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3" r:id="rId4"/>
    <p:sldMasterId id="2147483685" r:id="rId5"/>
    <p:sldMasterId id="2147483697" r:id="rId6"/>
    <p:sldMasterId id="2147483709" r:id="rId7"/>
    <p:sldMasterId id="2147483716" r:id="rId8"/>
    <p:sldMasterId id="2147483735" r:id="rId9"/>
    <p:sldMasterId id="2147483747" r:id="rId10"/>
    <p:sldMasterId id="2147483764" r:id="rId11"/>
    <p:sldMasterId id="2147483775" r:id="rId12"/>
    <p:sldMasterId id="2147483794" r:id="rId13"/>
    <p:sldMasterId id="2147483805" r:id="rId14"/>
  </p:sldMasterIdLst>
  <p:notesMasterIdLst>
    <p:notesMasterId r:id="rId25"/>
  </p:notesMasterIdLst>
  <p:sldIdLst>
    <p:sldId id="1488" r:id="rId15"/>
    <p:sldId id="1496" r:id="rId16"/>
    <p:sldId id="1498" r:id="rId17"/>
    <p:sldId id="2234" r:id="rId18"/>
    <p:sldId id="2235" r:id="rId19"/>
    <p:sldId id="2236" r:id="rId20"/>
    <p:sldId id="2237" r:id="rId21"/>
    <p:sldId id="2238" r:id="rId22"/>
    <p:sldId id="2239" r:id="rId23"/>
    <p:sldId id="2240" r:id="rId24"/>
    <p:sldId id="2241" r:id="rId26"/>
    <p:sldId id="2242" r:id="rId27"/>
    <p:sldId id="2243" r:id="rId28"/>
    <p:sldId id="2244" r:id="rId29"/>
    <p:sldId id="2245" r:id="rId30"/>
    <p:sldId id="2246" r:id="rId31"/>
    <p:sldId id="2247" r:id="rId32"/>
    <p:sldId id="2248" r:id="rId33"/>
    <p:sldId id="2249" r:id="rId34"/>
    <p:sldId id="2250" r:id="rId35"/>
    <p:sldId id="2251" r:id="rId36"/>
    <p:sldId id="2252" r:id="rId37"/>
    <p:sldId id="2253" r:id="rId38"/>
    <p:sldId id="2254" r:id="rId39"/>
    <p:sldId id="2255" r:id="rId40"/>
    <p:sldId id="2256" r:id="rId41"/>
    <p:sldId id="2257" r:id="rId42"/>
    <p:sldId id="2258" r:id="rId43"/>
    <p:sldId id="2259" r:id="rId44"/>
    <p:sldId id="2260" r:id="rId45"/>
    <p:sldId id="2261" r:id="rId46"/>
  </p:sldIdLst>
  <p:sldSz cx="9144000" cy="6858000" type="screen4x3"/>
  <p:notesSz cx="6858000" cy="9144000"/>
  <p:embeddedFontLst>
    <p:embeddedFont>
      <p:font typeface="Trebuchet MS" panose="020B0603020202020204" pitchFamily="34" charset="0"/>
      <p:regular r:id="rId51"/>
      <p:bold r:id="rId52"/>
      <p:italic r:id="rId53"/>
      <p:boldItalic r:id="rId54"/>
    </p:embeddedFont>
    <p:embeddedFont>
      <p:font typeface="微软雅黑" panose="020B0503020204020204" charset="-122"/>
      <p:regular r:id="rId55"/>
    </p:embeddedFont>
    <p:embeddedFont>
      <p:font typeface="等线" panose="02010600030101010101" charset="-122"/>
      <p:regular r:id="rId56"/>
    </p:embeddedFont>
    <p:embeddedFont>
      <p:font typeface="Calibri" panose="020F0502020204030204" pitchFamily="34" charset="0"/>
      <p:regular r:id="rId57"/>
      <p:bold r:id="rId58"/>
      <p:italic r:id="rId59"/>
      <p:boldItalic r:id="rId60"/>
    </p:embeddedFont>
    <p:embeddedFont>
      <p:font typeface="等线 Light" panose="02010600030101010101" charset="-122"/>
      <p:regular r:id="rId61"/>
    </p:embeddedFont>
    <p:embeddedFont>
      <p:font typeface="Algerian" panose="04020705040A02060702"/>
      <p:regular r:id="rId62"/>
    </p:embeddedFont>
    <p:embeddedFont>
      <p:font typeface="华文仿宋" panose="02010600040101010101" charset="-122"/>
      <p:regular r:id="rId63"/>
    </p:embeddedFont>
    <p:embeddedFont>
      <p:font typeface="Calibri Light" panose="020F0302020204030204" charset="0"/>
      <p:regular r:id="rId64"/>
      <p:italic r:id="rId65"/>
    </p:embeddedFont>
    <p:embeddedFont>
      <p:font typeface="黑体" panose="02010609060101010101" charset="-122"/>
      <p:regular r:id="rId66"/>
    </p:embeddedFont>
  </p:embeddedFontLst>
  <p:defaultTextStyle>
    <a:defPPr>
      <a:defRPr lang="zh-CN"/>
    </a:defPPr>
    <a:lvl1pPr marL="0" lvl="0"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ingsoft" initials="K"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E75DC7"/>
    <a:srgbClr val="CC0000"/>
    <a:srgbClr val="800000"/>
    <a:srgbClr val="CCFFCC"/>
    <a:srgbClr val="FF00FF"/>
    <a:srgbClr val="FF3300"/>
    <a:srgbClr val="FF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7402"/>
  </p:normalViewPr>
  <p:slideViewPr>
    <p:cSldViewPr showGuides="1">
      <p:cViewPr>
        <p:scale>
          <a:sx n="100" d="100"/>
          <a:sy n="100" d="100"/>
        </p:scale>
        <p:origin x="-576" y="-72"/>
      </p:cViewPr>
      <p:guideLst>
        <p:guide orient="horz" pos="4320"/>
        <p:guide pos="15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1378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Master" Target="slideMasters/slideMaster5.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commentAuthors" Target="commentAuthors.xml"/><Relationship Id="rId5" Type="http://schemas.openxmlformats.org/officeDocument/2006/relationships/slideMaster" Target="slideMasters/slideMaster4.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31.xml"/><Relationship Id="rId45" Type="http://schemas.openxmlformats.org/officeDocument/2006/relationships/slide" Target="slides/slide30.xml"/><Relationship Id="rId44" Type="http://schemas.openxmlformats.org/officeDocument/2006/relationships/slide" Target="slides/slide29.xml"/><Relationship Id="rId43" Type="http://schemas.openxmlformats.org/officeDocument/2006/relationships/slide" Target="slides/slide28.xml"/><Relationship Id="rId42" Type="http://schemas.openxmlformats.org/officeDocument/2006/relationships/slide" Target="slides/slide27.xml"/><Relationship Id="rId41" Type="http://schemas.openxmlformats.org/officeDocument/2006/relationships/slide" Target="slides/slide26.xml"/><Relationship Id="rId40" Type="http://schemas.openxmlformats.org/officeDocument/2006/relationships/slide" Target="slides/slide25.xml"/><Relationship Id="rId4" Type="http://schemas.openxmlformats.org/officeDocument/2006/relationships/slideMaster" Target="slideMasters/slideMaster3.xml"/><Relationship Id="rId39" Type="http://schemas.openxmlformats.org/officeDocument/2006/relationships/slide" Target="slides/slide24.xml"/><Relationship Id="rId38" Type="http://schemas.openxmlformats.org/officeDocument/2006/relationships/slide" Target="slides/slide23.xml"/><Relationship Id="rId37" Type="http://schemas.openxmlformats.org/officeDocument/2006/relationships/slide" Target="slides/slide22.xml"/><Relationship Id="rId36" Type="http://schemas.openxmlformats.org/officeDocument/2006/relationships/slide" Target="slides/slide21.xml"/><Relationship Id="rId35" Type="http://schemas.openxmlformats.org/officeDocument/2006/relationships/slide" Target="slides/slide20.xml"/><Relationship Id="rId34" Type="http://schemas.openxmlformats.org/officeDocument/2006/relationships/slide" Target="slides/slide19.xml"/><Relationship Id="rId33" Type="http://schemas.openxmlformats.org/officeDocument/2006/relationships/slide" Target="slides/slide18.xml"/><Relationship Id="rId32" Type="http://schemas.openxmlformats.org/officeDocument/2006/relationships/slide" Target="slides/slide17.xml"/><Relationship Id="rId31" Type="http://schemas.openxmlformats.org/officeDocument/2006/relationships/slide" Target="slides/slide16.xml"/><Relationship Id="rId30" Type="http://schemas.openxmlformats.org/officeDocument/2006/relationships/slide" Target="slides/slide15.xml"/><Relationship Id="rId3" Type="http://schemas.openxmlformats.org/officeDocument/2006/relationships/slideMaster" Target="slideMasters/slideMaster2.xml"/><Relationship Id="rId29" Type="http://schemas.openxmlformats.org/officeDocument/2006/relationships/slide" Target="slides/slide14.xml"/><Relationship Id="rId28" Type="http://schemas.openxmlformats.org/officeDocument/2006/relationships/slide" Target="slides/slide13.xml"/><Relationship Id="rId27" Type="http://schemas.openxmlformats.org/officeDocument/2006/relationships/slide" Target="slides/slide12.xml"/><Relationship Id="rId26" Type="http://schemas.openxmlformats.org/officeDocument/2006/relationships/slide" Target="slides/slide11.xml"/><Relationship Id="rId25" Type="http://schemas.openxmlformats.org/officeDocument/2006/relationships/notesMaster" Target="notesMasters/notesMaster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02" name="页眉占位符 51201"/>
          <p:cNvSpPr>
            <a:spLocks noGrp="1"/>
          </p:cNvSpPr>
          <p:nvPr>
            <p:ph type="hdr" sz="quarter"/>
          </p:nvPr>
        </p:nvSpPr>
        <p:spPr>
          <a:xfrm>
            <a:off x="0" y="0"/>
            <a:ext cx="2971800" cy="457200"/>
          </a:xfrm>
          <a:prstGeom prst="rect">
            <a:avLst/>
          </a:prstGeom>
          <a:noFill/>
          <a:ln w="9525">
            <a:noFill/>
          </a:ln>
        </p:spPr>
        <p:txBody>
          <a:bodyPr/>
          <a:p>
            <a:pPr lvl="0" fontAlgn="base"/>
            <a:endParaRPr lang="zh-CN" altLang="en-US" sz="1200" strike="noStrike" noProof="1" dirty="0"/>
          </a:p>
        </p:txBody>
      </p:sp>
      <p:sp>
        <p:nvSpPr>
          <p:cNvPr id="51203" name="日期占位符 51202"/>
          <p:cNvSpPr>
            <a:spLocks noGrp="1"/>
          </p:cNvSpPr>
          <p:nvPr>
            <p:ph type="dt" idx="1"/>
          </p:nvPr>
        </p:nvSpPr>
        <p:spPr>
          <a:xfrm>
            <a:off x="3884613" y="0"/>
            <a:ext cx="2971800" cy="457200"/>
          </a:xfrm>
          <a:prstGeom prst="rect">
            <a:avLst/>
          </a:prstGeom>
          <a:noFill/>
          <a:ln w="9525">
            <a:noFill/>
          </a:ln>
        </p:spPr>
        <p:txBody>
          <a:bodyPr/>
          <a:p>
            <a:pPr lvl="0" algn="r" fontAlgn="base"/>
            <a:endParaRPr lang="zh-CN" altLang="en-US" sz="1200" strike="noStrike" noProof="1" dirty="0"/>
          </a:p>
        </p:txBody>
      </p:sp>
      <p:sp>
        <p:nvSpPr>
          <p:cNvPr id="72708" name="幻灯片图像占位符 51203"/>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72709" name="文本占位符 51204"/>
          <p:cNvSpPr>
            <a:spLocks noGrp="1"/>
          </p:cNvSpPr>
          <p:nvPr>
            <p:ph type="body" sz="quarter"/>
          </p:nvPr>
        </p:nvSpPr>
        <p:spPr>
          <a:xfrm>
            <a:off x="685800" y="4343400"/>
            <a:ext cx="5486400" cy="4114800"/>
          </a:xfrm>
          <a:prstGeom prst="rect">
            <a:avLst/>
          </a:prstGeom>
          <a:noFill/>
          <a:ln w="9525">
            <a:noFill/>
          </a:ln>
        </p:spPr>
        <p:txBody>
          <a:bodyPr anchor="t"/>
          <a:p>
            <a:pPr lvl="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51206" name="页脚占位符 51205"/>
          <p:cNvSpPr>
            <a:spLocks noGrp="1"/>
          </p:cNvSpPr>
          <p:nvPr>
            <p:ph type="ftr" sz="quarter" idx="4"/>
          </p:nvPr>
        </p:nvSpPr>
        <p:spPr>
          <a:xfrm>
            <a:off x="0" y="8685213"/>
            <a:ext cx="2971800" cy="457200"/>
          </a:xfrm>
          <a:prstGeom prst="rect">
            <a:avLst/>
          </a:prstGeom>
          <a:noFill/>
          <a:ln w="9525">
            <a:noFill/>
          </a:ln>
        </p:spPr>
        <p:txBody>
          <a:bodyPr anchor="b"/>
          <a:p>
            <a:pPr lvl="0" fontAlgn="base"/>
            <a:endParaRPr lang="zh-CN" altLang="en-US" sz="1200" strike="noStrike" noProof="1" dirty="0"/>
          </a:p>
        </p:txBody>
      </p:sp>
      <p:sp>
        <p:nvSpPr>
          <p:cNvPr id="51207" name="灯片编号占位符 51206"/>
          <p:cNvSpPr>
            <a:spLocks noGrp="1"/>
          </p:cNvSpPr>
          <p:nvPr>
            <p:ph type="sldNum" sz="quarter" idx="5"/>
          </p:nvPr>
        </p:nvSpPr>
        <p:spPr>
          <a:xfrm>
            <a:off x="3884613" y="8685213"/>
            <a:ext cx="2971800" cy="457200"/>
          </a:xfrm>
          <a:prstGeom prst="rect">
            <a:avLst/>
          </a:prstGeom>
          <a:noFill/>
          <a:ln w="9525">
            <a:noFill/>
          </a:ln>
        </p:spPr>
        <p:txBody>
          <a:bodyPr anchor="b"/>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幻灯片图像占位符 1"/>
          <p:cNvSpPr>
            <a:spLocks noGrp="1" noRot="1" noChangeAspect="1"/>
          </p:cNvSpPr>
          <p:nvPr>
            <p:ph type="sldImg"/>
          </p:nvPr>
        </p:nvSpPr>
        <p:spPr>
          <a:xfrm>
            <a:off x="381000" y="685800"/>
            <a:ext cx="6096000" cy="3429000"/>
          </a:xfrm>
        </p:spPr>
      </p:sp>
      <p:sp>
        <p:nvSpPr>
          <p:cNvPr id="41986" name="备注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3" name="幻灯片图像占位符 1"/>
          <p:cNvSpPr>
            <a:spLocks noGrp="1" noRot="1"/>
          </p:cNvSpPr>
          <p:nvPr>
            <p:ph type="sldImg"/>
          </p:nvPr>
        </p:nvSpPr>
        <p:spPr/>
      </p:sp>
      <p:sp>
        <p:nvSpPr>
          <p:cNvPr id="187394"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image" Target="NULL" TargetMode="External"/><Relationship Id="rId3" Type="http://schemas.openxmlformats.org/officeDocument/2006/relationships/image" Target="../media/image16.png"/><Relationship Id="rId2" Type="http://schemas.openxmlformats.org/officeDocument/2006/relationships/tags" Target="../tags/tag150.xml"/><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image" Target="../media/image5.png"/><Relationship Id="rId5" Type="http://schemas.openxmlformats.org/officeDocument/2006/relationships/tags" Target="../tags/tag155.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54.xml"/><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7" Type="http://schemas.openxmlformats.org/officeDocument/2006/relationships/tags" Target="../tags/tag162.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image" Target="NULL" TargetMode="External"/><Relationship Id="rId3" Type="http://schemas.openxmlformats.org/officeDocument/2006/relationships/image" Target="../media/image17.png"/><Relationship Id="rId2" Type="http://schemas.openxmlformats.org/officeDocument/2006/relationships/tags" Target="../tags/tag159.xml"/><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image" Target="../media/image5.png"/><Relationship Id="rId5" Type="http://schemas.openxmlformats.org/officeDocument/2006/relationships/tags" Target="../tags/tag16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63.xml"/><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image" Target="../media/image5.png"/><Relationship Id="rId5" Type="http://schemas.openxmlformats.org/officeDocument/2006/relationships/tags" Target="../tags/tag169.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68.xml"/><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8" Type="http://schemas.openxmlformats.org/officeDocument/2006/relationships/tags" Target="../tags/tag177.xml"/><Relationship Id="rId7" Type="http://schemas.openxmlformats.org/officeDocument/2006/relationships/tags" Target="../tags/tag176.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image" Target="NULL" TargetMode="External"/><Relationship Id="rId3" Type="http://schemas.openxmlformats.org/officeDocument/2006/relationships/image" Target="../media/image18.png"/><Relationship Id="rId2" Type="http://schemas.openxmlformats.org/officeDocument/2006/relationships/tags" Target="../tags/tag173.xml"/><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image" Target="../media/image5.png"/><Relationship Id="rId5" Type="http://schemas.openxmlformats.org/officeDocument/2006/relationships/tags" Target="../tags/tag18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81.xml"/><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tags" Target="../tags/tag189.xml"/><Relationship Id="rId7" Type="http://schemas.openxmlformats.org/officeDocument/2006/relationships/tags" Target="../tags/tag188.xml"/><Relationship Id="rId6" Type="http://schemas.openxmlformats.org/officeDocument/2006/relationships/image" Target="../media/image5.png"/><Relationship Id="rId5" Type="http://schemas.openxmlformats.org/officeDocument/2006/relationships/tags" Target="../tags/tag187.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86.xml"/><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image" Target="../media/image5.png"/><Relationship Id="rId5" Type="http://schemas.openxmlformats.org/officeDocument/2006/relationships/tags" Target="../tags/tag192.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91.xml"/><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7" Type="http://schemas.openxmlformats.org/officeDocument/2006/relationships/tags" Target="../tags/tag199.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image" Target="NULL" TargetMode="External"/><Relationship Id="rId3" Type="http://schemas.openxmlformats.org/officeDocument/2006/relationships/image" Target="../media/image16.png"/><Relationship Id="rId2" Type="http://schemas.openxmlformats.org/officeDocument/2006/relationships/tags" Target="../tags/tag196.xml"/><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image" Target="../media/image5.png"/><Relationship Id="rId5" Type="http://schemas.openxmlformats.org/officeDocument/2006/relationships/tags" Target="../tags/tag20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00.xml"/><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9" Type="http://schemas.openxmlformats.org/officeDocument/2006/relationships/tags" Target="../tags/tag209.xml"/><Relationship Id="rId8" Type="http://schemas.openxmlformats.org/officeDocument/2006/relationships/tags" Target="../tags/tag208.xml"/><Relationship Id="rId7" Type="http://schemas.openxmlformats.org/officeDocument/2006/relationships/image" Target="../media/image5.png"/><Relationship Id="rId6" Type="http://schemas.openxmlformats.org/officeDocument/2006/relationships/tags" Target="../tags/tag207.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06.xml"/><Relationship Id="rId2" Type="http://schemas.openxmlformats.org/officeDocument/2006/relationships/tags" Target="../tags/tag205.xml"/><Relationship Id="rId10" Type="http://schemas.openxmlformats.org/officeDocument/2006/relationships/tags" Target="../tags/tag210.xml"/><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8" Type="http://schemas.openxmlformats.org/officeDocument/2006/relationships/tags" Target="../tags/tag215.xml"/><Relationship Id="rId7" Type="http://schemas.openxmlformats.org/officeDocument/2006/relationships/tags" Target="../tags/tag214.xml"/><Relationship Id="rId6" Type="http://schemas.openxmlformats.org/officeDocument/2006/relationships/tags" Target="../tags/tag213.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image" Target="../media/image5.png"/><Relationship Id="rId6" Type="http://schemas.openxmlformats.org/officeDocument/2006/relationships/tags" Target="../tags/tag218.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17.xml"/><Relationship Id="rId2" Type="http://schemas.openxmlformats.org/officeDocument/2006/relationships/tags" Target="../tags/tag216.xml"/><Relationship Id="rId10" Type="http://schemas.openxmlformats.org/officeDocument/2006/relationships/tags" Target="../tags/tag221.xml"/><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9" Type="http://schemas.openxmlformats.org/officeDocument/2006/relationships/tags" Target="../tags/tag226.xml"/><Relationship Id="rId8" Type="http://schemas.openxmlformats.org/officeDocument/2006/relationships/tags" Target="../tags/tag225.xml"/><Relationship Id="rId7" Type="http://schemas.openxmlformats.org/officeDocument/2006/relationships/image" Target="../media/image5.png"/><Relationship Id="rId6" Type="http://schemas.openxmlformats.org/officeDocument/2006/relationships/tags" Target="../tags/tag224.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23.xml"/><Relationship Id="rId2" Type="http://schemas.openxmlformats.org/officeDocument/2006/relationships/tags" Target="../tags/tag222.xml"/><Relationship Id="rId10" Type="http://schemas.openxmlformats.org/officeDocument/2006/relationships/tags" Target="../tags/tag227.xml"/><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9" Type="http://schemas.openxmlformats.org/officeDocument/2006/relationships/tags" Target="../tags/tag232.xml"/><Relationship Id="rId8" Type="http://schemas.openxmlformats.org/officeDocument/2006/relationships/tags" Target="../tags/tag231.xml"/><Relationship Id="rId7" Type="http://schemas.openxmlformats.org/officeDocument/2006/relationships/image" Target="../media/image5.png"/><Relationship Id="rId6" Type="http://schemas.openxmlformats.org/officeDocument/2006/relationships/tags" Target="../tags/tag230.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29.xml"/><Relationship Id="rId2" Type="http://schemas.openxmlformats.org/officeDocument/2006/relationships/tags" Target="../tags/tag228.xml"/><Relationship Id="rId10" Type="http://schemas.openxmlformats.org/officeDocument/2006/relationships/tags" Target="../tags/tag233.xml"/><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image" Target="../media/image5.png"/><Relationship Id="rId6" Type="http://schemas.openxmlformats.org/officeDocument/2006/relationships/tags" Target="../tags/tag236.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35.xml"/><Relationship Id="rId2" Type="http://schemas.openxmlformats.org/officeDocument/2006/relationships/tags" Target="../tags/tag234.xml"/><Relationship Id="rId10" Type="http://schemas.openxmlformats.org/officeDocument/2006/relationships/tags" Target="../tags/tag239.xml"/><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image" Target="../media/image5.png"/><Relationship Id="rId6" Type="http://schemas.openxmlformats.org/officeDocument/2006/relationships/tags" Target="../tags/tag3.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6" Type="http://schemas.openxmlformats.org/officeDocument/2006/relationships/image" Target="../media/image14.emf"/><Relationship Id="rId5" Type="http://schemas.openxmlformats.org/officeDocument/2006/relationships/image" Target="../media/image13.png"/><Relationship Id="rId4" Type="http://schemas.openxmlformats.org/officeDocument/2006/relationships/image" Target="../media/image12.emf"/><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NULL" TargetMode="External"/><Relationship Id="rId3" Type="http://schemas.openxmlformats.org/officeDocument/2006/relationships/image" Target="../media/image16.png"/><Relationship Id="rId2" Type="http://schemas.openxmlformats.org/officeDocument/2006/relationships/tags" Target="../tags/tag7.xml"/><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image" Target="../media/image5.png"/><Relationship Id="rId5" Type="http://schemas.openxmlformats.org/officeDocument/2006/relationships/tags" Target="../tags/tag1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13.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NULL" TargetMode="External"/><Relationship Id="rId3" Type="http://schemas.openxmlformats.org/officeDocument/2006/relationships/image" Target="../media/image17.png"/><Relationship Id="rId2" Type="http://schemas.openxmlformats.org/officeDocument/2006/relationships/tags" Target="../tags/tag20.xml"/><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image" Target="../media/image5.png"/><Relationship Id="rId5" Type="http://schemas.openxmlformats.org/officeDocument/2006/relationships/tags" Target="../tags/tag26.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25.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image" Target="../media/image5.png"/><Relationship Id="rId5" Type="http://schemas.openxmlformats.org/officeDocument/2006/relationships/tags" Target="../tags/tag34.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3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image" Target="NULL" TargetMode="External"/><Relationship Id="rId3" Type="http://schemas.openxmlformats.org/officeDocument/2006/relationships/image" Target="../media/image18.png"/><Relationship Id="rId2" Type="http://schemas.openxmlformats.org/officeDocument/2006/relationships/tags" Target="../tags/tag43.xml"/><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image" Target="../media/image5.png"/><Relationship Id="rId5" Type="http://schemas.openxmlformats.org/officeDocument/2006/relationships/tags" Target="../tags/tag53.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52.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image" Target="../media/image5.png"/><Relationship Id="rId5" Type="http://schemas.openxmlformats.org/officeDocument/2006/relationships/tags" Target="../tags/tag61.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60.xml"/><Relationship Id="rId11" Type="http://schemas.openxmlformats.org/officeDocument/2006/relationships/tags" Target="../tags/tag66.xml"/><Relationship Id="rId10" Type="http://schemas.openxmlformats.org/officeDocument/2006/relationships/tags" Target="../tags/tag65.xml"/><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5.png"/><Relationship Id="rId5" Type="http://schemas.openxmlformats.org/officeDocument/2006/relationships/tags" Target="../tags/tag68.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67.xml"/><Relationship Id="rId10" Type="http://schemas.openxmlformats.org/officeDocument/2006/relationships/tags" Target="../tags/tag72.xml"/><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image" Target="NULL" TargetMode="External"/><Relationship Id="rId3" Type="http://schemas.openxmlformats.org/officeDocument/2006/relationships/image" Target="../media/image16.png"/><Relationship Id="rId2" Type="http://schemas.openxmlformats.org/officeDocument/2006/relationships/tags" Target="../tags/tag73.xml"/><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5.png"/><Relationship Id="rId5" Type="http://schemas.openxmlformats.org/officeDocument/2006/relationships/tags" Target="../tags/tag80.xml"/><Relationship Id="rId4" Type="http://schemas.openxmlformats.org/officeDocument/2006/relationships/image" Target="NULL" TargetMode="External"/><Relationship Id="rId3" Type="http://schemas.openxmlformats.org/officeDocument/2006/relationships/image" Target="../media/image4.png"/><Relationship Id="rId2" Type="http://schemas.openxmlformats.org/officeDocument/2006/relationships/tags" Target="../tags/tag79.xml"/><Relationship Id="rId10" Type="http://schemas.openxmlformats.org/officeDocument/2006/relationships/tags" Target="../tags/tag84.xml"/><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image" Target="../media/image5.png"/><Relationship Id="rId6" Type="http://schemas.openxmlformats.org/officeDocument/2006/relationships/tags" Target="../tags/tag87.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86.xml"/><Relationship Id="rId2" Type="http://schemas.openxmlformats.org/officeDocument/2006/relationships/tags" Target="../tags/tag85.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94.xml"/><Relationship Id="rId2" Type="http://schemas.openxmlformats.org/officeDocument/2006/relationships/tags" Target="../tags/tag93.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image" Target="../media/image5.png"/><Relationship Id="rId6" Type="http://schemas.openxmlformats.org/officeDocument/2006/relationships/tags" Target="../tags/tag103.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102.xml"/><Relationship Id="rId2" Type="http://schemas.openxmlformats.org/officeDocument/2006/relationships/tags" Target="../tags/tag101.xml"/><Relationship Id="rId13" Type="http://schemas.openxmlformats.org/officeDocument/2006/relationships/tags" Target="../tags/tag109.xml"/><Relationship Id="rId12" Type="http://schemas.openxmlformats.org/officeDocument/2006/relationships/tags" Target="../tags/tag108.xml"/><Relationship Id="rId11" Type="http://schemas.openxmlformats.org/officeDocument/2006/relationships/tags" Target="../tags/tag107.xml"/><Relationship Id="rId10" Type="http://schemas.openxmlformats.org/officeDocument/2006/relationships/tags" Target="../tags/tag106.xml"/><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114.xml"/><Relationship Id="rId8" Type="http://schemas.openxmlformats.org/officeDocument/2006/relationships/tags" Target="../tags/tag113.xml"/><Relationship Id="rId7" Type="http://schemas.openxmlformats.org/officeDocument/2006/relationships/image" Target="../media/image5.png"/><Relationship Id="rId6" Type="http://schemas.openxmlformats.org/officeDocument/2006/relationships/tags" Target="../tags/tag112.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111.xml"/><Relationship Id="rId2" Type="http://schemas.openxmlformats.org/officeDocument/2006/relationships/tags" Target="../tags/tag110.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tags" Target="../tags/tag116.xml"/><Relationship Id="rId10" Type="http://schemas.openxmlformats.org/officeDocument/2006/relationships/tags" Target="../tags/tag115.xml"/><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image" Target="../media/image5.png"/><Relationship Id="rId6" Type="http://schemas.openxmlformats.org/officeDocument/2006/relationships/tags" Target="../tags/tag121.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120.xml"/><Relationship Id="rId2" Type="http://schemas.openxmlformats.org/officeDocument/2006/relationships/tags" Target="../tags/tag119.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image" Target="../media/image5.png"/><Relationship Id="rId6" Type="http://schemas.openxmlformats.org/officeDocument/2006/relationships/tags" Target="../tags/tag132.xml"/><Relationship Id="rId5" Type="http://schemas.openxmlformats.org/officeDocument/2006/relationships/image" Target="NULL" TargetMode="External"/><Relationship Id="rId4" Type="http://schemas.openxmlformats.org/officeDocument/2006/relationships/image" Target="../media/image4.png"/><Relationship Id="rId3" Type="http://schemas.openxmlformats.org/officeDocument/2006/relationships/tags" Target="../tags/tag131.xml"/><Relationship Id="rId2" Type="http://schemas.openxmlformats.org/officeDocument/2006/relationships/tags" Target="../tags/tag130.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1_仅标题">
    <p:spTree>
      <p:nvGrpSpPr>
        <p:cNvPr id="1" name=""/>
        <p:cNvGrpSpPr/>
        <p:nvPr/>
      </p:nvGrpSpPr>
      <p:grpSpPr>
        <a:xfrm>
          <a:off x="0" y="0"/>
          <a:ext cx="0" cy="0"/>
          <a:chOff x="0" y="0"/>
          <a:chExt cx="0" cy="0"/>
        </a:xfrm>
      </p:grpSpPr>
      <p:grpSp>
        <p:nvGrpSpPr>
          <p:cNvPr id="120" name="组合 24"/>
          <p:cNvGrpSpPr/>
          <p:nvPr/>
        </p:nvGrpSpPr>
        <p:grpSpPr>
          <a:xfrm>
            <a:off x="2507454" y="2276473"/>
            <a:ext cx="4201721" cy="2057403"/>
            <a:chOff x="-1" y="-1"/>
            <a:chExt cx="5602293" cy="2057402"/>
          </a:xfrm>
        </p:grpSpPr>
        <p:sp>
          <p:nvSpPr>
            <p:cNvPr id="110" name="任意多边形 8"/>
            <p:cNvSpPr/>
            <p:nvPr/>
          </p:nvSpPr>
          <p:spPr>
            <a:xfrm>
              <a:off x="1409701" y="-2"/>
              <a:ext cx="1376366" cy="1377953"/>
            </a:xfrm>
            <a:custGeom>
              <a:avLst/>
              <a:gdLst/>
              <a:ahLst/>
              <a:cxnLst>
                <a:cxn ang="0">
                  <a:pos x="wd2" y="hd2"/>
                </a:cxn>
                <a:cxn ang="5400000">
                  <a:pos x="wd2" y="hd2"/>
                </a:cxn>
                <a:cxn ang="10800000">
                  <a:pos x="wd2" y="hd2"/>
                </a:cxn>
                <a:cxn ang="16200000">
                  <a:pos x="wd2" y="hd2"/>
                </a:cxn>
              </a:cxnLst>
              <a:rect l="0" t="0" r="r" b="b"/>
              <a:pathLst>
                <a:path w="21600" h="21600" extrusionOk="0">
                  <a:moveTo>
                    <a:pt x="10800" y="2549"/>
                  </a:moveTo>
                  <a:cubicBezTo>
                    <a:pt x="6243" y="2549"/>
                    <a:pt x="2549" y="6243"/>
                    <a:pt x="2549" y="10800"/>
                  </a:cubicBezTo>
                  <a:cubicBezTo>
                    <a:pt x="2549" y="15357"/>
                    <a:pt x="6243" y="19051"/>
                    <a:pt x="10800" y="19051"/>
                  </a:cubicBezTo>
                  <a:cubicBezTo>
                    <a:pt x="15357" y="19051"/>
                    <a:pt x="19051" y="15357"/>
                    <a:pt x="19051" y="10800"/>
                  </a:cubicBezTo>
                  <a:cubicBezTo>
                    <a:pt x="19051" y="6243"/>
                    <a:pt x="15357" y="2549"/>
                    <a:pt x="10800" y="2549"/>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a:outerShdw blurRad="50800" dist="38100" dir="2700000" rotWithShape="0">
                <a:srgbClr val="1F4E79">
                  <a:alpha val="40000"/>
                </a:srgbClr>
              </a:outerShdw>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1" name="椭圆 9"/>
            <p:cNvSpPr/>
            <p:nvPr/>
          </p:nvSpPr>
          <p:spPr>
            <a:xfrm>
              <a:off x="1490664" y="84138"/>
              <a:ext cx="1214441" cy="1214441"/>
            </a:xfrm>
            <a:prstGeom prst="ellipse">
              <a:avLst/>
            </a:prstGeom>
            <a:noFill/>
            <a:ln w="12700" cap="flat">
              <a:solidFill>
                <a:srgbClr val="9DC3E6"/>
              </a:solidFill>
              <a:prstDash val="dash"/>
              <a:miter lim="800000"/>
            </a:ln>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2" name="任意多边形 12"/>
            <p:cNvSpPr/>
            <p:nvPr/>
          </p:nvSpPr>
          <p:spPr>
            <a:xfrm>
              <a:off x="2817814" y="1587"/>
              <a:ext cx="1376364" cy="1376365"/>
            </a:xfrm>
            <a:custGeom>
              <a:avLst/>
              <a:gdLst/>
              <a:ahLst/>
              <a:cxnLst>
                <a:cxn ang="0">
                  <a:pos x="wd2" y="hd2"/>
                </a:cxn>
                <a:cxn ang="5400000">
                  <a:pos x="wd2" y="hd2"/>
                </a:cxn>
                <a:cxn ang="10800000">
                  <a:pos x="wd2" y="hd2"/>
                </a:cxn>
                <a:cxn ang="16200000">
                  <a:pos x="wd2" y="hd2"/>
                </a:cxn>
              </a:cxnLst>
              <a:rect l="0" t="0" r="r" b="b"/>
              <a:pathLst>
                <a:path w="21600" h="21600" extrusionOk="0">
                  <a:moveTo>
                    <a:pt x="10800" y="2549"/>
                  </a:moveTo>
                  <a:cubicBezTo>
                    <a:pt x="6243" y="2549"/>
                    <a:pt x="2549" y="6243"/>
                    <a:pt x="2549" y="10800"/>
                  </a:cubicBezTo>
                  <a:cubicBezTo>
                    <a:pt x="2549" y="15357"/>
                    <a:pt x="6243" y="19051"/>
                    <a:pt x="10800" y="19051"/>
                  </a:cubicBezTo>
                  <a:cubicBezTo>
                    <a:pt x="15357" y="19051"/>
                    <a:pt x="19051" y="15357"/>
                    <a:pt x="19051" y="10800"/>
                  </a:cubicBezTo>
                  <a:cubicBezTo>
                    <a:pt x="19051" y="6243"/>
                    <a:pt x="15357" y="2549"/>
                    <a:pt x="10800" y="2549"/>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a:outerShdw blurRad="50800" dist="38100" dir="2700000" rotWithShape="0">
                <a:srgbClr val="1F4E79">
                  <a:alpha val="40000"/>
                </a:srgbClr>
              </a:outerShdw>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3" name="椭圆 13"/>
            <p:cNvSpPr/>
            <p:nvPr/>
          </p:nvSpPr>
          <p:spPr>
            <a:xfrm>
              <a:off x="2892426" y="76200"/>
              <a:ext cx="1214439" cy="1214438"/>
            </a:xfrm>
            <a:prstGeom prst="ellipse">
              <a:avLst/>
            </a:prstGeom>
            <a:noFill/>
            <a:ln w="12700" cap="flat">
              <a:solidFill>
                <a:srgbClr val="9DC3E6"/>
              </a:solidFill>
              <a:prstDash val="dash"/>
              <a:miter lim="800000"/>
            </a:ln>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4" name="任意多边形 16"/>
            <p:cNvSpPr/>
            <p:nvPr/>
          </p:nvSpPr>
          <p:spPr>
            <a:xfrm>
              <a:off x="4225927" y="1587"/>
              <a:ext cx="1376366" cy="1376365"/>
            </a:xfrm>
            <a:custGeom>
              <a:avLst/>
              <a:gdLst/>
              <a:ahLst/>
              <a:cxnLst>
                <a:cxn ang="0">
                  <a:pos x="wd2" y="hd2"/>
                </a:cxn>
                <a:cxn ang="5400000">
                  <a:pos x="wd2" y="hd2"/>
                </a:cxn>
                <a:cxn ang="10800000">
                  <a:pos x="wd2" y="hd2"/>
                </a:cxn>
                <a:cxn ang="16200000">
                  <a:pos x="wd2" y="hd2"/>
                </a:cxn>
              </a:cxnLst>
              <a:rect l="0" t="0" r="r" b="b"/>
              <a:pathLst>
                <a:path w="21600" h="21600" extrusionOk="0">
                  <a:moveTo>
                    <a:pt x="10800" y="2549"/>
                  </a:moveTo>
                  <a:cubicBezTo>
                    <a:pt x="6243" y="2549"/>
                    <a:pt x="2549" y="6243"/>
                    <a:pt x="2549" y="10800"/>
                  </a:cubicBezTo>
                  <a:cubicBezTo>
                    <a:pt x="2549" y="15357"/>
                    <a:pt x="6243" y="19051"/>
                    <a:pt x="10800" y="19051"/>
                  </a:cubicBezTo>
                  <a:cubicBezTo>
                    <a:pt x="15357" y="19051"/>
                    <a:pt x="19051" y="15357"/>
                    <a:pt x="19051" y="10800"/>
                  </a:cubicBezTo>
                  <a:cubicBezTo>
                    <a:pt x="19051" y="6243"/>
                    <a:pt x="15357" y="2549"/>
                    <a:pt x="10800" y="2549"/>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a:outerShdw blurRad="50800" dist="38100" dir="2700000" rotWithShape="0">
                <a:srgbClr val="1F4E79">
                  <a:alpha val="40000"/>
                </a:srgbClr>
              </a:outerShdw>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5" name="椭圆 17"/>
            <p:cNvSpPr/>
            <p:nvPr/>
          </p:nvSpPr>
          <p:spPr>
            <a:xfrm>
              <a:off x="4306890" y="76200"/>
              <a:ext cx="1214441" cy="1214438"/>
            </a:xfrm>
            <a:prstGeom prst="ellipse">
              <a:avLst/>
            </a:prstGeom>
            <a:noFill/>
            <a:ln w="12700" cap="flat">
              <a:solidFill>
                <a:srgbClr val="9DC3E6"/>
              </a:solidFill>
              <a:prstDash val="dash"/>
              <a:miter lim="800000"/>
            </a:ln>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6" name="任意多边形 20"/>
            <p:cNvSpPr/>
            <p:nvPr/>
          </p:nvSpPr>
          <p:spPr>
            <a:xfrm>
              <a:off x="-2" y="-2"/>
              <a:ext cx="1377953" cy="1377953"/>
            </a:xfrm>
            <a:custGeom>
              <a:avLst/>
              <a:gdLst/>
              <a:ahLst/>
              <a:cxnLst>
                <a:cxn ang="0">
                  <a:pos x="wd2" y="hd2"/>
                </a:cxn>
                <a:cxn ang="5400000">
                  <a:pos x="wd2" y="hd2"/>
                </a:cxn>
                <a:cxn ang="10800000">
                  <a:pos x="wd2" y="hd2"/>
                </a:cxn>
                <a:cxn ang="16200000">
                  <a:pos x="wd2" y="hd2"/>
                </a:cxn>
              </a:cxnLst>
              <a:rect l="0" t="0" r="r" b="b"/>
              <a:pathLst>
                <a:path w="21600" h="21600" extrusionOk="0">
                  <a:moveTo>
                    <a:pt x="10800" y="2549"/>
                  </a:moveTo>
                  <a:cubicBezTo>
                    <a:pt x="6243" y="2549"/>
                    <a:pt x="2549" y="6243"/>
                    <a:pt x="2549" y="10800"/>
                  </a:cubicBezTo>
                  <a:cubicBezTo>
                    <a:pt x="2549" y="15357"/>
                    <a:pt x="6243" y="19051"/>
                    <a:pt x="10800" y="19051"/>
                  </a:cubicBezTo>
                  <a:cubicBezTo>
                    <a:pt x="15357" y="19051"/>
                    <a:pt x="19051" y="15357"/>
                    <a:pt x="19051" y="10800"/>
                  </a:cubicBezTo>
                  <a:cubicBezTo>
                    <a:pt x="19051" y="6243"/>
                    <a:pt x="15357" y="2549"/>
                    <a:pt x="10800" y="2549"/>
                  </a:cubicBezTo>
                  <a:close/>
                  <a:moveTo>
                    <a:pt x="10800" y="0"/>
                  </a:moveTo>
                  <a:cubicBezTo>
                    <a:pt x="16765" y="0"/>
                    <a:pt x="21600" y="4835"/>
                    <a:pt x="21600" y="10800"/>
                  </a:cubicBezTo>
                  <a:cubicBezTo>
                    <a:pt x="21600" y="16765"/>
                    <a:pt x="16765" y="21600"/>
                    <a:pt x="10800" y="21600"/>
                  </a:cubicBezTo>
                  <a:cubicBezTo>
                    <a:pt x="4835" y="21600"/>
                    <a:pt x="0" y="16765"/>
                    <a:pt x="0" y="10800"/>
                  </a:cubicBezTo>
                  <a:cubicBezTo>
                    <a:pt x="0" y="4835"/>
                    <a:pt x="4835" y="0"/>
                    <a:pt x="10800" y="0"/>
                  </a:cubicBezTo>
                  <a:close/>
                </a:path>
              </a:pathLst>
            </a:custGeom>
            <a:solidFill>
              <a:srgbClr val="FFFFFF"/>
            </a:solidFill>
            <a:ln w="12700" cap="flat">
              <a:noFill/>
              <a:miter lim="400000"/>
            </a:ln>
            <a:effectLst>
              <a:outerShdw blurRad="50800" dist="38100" dir="2700000" rotWithShape="0">
                <a:srgbClr val="1F4E79">
                  <a:alpha val="40000"/>
                </a:srgbClr>
              </a:outerShdw>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7" name="椭圆 21"/>
            <p:cNvSpPr/>
            <p:nvPr/>
          </p:nvSpPr>
          <p:spPr>
            <a:xfrm>
              <a:off x="80962" y="84138"/>
              <a:ext cx="1216029" cy="1214441"/>
            </a:xfrm>
            <a:prstGeom prst="ellipse">
              <a:avLst/>
            </a:prstGeom>
            <a:noFill/>
            <a:ln w="12700" cap="flat">
              <a:solidFill>
                <a:srgbClr val="9DC3E6"/>
              </a:solidFill>
              <a:prstDash val="dash"/>
              <a:miter lim="800000"/>
            </a:ln>
            <a:effectLst/>
          </p:spPr>
          <p:txBody>
            <a:bodyPr wrap="square" lIns="34288" tIns="34288" rIns="34288" bIns="34288" numCol="1" anchor="ctr">
              <a:noAutofit/>
            </a:bodyPr>
            <a:lstStyle/>
            <a:p>
              <a:pPr algn="ctr">
                <a:defRPr>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1350"/>
            </a:p>
          </p:txBody>
        </p:sp>
        <p:sp>
          <p:nvSpPr>
            <p:cNvPr id="118" name="直接连接符 22"/>
            <p:cNvSpPr/>
            <p:nvPr/>
          </p:nvSpPr>
          <p:spPr>
            <a:xfrm>
              <a:off x="80963" y="2057400"/>
              <a:ext cx="5500692" cy="1"/>
            </a:xfrm>
            <a:prstGeom prst="line">
              <a:avLst/>
            </a:prstGeom>
            <a:noFill/>
            <a:ln w="6350" cap="flat">
              <a:solidFill>
                <a:srgbClr val="FFFFFF"/>
              </a:solidFill>
              <a:prstDash val="solid"/>
              <a:miter lim="800000"/>
            </a:ln>
            <a:effectLst/>
          </p:spPr>
          <p:txBody>
            <a:bodyPr wrap="square" lIns="34288" tIns="34288" rIns="34288" bIns="34288" numCol="1" anchor="t">
              <a:noAutofit/>
            </a:bodyPr>
            <a:lstStyle/>
            <a:p>
              <a:endParaRPr sz="1350"/>
            </a:p>
          </p:txBody>
        </p:sp>
        <p:sp>
          <p:nvSpPr>
            <p:cNvPr id="119" name="直接连接符 23"/>
            <p:cNvSpPr/>
            <p:nvPr/>
          </p:nvSpPr>
          <p:spPr>
            <a:xfrm>
              <a:off x="80963" y="1633538"/>
              <a:ext cx="5500692" cy="2"/>
            </a:xfrm>
            <a:prstGeom prst="line">
              <a:avLst/>
            </a:prstGeom>
            <a:noFill/>
            <a:ln w="6350" cap="flat">
              <a:solidFill>
                <a:srgbClr val="FFFFFF"/>
              </a:solidFill>
              <a:prstDash val="solid"/>
              <a:miter lim="800000"/>
            </a:ln>
            <a:effectLst/>
          </p:spPr>
          <p:txBody>
            <a:bodyPr wrap="square" lIns="34288" tIns="34288" rIns="34288" bIns="34288" numCol="1" anchor="t">
              <a:noAutofit/>
            </a:bodyPr>
            <a:lstStyle/>
            <a:p>
              <a:endParaRPr sz="1350"/>
            </a:p>
          </p:txBody>
        </p:sp>
      </p:grpSp>
      <p:sp>
        <p:nvSpPr>
          <p:cNvPr id="121" name="标题文本"/>
          <p:cNvSpPr txBox="1">
            <a:spLocks noGrp="1"/>
          </p:cNvSpPr>
          <p:nvPr>
            <p:ph type="title" hasCustomPrompt="1"/>
          </p:nvPr>
        </p:nvSpPr>
        <p:spPr>
          <a:xfrm>
            <a:off x="2568179" y="4421625"/>
            <a:ext cx="4201718" cy="1338265"/>
          </a:xfrm>
          <a:prstGeom prst="rect">
            <a:avLst/>
          </a:prstGeom>
        </p:spPr>
        <p:txBody>
          <a:bodyPr/>
          <a:lstStyle>
            <a:lvl1pPr algn="ctr">
              <a:defRPr sz="4050"/>
            </a:lvl1pPr>
          </a:lstStyle>
          <a:p>
            <a:r>
              <a:t>标题文本</a:t>
            </a:r>
          </a:p>
        </p:txBody>
      </p:sp>
      <p:sp>
        <p:nvSpPr>
          <p:cNvPr id="122" name="正文级别 1…"/>
          <p:cNvSpPr txBox="1">
            <a:spLocks noGrp="1"/>
          </p:cNvSpPr>
          <p:nvPr>
            <p:ph type="body" sz="quarter" idx="1" hasCustomPrompt="1"/>
          </p:nvPr>
        </p:nvSpPr>
        <p:spPr>
          <a:xfrm>
            <a:off x="2521800" y="3927600"/>
            <a:ext cx="4306502" cy="399602"/>
          </a:xfrm>
          <a:prstGeom prst="rect">
            <a:avLst/>
          </a:prstGeom>
        </p:spPr>
        <p:txBody>
          <a:bodyPr anchor="ctr"/>
          <a:lstStyle>
            <a:lvl1pPr marL="0" indent="0" algn="ctr">
              <a:buSzTx/>
              <a:buFontTx/>
              <a:buNone/>
              <a:defRPr sz="1500">
                <a:latin typeface="Algerian" panose="04020705040A02060702"/>
                <a:ea typeface="Algerian" panose="04020705040A02060702"/>
                <a:cs typeface="Algerian" panose="04020705040A02060702"/>
                <a:sym typeface="Algerian" panose="04020705040A02060702"/>
              </a:defRPr>
            </a:lvl1pPr>
            <a:lvl2pPr marL="485775" indent="-142875" algn="ctr">
              <a:buFontTx/>
              <a:defRPr sz="1500">
                <a:latin typeface="Algerian" panose="04020705040A02060702"/>
                <a:ea typeface="Algerian" panose="04020705040A02060702"/>
                <a:cs typeface="Algerian" panose="04020705040A02060702"/>
                <a:sym typeface="Algerian" panose="04020705040A02060702"/>
              </a:defRPr>
            </a:lvl2pPr>
            <a:lvl3pPr marL="857250" indent="-171450" algn="ctr">
              <a:buFontTx/>
              <a:defRPr sz="1500">
                <a:latin typeface="Algerian" panose="04020705040A02060702"/>
                <a:ea typeface="Algerian" panose="04020705040A02060702"/>
                <a:cs typeface="Algerian" panose="04020705040A02060702"/>
                <a:sym typeface="Algerian" panose="04020705040A02060702"/>
              </a:defRPr>
            </a:lvl3pPr>
            <a:lvl4pPr marL="1219200" indent="-190500" algn="ctr">
              <a:buFontTx/>
              <a:defRPr sz="1500">
                <a:latin typeface="Algerian" panose="04020705040A02060702"/>
                <a:ea typeface="Algerian" panose="04020705040A02060702"/>
                <a:cs typeface="Algerian" panose="04020705040A02060702"/>
                <a:sym typeface="Algerian" panose="04020705040A02060702"/>
              </a:defRPr>
            </a:lvl4pPr>
            <a:lvl5pPr marL="1562100" indent="-190500" algn="ctr">
              <a:buFontTx/>
              <a:defRPr sz="1500">
                <a:latin typeface="Algerian" panose="04020705040A02060702"/>
                <a:ea typeface="Algerian" panose="04020705040A02060702"/>
                <a:cs typeface="Algerian" panose="04020705040A02060702"/>
                <a:sym typeface="Algerian" panose="04020705040A02060702"/>
              </a:defRPr>
            </a:lvl5pPr>
          </a:lstStyle>
          <a:p>
            <a:r>
              <a:t>正文级别 1</a:t>
            </a:r>
          </a:p>
          <a:p>
            <a:pPr lvl="1"/>
            <a:r>
              <a:t>正文级别 2</a:t>
            </a:r>
          </a:p>
          <a:p>
            <a:pPr lvl="2"/>
            <a:r>
              <a:t>正文级别 3</a:t>
            </a:r>
          </a:p>
          <a:p>
            <a:pPr lvl="3"/>
            <a:r>
              <a:t>正文级别 4</a:t>
            </a:r>
          </a:p>
          <a:p>
            <a:pPr lvl="4"/>
            <a:r>
              <a:t>正文级别 5</a:t>
            </a:r>
          </a:p>
        </p:txBody>
      </p:sp>
      <p:sp>
        <p:nvSpPr>
          <p:cNvPr id="12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30" name="正文级别 1…"/>
          <p:cNvSpPr txBox="1">
            <a:spLocks noGrp="1"/>
          </p:cNvSpPr>
          <p:nvPr>
            <p:ph type="body" idx="1" hasCustomPrompt="1"/>
          </p:nvPr>
        </p:nvSpPr>
        <p:spPr>
          <a:xfrm>
            <a:off x="628650" y="363599"/>
            <a:ext cx="7886700" cy="5810402"/>
          </a:xfrm>
          <a:prstGeom prst="rect">
            <a:avLst/>
          </a:prstGeom>
        </p:spPr>
        <p:txBody>
          <a:bodyPr/>
          <a:lstStyle>
            <a:lvl1pPr>
              <a:defRPr sz="1800"/>
            </a:lvl1pPr>
            <a:lvl2pPr marL="548640" indent="-205740">
              <a:defRPr sz="1800"/>
            </a:lvl2pPr>
            <a:lvl3pPr marL="914400" indent="-228600">
              <a:defRPr sz="1800"/>
            </a:lvl3pPr>
            <a:lvl4pPr marL="1257300" indent="-228600">
              <a:defRPr sz="1800"/>
            </a:lvl4pPr>
            <a:lvl5pPr marL="1600200" indent="-228600">
              <a:defRPr sz="1800"/>
            </a:lvl5pPr>
          </a:lstStyle>
          <a:p>
            <a:r>
              <a:t>正文级别 1</a:t>
            </a:r>
          </a:p>
          <a:p>
            <a:pPr lvl="1"/>
            <a:r>
              <a:t>正文级别 2</a:t>
            </a:r>
          </a:p>
          <a:p>
            <a:pPr lvl="2"/>
            <a:r>
              <a:t>正文级别 3</a:t>
            </a:r>
          </a:p>
          <a:p>
            <a:pPr lvl="3"/>
            <a:r>
              <a:t>正文级别 4</a:t>
            </a:r>
          </a:p>
          <a:p>
            <a:pPr lvl="4"/>
            <a:r>
              <a:t>正文级别 5</a:t>
            </a:r>
          </a:p>
        </p:txBody>
      </p:sp>
      <p:sp>
        <p:nvSpPr>
          <p:cNvPr id="1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en-US" altLang="zh-CN"/>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en-US" altLang="zh-CN"/>
          </a:p>
        </p:txBody>
      </p:sp>
    </p:spTree>
  </p:cSld>
  <p:clrMapOvr>
    <a:masterClrMapping/>
  </p:clrMapOvr>
  <p:transition spd="med"/>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0"/>
            <a:ext cx="20574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3028950" y="6356350"/>
            <a:ext cx="3086100" cy="365125"/>
          </a:xfrm>
        </p:spPr>
        <p:txBody>
          <a:bodyPr/>
          <a:lstStyle/>
          <a:p>
            <a:endParaRPr lang="zh-CN" altLang="en-US"/>
          </a:p>
        </p:txBody>
      </p:sp>
      <p:sp>
        <p:nvSpPr>
          <p:cNvPr id="4" name="灯片编号占位符 3"/>
          <p:cNvSpPr>
            <a:spLocks noGrp="1"/>
          </p:cNvSpPr>
          <p:nvPr>
            <p:ph type="sldNum" sz="quarter" idx="12"/>
          </p:nvPr>
        </p:nvSpPr>
        <p:spPr/>
        <p:txBody>
          <a:bodyPr/>
          <a:lstStyle/>
          <a:p>
            <a:fld id="{86CB4B4D-7CA3-9044-876B-883B54F8677D}" type="slidenum">
              <a:rPr/>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en-US"/>
          </a:p>
        </p:txBody>
      </p:sp>
      <p:sp>
        <p:nvSpPr>
          <p:cNvPr id="4" name="Date Placeholder 3"/>
          <p:cNvSpPr>
            <a:spLocks noGrp="1"/>
          </p:cNvSpPr>
          <p:nvPr>
            <p:ph type="dt" sz="half" idx="10"/>
          </p:nvPr>
        </p:nvSpPr>
        <p:spPr>
          <a:xfrm>
            <a:off x="457200" y="6356350"/>
            <a:ext cx="2133600" cy="365125"/>
          </a:xfrm>
        </p:spPr>
        <p:txBody>
          <a:bodyPr/>
          <a:lstStyle>
            <a:lvl1pPr>
              <a:defRPr/>
            </a:lvl1pPr>
          </a:lstStyle>
          <a:p>
            <a:pPr>
              <a:defRPr/>
            </a:pPr>
            <a:fld id="{34EE7569-D432-45C6-8F34-40C439D51734}" type="datetime1">
              <a:rPr lang="zh-CN" altLang="en-US"/>
            </a:fld>
            <a:endParaRPr lang="zh-CN" altLang="en-US" sz="1800">
              <a:solidFill>
                <a:schemeClr val="tx1"/>
              </a:solidFill>
            </a:endParaRPr>
          </a:p>
        </p:txBody>
      </p:sp>
      <p:sp>
        <p:nvSpPr>
          <p:cNvPr id="5" name="Footer Placeholder 4"/>
          <p:cNvSpPr>
            <a:spLocks noGrp="1"/>
          </p:cNvSpPr>
          <p:nvPr>
            <p:ph type="ftr" sz="quarter" idx="11"/>
          </p:nvPr>
        </p:nvSpPr>
        <p:spPr>
          <a:xfrm>
            <a:off x="3124200" y="6356350"/>
            <a:ext cx="2895600" cy="365125"/>
          </a:xfr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82F115-893B-4B8B-9CAE-F27D473BC3D6}" type="slidenum">
              <a:rPr lang="zh-CN" altLang="en-US"/>
            </a:fld>
            <a:endParaRPr lang="zh-CN" altLang="en-US" sz="1800">
              <a:solidFill>
                <a:schemeClr val="tx1"/>
              </a:solidFill>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a:xfrm>
            <a:off x="457200" y="6356350"/>
            <a:ext cx="2133600" cy="365125"/>
          </a:xfrm>
        </p:spPr>
        <p:txBody>
          <a:bodyPr/>
          <a:lstStyle>
            <a:lvl1pPr>
              <a:defRPr/>
            </a:lvl1pPr>
          </a:lstStyle>
          <a:p>
            <a:pPr>
              <a:defRPr/>
            </a:pPr>
            <a:fld id="{2D5FDF90-2F93-4CB9-A771-F376FDCC6C52}" type="datetime1">
              <a:rPr lang="zh-CN" altLang="en-US"/>
            </a:fld>
            <a:endParaRPr lang="zh-CN" altLang="en-US" sz="1800">
              <a:solidFill>
                <a:schemeClr val="tx1"/>
              </a:solidFill>
            </a:endParaRPr>
          </a:p>
        </p:txBody>
      </p:sp>
      <p:sp>
        <p:nvSpPr>
          <p:cNvPr id="4" name="Footer Placeholder 3"/>
          <p:cNvSpPr>
            <a:spLocks noGrp="1"/>
          </p:cNvSpPr>
          <p:nvPr>
            <p:ph type="ftr" sz="quarter" idx="11"/>
          </p:nvPr>
        </p:nvSpPr>
        <p:spPr>
          <a:xfrm>
            <a:off x="3124200" y="6356350"/>
            <a:ext cx="2895600" cy="365125"/>
          </a:xfrm>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28C5C37-3520-4DC1-B1FA-284FE7B156C9}" type="slidenum">
              <a:rPr lang="zh-CN" altLang="en-US"/>
            </a:fld>
            <a:endParaRPr lang="zh-CN" altLang="en-US" sz="1800">
              <a:solidFill>
                <a:schemeClr val="tx1"/>
              </a:solidFill>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grpSp>
        <p:nvGrpSpPr>
          <p:cNvPr id="19" name="组合 18"/>
          <p:cNvGrpSpPr/>
          <p:nvPr userDrawn="1"/>
        </p:nvGrpSpPr>
        <p:grpSpPr>
          <a:xfrm>
            <a:off x="-340995" y="-3175"/>
            <a:ext cx="9501188" cy="7049770"/>
            <a:chOff x="-716" y="-5"/>
            <a:chExt cx="19950" cy="11102"/>
          </a:xfrm>
        </p:grpSpPr>
        <p:pic>
          <p:nvPicPr>
            <p:cNvPr id="8" name="图片 7" descr="WechatIMG203"/>
            <p:cNvPicPr>
              <a:picLocks noChangeAspect="1"/>
            </p:cNvPicPr>
            <p:nvPr/>
          </p:nvPicPr>
          <p:blipFill>
            <a:blip r:embed="rId2"/>
            <a:srcRect l="51661" t="12665" b="74519"/>
            <a:stretch>
              <a:fillRect/>
            </a:stretch>
          </p:blipFill>
          <p:spPr>
            <a:xfrm rot="5400000" flipH="1">
              <a:off x="16451" y="749"/>
              <a:ext cx="3536" cy="2030"/>
            </a:xfrm>
            <a:prstGeom prst="rect">
              <a:avLst/>
            </a:prstGeom>
          </p:spPr>
        </p:pic>
        <p:pic>
          <p:nvPicPr>
            <p:cNvPr id="9" name="图片 8" descr="WechatIMG203"/>
            <p:cNvPicPr>
              <a:picLocks noChangeAspect="1"/>
            </p:cNvPicPr>
            <p:nvPr/>
          </p:nvPicPr>
          <p:blipFill>
            <a:blip r:embed="rId2"/>
            <a:srcRect l="72714" t="54953"/>
            <a:stretch>
              <a:fillRect/>
            </a:stretch>
          </p:blipFill>
          <p:spPr>
            <a:xfrm rot="16200000">
              <a:off x="1853" y="-2574"/>
              <a:ext cx="1996" cy="7135"/>
            </a:xfrm>
            <a:prstGeom prst="rect">
              <a:avLst/>
            </a:prstGeom>
          </p:spPr>
        </p:pic>
        <p:pic>
          <p:nvPicPr>
            <p:cNvPr id="10" name="图片 9" descr="WechatIMG203"/>
            <p:cNvPicPr>
              <a:picLocks noChangeAspect="1"/>
            </p:cNvPicPr>
            <p:nvPr/>
          </p:nvPicPr>
          <p:blipFill>
            <a:blip r:embed="rId2"/>
            <a:srcRect l="494" t="77682" r="68570" b="240"/>
            <a:stretch>
              <a:fillRect/>
            </a:stretch>
          </p:blipFill>
          <p:spPr>
            <a:xfrm rot="16200000" flipH="1" flipV="1">
              <a:off x="601" y="7889"/>
              <a:ext cx="2263" cy="3497"/>
            </a:xfrm>
            <a:prstGeom prst="rect">
              <a:avLst/>
            </a:prstGeom>
          </p:spPr>
        </p:pic>
        <p:grpSp>
          <p:nvGrpSpPr>
            <p:cNvPr id="15" name="组合 14"/>
            <p:cNvGrpSpPr/>
            <p:nvPr/>
          </p:nvGrpSpPr>
          <p:grpSpPr>
            <a:xfrm>
              <a:off x="5917" y="8287"/>
              <a:ext cx="4656" cy="2811"/>
              <a:chOff x="9643" y="7958"/>
              <a:chExt cx="4656" cy="2811"/>
            </a:xfrm>
          </p:grpSpPr>
          <p:pic>
            <p:nvPicPr>
              <p:cNvPr id="12" name="图片 11" descr="WechatIMG203"/>
              <p:cNvPicPr>
                <a:picLocks noChangeAspect="1"/>
              </p:cNvPicPr>
              <p:nvPr/>
            </p:nvPicPr>
            <p:blipFill>
              <a:blip r:embed="rId2"/>
              <a:srcRect l="1232" t="39347" r="72247" b="34617"/>
              <a:stretch>
                <a:fillRect/>
              </a:stretch>
            </p:blipFill>
            <p:spPr>
              <a:xfrm rot="5400000" flipH="1">
                <a:off x="10735" y="7737"/>
                <a:ext cx="1940" cy="4124"/>
              </a:xfrm>
              <a:prstGeom prst="rect">
                <a:avLst/>
              </a:prstGeom>
            </p:spPr>
          </p:pic>
          <p:sp>
            <p:nvSpPr>
              <p:cNvPr id="13" name="椭圆 12"/>
              <p:cNvSpPr/>
              <p:nvPr/>
            </p:nvSpPr>
            <p:spPr>
              <a:xfrm>
                <a:off x="12025" y="7958"/>
                <a:ext cx="2275" cy="12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14" name="图片 13" descr="WechatIMG203"/>
            <p:cNvPicPr>
              <a:picLocks noChangeAspect="1"/>
            </p:cNvPicPr>
            <p:nvPr/>
          </p:nvPicPr>
          <p:blipFill>
            <a:blip r:embed="rId2"/>
            <a:srcRect l="72714" t="82208"/>
            <a:stretch>
              <a:fillRect/>
            </a:stretch>
          </p:blipFill>
          <p:spPr>
            <a:xfrm rot="16200000">
              <a:off x="16288" y="8003"/>
              <a:ext cx="2443" cy="3449"/>
            </a:xfrm>
            <a:prstGeom prst="rect">
              <a:avLst/>
            </a:prstGeom>
          </p:spPr>
        </p:pic>
        <p:grpSp>
          <p:nvGrpSpPr>
            <p:cNvPr id="16" name="组合 15"/>
            <p:cNvGrpSpPr/>
            <p:nvPr/>
          </p:nvGrpSpPr>
          <p:grpSpPr>
            <a:xfrm rot="16200000">
              <a:off x="15500" y="5424"/>
              <a:ext cx="4656" cy="2811"/>
              <a:chOff x="9643" y="7958"/>
              <a:chExt cx="4656" cy="2811"/>
            </a:xfrm>
          </p:grpSpPr>
          <p:pic>
            <p:nvPicPr>
              <p:cNvPr id="17" name="图片 16" descr="WechatIMG203"/>
              <p:cNvPicPr>
                <a:picLocks noChangeAspect="1"/>
              </p:cNvPicPr>
              <p:nvPr/>
            </p:nvPicPr>
            <p:blipFill>
              <a:blip r:embed="rId2"/>
              <a:srcRect l="1232" t="39347" r="72247" b="34617"/>
              <a:stretch>
                <a:fillRect/>
              </a:stretch>
            </p:blipFill>
            <p:spPr>
              <a:xfrm rot="5400000" flipH="1">
                <a:off x="10735" y="7737"/>
                <a:ext cx="1940" cy="4124"/>
              </a:xfrm>
              <a:prstGeom prst="rect">
                <a:avLst/>
              </a:prstGeom>
            </p:spPr>
          </p:pic>
          <p:sp>
            <p:nvSpPr>
              <p:cNvPr id="18" name="椭圆 17"/>
              <p:cNvSpPr/>
              <p:nvPr/>
            </p:nvSpPr>
            <p:spPr>
              <a:xfrm>
                <a:off x="12025" y="7958"/>
                <a:ext cx="2275" cy="12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9219" name="图片 4" descr="E:/大学教学/各类教学/全新教学包/202002直播课材料/大学英语D全新/全新第四册多媒体课件/Unit4/file:/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2" name="标题 1"/>
          <p:cNvSpPr>
            <a:spLocks noGrp="1"/>
          </p:cNvSpPr>
          <p:nvPr>
            <p:ph type="ctrTitle" idx="13" hasCustomPrompt="1"/>
          </p:nvPr>
        </p:nvSpPr>
        <p:spPr>
          <a:xfrm>
            <a:off x="2384944" y="2318853"/>
            <a:ext cx="4762500" cy="1398905"/>
          </a:xfrm>
        </p:spPr>
        <p:txBody>
          <a:bodyPr vert="horz" wrap="square" lIns="90000" tIns="46800" rIns="90000" bIns="0" rtlCol="0" anchor="b" anchorCtr="0">
            <a:normAutofit/>
          </a:bodyPr>
          <a:lstStyle>
            <a:lvl1pPr algn="ctr">
              <a:defRPr lang="zh-CN" altLang="en-US" sz="54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fontAlgn="auto"/>
            <a:r>
              <a:rPr lang="zh-CN" altLang="en-US" strike="noStrike" noProof="1" dirty="0"/>
              <a:t>编辑标题</a:t>
            </a:r>
            <a:endParaRPr lang="zh-CN" altLang="en-US" strike="noStrike" noProof="1" dirty="0"/>
          </a:p>
        </p:txBody>
      </p:sp>
      <p:sp>
        <p:nvSpPr>
          <p:cNvPr id="3" name="副标题 2"/>
          <p:cNvSpPr>
            <a:spLocks noGrp="1"/>
          </p:cNvSpPr>
          <p:nvPr>
            <p:ph type="subTitle" idx="14" hasCustomPrompt="1"/>
          </p:nvPr>
        </p:nvSpPr>
        <p:spPr>
          <a:xfrm>
            <a:off x="2385183" y="3928578"/>
            <a:ext cx="4762024" cy="448945"/>
          </a:xfrm>
        </p:spPr>
        <p:txBody>
          <a:bodyPr vert="horz" wrap="square" lIns="90000" tIns="0" rIns="90000" bIns="46800" rtlCol="0" anchor="t" anchorCtr="0">
            <a:normAutofit/>
          </a:bodyPr>
          <a:lstStyle>
            <a:lvl1pPr algn="ctr">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dist" fontAlgn="auto">
              <a:lnSpc>
                <a:spcPct val="100000"/>
              </a:lnSpc>
              <a:spcAft>
                <a:spcPts val="0"/>
              </a:spcAft>
              <a:buClrTx/>
              <a:buSzTx/>
              <a:buNone/>
            </a:pPr>
            <a:r>
              <a:rPr lang="zh-CN" altLang="en-US" strike="noStrike" noProof="1" dirty="0"/>
              <a:t>单击此处编辑副标题</a:t>
            </a:r>
            <a:endParaRPr lang="zh-CN" altLang="en-US" strike="noStrike" noProof="1" dirty="0"/>
          </a:p>
        </p:txBody>
      </p:sp>
      <p:sp>
        <p:nvSpPr>
          <p:cNvPr id="16" name="日期占位符 15"/>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17" name="页脚占位符 16"/>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18" name="灯片编号占位符 17"/>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0243" name="图片 7"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0244" name="图片 6"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11267" name="图片 6" descr="E:/大学教学/各类教学/全新教学包/202002直播课材料/大学英语D全新/全新第四册多媒体课件/Unit4/file:/C:/Users/1V994W2/PycharmProjects/PPT_Background_Generation/pic_temp/pic_half_right.png"/>
          <p:cNvPicPr/>
          <p:nvPr userDrawn="1">
            <p:custDataLst>
              <p:tags r:id="rId2"/>
            </p:custDataLst>
          </p:nvPr>
        </p:nvPicPr>
        <p:blipFill>
          <a:blip r:embed="rId3" r:link="rId4"/>
          <a:stretch>
            <a:fillRect/>
          </a:stretch>
        </p:blipFill>
        <p:spPr>
          <a:xfrm>
            <a:off x="6434138" y="1397000"/>
            <a:ext cx="2709862" cy="4064000"/>
          </a:xfrm>
          <a:prstGeom prst="rect">
            <a:avLst/>
          </a:prstGeom>
          <a:noFill/>
          <a:ln w="9525">
            <a:noFill/>
          </a:ln>
        </p:spPr>
      </p:pic>
      <p:sp>
        <p:nvSpPr>
          <p:cNvPr id="2" name="标题 1"/>
          <p:cNvSpPr>
            <a:spLocks noGrp="1"/>
          </p:cNvSpPr>
          <p:nvPr>
            <p:ph type="ctrTitle" idx="13" hasCustomPrompt="1"/>
          </p:nvPr>
        </p:nvSpPr>
        <p:spPr>
          <a:xfrm>
            <a:off x="3613589" y="2443130"/>
            <a:ext cx="3660458" cy="1081405"/>
          </a:xfrm>
        </p:spPr>
        <p:txBody>
          <a:bodyPr vert="horz" wrap="square" lIns="90000" tIns="46800" rIns="90000" bIns="46800" rtlCol="0" anchor="ctr" anchorCtr="0">
            <a:normAutofit/>
          </a:bodyPr>
          <a:lstStyle>
            <a:lvl1pPr>
              <a:defRPr lang="zh-CN" altLang="en-US" sz="3600" b="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fontAlgn="auto">
              <a:spcAft>
                <a:spcPts val="0"/>
              </a:spcAft>
              <a:buClrTx/>
              <a:buSzTx/>
              <a:buFontTx/>
            </a:pPr>
            <a:r>
              <a:rPr lang="zh-CN" altLang="en-US" strike="noStrike" noProof="1" dirty="0"/>
              <a:t>编辑标题</a:t>
            </a:r>
            <a:endParaRPr lang="zh-CN" altLang="en-US" strike="noStrike" noProof="1" dirty="0"/>
          </a:p>
        </p:txBody>
      </p:sp>
      <p:sp>
        <p:nvSpPr>
          <p:cNvPr id="4" name="日期占位符 3"/>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2291" name="图片 8"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2292" name="图片 7"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a:sym typeface="+mn-ea"/>
              </a:rPr>
              <a:t>单击此处编辑母版文本样式</a:t>
            </a:r>
            <a:endParaRPr strike="noStrike" noProof="1">
              <a:sym typeface="+mn-ea"/>
            </a:endParaRPr>
          </a:p>
          <a:p>
            <a:pPr lvl="1" fontAlgn="auto"/>
            <a:r>
              <a:rPr strike="noStrike" noProof="1">
                <a:sym typeface="+mn-ea"/>
              </a:rPr>
              <a:t>第二级</a:t>
            </a:r>
            <a:endParaRPr strike="noStrike" noProof="1">
              <a:sym typeface="+mn-ea"/>
            </a:endParaRPr>
          </a:p>
          <a:p>
            <a:pPr lvl="2" fontAlgn="auto"/>
            <a:r>
              <a:rPr strike="noStrike" noProof="1">
                <a:sym typeface="+mn-ea"/>
              </a:rPr>
              <a:t>第三级</a:t>
            </a:r>
            <a:endParaRPr strike="noStrike" noProof="1">
              <a:sym typeface="+mn-ea"/>
            </a:endParaRPr>
          </a:p>
          <a:p>
            <a:pPr lvl="3" fontAlgn="auto"/>
            <a:r>
              <a:rPr strike="noStrike" noProof="1">
                <a:sym typeface="+mn-ea"/>
              </a:rPr>
              <a:t>第四级</a:t>
            </a:r>
            <a:endParaRPr strike="noStrike" noProof="1">
              <a:sym typeface="+mn-ea"/>
            </a:endParaRPr>
          </a:p>
          <a:p>
            <a:pPr lvl="4" fontAlgn="auto"/>
            <a:r>
              <a:rPr strike="noStrike" noProof="1">
                <a:sym typeface="+mn-ea"/>
              </a:rPr>
              <a:t>第五级</a:t>
            </a:r>
            <a:endParaRPr strike="noStrike" noProof="1">
              <a:sym typeface="+mn-ea"/>
            </a:endParaRPr>
          </a:p>
        </p:txBody>
      </p:sp>
      <p:sp>
        <p:nvSpPr>
          <p:cNvPr id="4" name="内容占位符 3"/>
          <p:cNvSpPr>
            <a:spLocks noGrp="1"/>
          </p:cNvSpPr>
          <p:nvPr>
            <p:ph sz="half" idx="2"/>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3315" name="图片 10"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3316" name="图片 9"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8" name="页脚占位符 7"/>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9" name="灯片编号占位符 8"/>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14339" name="图片 6" descr="E:/大学教学/各类教学/全新教学包/202002直播课材料/大学英语D全新/全新第四册多媒体课件/Unit4/file:/C:/Users/1V994W2/Documents/Tencent%20Files/574576071/FileRecv/拼装素材/简约满版-60/22/subject_holdleft_54,77,125_0_staid_full_0.png"/>
          <p:cNvPicPr/>
          <p:nvPr userDrawn="1">
            <p:custDataLst>
              <p:tags r:id="rId2"/>
            </p:custDataLst>
          </p:nvPr>
        </p:nvPicPr>
        <p:blipFill>
          <a:blip r:embed="rId3" r:link="rId4"/>
          <a:stretch>
            <a:fillRect/>
          </a:stretch>
        </p:blipFill>
        <p:spPr>
          <a:xfrm>
            <a:off x="5622925" y="2193925"/>
            <a:ext cx="3292475" cy="2470150"/>
          </a:xfrm>
          <a:prstGeom prst="rect">
            <a:avLst/>
          </a:prstGeom>
          <a:noFill/>
          <a:ln w="9525">
            <a:noFill/>
          </a:ln>
        </p:spPr>
      </p:pic>
      <p:sp>
        <p:nvSpPr>
          <p:cNvPr id="6" name="矩形 5"/>
          <p:cNvSpPr/>
          <p:nvPr userDrawn="1">
            <p:custDataLst>
              <p:tags r:id="rId5"/>
            </p:custDataLst>
          </p:nvPr>
        </p:nvSpPr>
        <p:spPr>
          <a:xfrm>
            <a:off x="0" y="11113"/>
            <a:ext cx="54864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sp>
        <p:nvSpPr>
          <p:cNvPr id="2" name="标题 1"/>
          <p:cNvSpPr>
            <a:spLocks noGrp="1"/>
          </p:cNvSpPr>
          <p:nvPr>
            <p:ph type="title"/>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3" name="页脚占位符 2"/>
          <p:cNvSpPr>
            <a:spLocks noGrp="1"/>
          </p:cNvSpPr>
          <p:nvPr>
            <p:ph type="ftr" sz="quarter" idx="11"/>
            <p:custDataLst>
              <p:tags r:id="rId3"/>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4" name="灯片编号占位符 3"/>
          <p:cNvSpPr>
            <a:spLocks noGrp="1"/>
          </p:cNvSpPr>
          <p:nvPr>
            <p:ph type="sldNum" sz="quarter" idx="12"/>
            <p:custDataLst>
              <p:tags r:id="rId4"/>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6387" name="图片 8"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6388" name="图片 7"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9EFD9D74-47D9-4702-A33C-335B63B48DBF}"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6" name="页脚占位符 5"/>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7" name="灯片编号占位符 6"/>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FABC47A4-756D-490B-A52F-7D9E2C9FC05F}"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17411" name="图片 7"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7412" name="图片 6"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竖排标题 1"/>
          <p:cNvSpPr>
            <a:spLocks noGrp="1"/>
          </p:cNvSpPr>
          <p:nvPr>
            <p:ph type="title" orient="ver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6" name="灯片编号占位符 5"/>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18435" name="图片 7"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18436" name="图片 5"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7" name="内容占位符 6"/>
          <p:cNvSpPr>
            <a:spLocks noGrp="1"/>
          </p:cNvSpPr>
          <p:nvPr>
            <p:ph sz="quarter" idx="13"/>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19459" name="图片 5" descr="E:/大学教学/各类教学/全新教学包/202002直播课材料/大学英语D全新/全新第四册多媒体课件/Unit4/file:/C:/Users/1V994W2/PycharmProjects/PPT_Background_Generation/pic_temp/pic_sup.png"/>
          <p:cNvPicPr/>
          <p:nvPr userDrawn="1">
            <p:custDataLst>
              <p:tags r:id="rId2"/>
            </p:custDataLst>
          </p:nvPr>
        </p:nvPicPr>
        <p:blipFill>
          <a:blip r:embed="rId3" r:link="rId4"/>
          <a:stretch>
            <a:fillRect/>
          </a:stretch>
        </p:blipFill>
        <p:spPr>
          <a:xfrm>
            <a:off x="0" y="0"/>
            <a:ext cx="9144000" cy="6858000"/>
          </a:xfrm>
          <a:prstGeom prst="rect">
            <a:avLst/>
          </a:prstGeom>
          <a:noFill/>
          <a:ln w="9525">
            <a:noFill/>
          </a:ln>
        </p:spPr>
      </p:pic>
      <p:sp>
        <p:nvSpPr>
          <p:cNvPr id="2" name="标题 1"/>
          <p:cNvSpPr>
            <a:spLocks noGrp="1"/>
          </p:cNvSpPr>
          <p:nvPr>
            <p:ph type="title" idx="13" hasCustomPrompt="1"/>
          </p:nvPr>
        </p:nvSpPr>
        <p:spPr>
          <a:xfrm>
            <a:off x="2684807" y="2283847"/>
            <a:ext cx="4024313" cy="1398905"/>
          </a:xfrm>
        </p:spPr>
        <p:txBody>
          <a:bodyPr vert="horz" wrap="square" lIns="90000" tIns="46800" rIns="90000" bIns="46800" rtlCol="0" anchor="b" anchorCtr="0">
            <a:normAutofit/>
          </a:bodyPr>
          <a:lstStyle>
            <a:lvl1pPr>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fontAlgn="auto"/>
            <a:r>
              <a:rPr lang="zh-CN" altLang="en-US" strike="noStrike" noProof="1" dirty="0"/>
              <a:t>编辑标题</a:t>
            </a:r>
            <a:endParaRPr lang="zh-CN" altLang="en-US" strike="noStrike" noProof="1" dirty="0"/>
          </a:p>
        </p:txBody>
      </p:sp>
      <p:sp>
        <p:nvSpPr>
          <p:cNvPr id="7" name="文本占位符 6"/>
          <p:cNvSpPr>
            <a:spLocks noGrp="1"/>
          </p:cNvSpPr>
          <p:nvPr>
            <p:ph type="body" idx="14" hasCustomPrompt="1"/>
          </p:nvPr>
        </p:nvSpPr>
        <p:spPr>
          <a:xfrm>
            <a:off x="2684807" y="3824992"/>
            <a:ext cx="4024313" cy="361315"/>
          </a:xfrm>
        </p:spPr>
        <p:txBody>
          <a:bodyPr vert="horz" wrap="square" lIns="0" tIns="0" rIns="0" bIns="0" rtlCol="0" anchor="t" anchorCtr="0">
            <a:normAutofit/>
          </a:bodyPr>
          <a:lstStyle>
            <a:lvl1pPr>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fontAlgn="auto">
              <a:lnSpc>
                <a:spcPct val="100000"/>
              </a:lnSpc>
              <a:spcAft>
                <a:spcPts val="0"/>
              </a:spcAft>
              <a:buClrTx/>
              <a:buSzTx/>
              <a:buNone/>
            </a:pPr>
            <a:r>
              <a:rPr lang="zh-CN" altLang="en-US" strike="noStrike" noProof="1"/>
              <a:t>单击此处编辑副标题</a:t>
            </a:r>
            <a:endParaRPr lang="zh-CN" altLang="en-US" strike="noStrike" noProof="1"/>
          </a:p>
        </p:txBody>
      </p:sp>
      <p:sp>
        <p:nvSpPr>
          <p:cNvPr id="3" name="日期占位符 2"/>
          <p:cNvSpPr>
            <a:spLocks noGrp="1"/>
          </p:cNvSpPr>
          <p:nvPr>
            <p:ph type="dt" sz="half" idx="10"/>
            <p:custDataLst>
              <p:tags r:id="rId5"/>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20483" name="图片 6" descr="E:/大学教学/各类教学/全新教学包/202002直播课材料/大学英语D全新/全新第四册多媒体课件/Unit4/file:/C:/Users/1V994W2/PycharmProjects/PPT_Background_Generation/pic_temp/0_pic_quater_left_up.png"/>
          <p:cNvPicPr/>
          <p:nvPr userDrawn="1">
            <p:custDataLst>
              <p:tags r:id="rId2"/>
            </p:custDataLst>
          </p:nvPr>
        </p:nvPicPr>
        <p:blipFill>
          <a:blip r:embed="rId3" r:link="rId4"/>
          <a:stretch>
            <a:fillRect/>
          </a:stretch>
        </p:blipFill>
        <p:spPr>
          <a:xfrm>
            <a:off x="0" y="0"/>
            <a:ext cx="539750" cy="769938"/>
          </a:xfrm>
          <a:prstGeom prst="rect">
            <a:avLst/>
          </a:prstGeom>
          <a:noFill/>
          <a:ln w="9525">
            <a:noFill/>
          </a:ln>
        </p:spPr>
      </p:pic>
      <p:pic>
        <p:nvPicPr>
          <p:cNvPr id="20484" name="图片 5" descr="E:/大学教学/各类教学/全新教学包/202002直播课材料/大学英语D全新/全新第四册多媒体课件/Unit4/file:/C:/Users/1V994W2/PycharmProjects/PPT_Background_Generation/pic_temp/1_pic_quater_right_up.png"/>
          <p:cNvPicPr/>
          <p:nvPr userDrawn="1">
            <p:custDataLst>
              <p:tags r:id="rId5"/>
            </p:custDataLst>
          </p:nvPr>
        </p:nvPicPr>
        <p:blipFill>
          <a:blip r:embed="rId6" r:link="rId4"/>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3" name="日期占位符 2"/>
          <p:cNvSpPr>
            <a:spLocks noGrp="1"/>
          </p:cNvSpPr>
          <p:nvPr>
            <p:ph type="dt" sz="half" idx="10"/>
            <p:custDataLst>
              <p:tags r:id="rId7"/>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1508" name="图片 8"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0" y="0"/>
            <a:ext cx="539750" cy="769938"/>
          </a:xfrm>
          <a:prstGeom prst="rect">
            <a:avLst/>
          </a:prstGeom>
          <a:noFill/>
          <a:ln w="9525">
            <a:noFill/>
          </a:ln>
        </p:spPr>
      </p:pic>
      <p:pic>
        <p:nvPicPr>
          <p:cNvPr id="21509" name="图片 7" descr="E:/大学教学/各类教学/全新教学包/202002直播课材料/大学英语D全新/全新第四册多媒体课件/Unit4/file:/C:/Users/1V994W2/PycharmProjects/PPT_Background_Generation/pic_temp/1_pic_quater_right_up.png"/>
          <p:cNvPicPr/>
          <p:nvPr userDrawn="1">
            <p:custDataLst>
              <p:tags r:id="rId6"/>
            </p:custDataLst>
          </p:nvPr>
        </p:nvPicPr>
        <p:blipFill>
          <a:blip r:embed="rId7" r:link="rId5"/>
          <a:stretch>
            <a:fillRect/>
          </a:stretch>
        </p:blipFill>
        <p:spPr>
          <a:xfrm>
            <a:off x="8604250" y="0"/>
            <a:ext cx="539750" cy="769938"/>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791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2532" name="图片 7"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8604250" y="0"/>
            <a:ext cx="539750" cy="769938"/>
          </a:xfrm>
          <a:prstGeom prst="rect">
            <a:avLst/>
          </a:prstGeom>
          <a:noFill/>
          <a:ln w="9525">
            <a:noFill/>
          </a:ln>
        </p:spPr>
      </p:pic>
      <p:sp>
        <p:nvSpPr>
          <p:cNvPr id="2" name="标题 1"/>
          <p:cNvSpPr>
            <a:spLocks noGrp="1"/>
          </p:cNvSpPr>
          <p:nvPr>
            <p:ph type="title" hasCustomPrompt="1"/>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6"/>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7"/>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8"/>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3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3556" name="图片 9"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0" y="0"/>
            <a:ext cx="539750" cy="769938"/>
          </a:xfrm>
          <a:prstGeom prst="rect">
            <a:avLst/>
          </a:prstGeom>
          <a:noFill/>
          <a:ln w="9525">
            <a:noFill/>
          </a:ln>
        </p:spPr>
      </p:pic>
      <p:pic>
        <p:nvPicPr>
          <p:cNvPr id="23557" name="图片 7" descr="E:/大学教学/各类教学/全新教学包/202002直播课材料/大学英语D全新/全新第四册多媒体课件/Unit4/file:/C:/Users/1V994W2/PycharmProjects/PPT_Background_Generation/pic_temp/1_pic_quater_right_up.png"/>
          <p:cNvPicPr/>
          <p:nvPr userDrawn="1">
            <p:custDataLst>
              <p:tags r:id="rId6"/>
            </p:custDataLst>
          </p:nvPr>
        </p:nvPicPr>
        <p:blipFill>
          <a:blip r:embed="rId7" r:link="rId5"/>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a:t>单击此处编辑母版标题样式</a:t>
            </a:r>
            <a:endParaRPr lang="zh-CN" altLang="en-US" strike="noStrike" noProof="1"/>
          </a:p>
        </p:txBody>
      </p:sp>
      <p:sp>
        <p:nvSpPr>
          <p:cNvPr id="7" name="文本占位符 6"/>
          <p:cNvSpPr>
            <a:spLocks noGrp="1"/>
          </p:cNvSpPr>
          <p:nvPr>
            <p:ph type="body" sz="quarter" idx="13"/>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9200"/>
            <a:ext cx="9144000" cy="18288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4580" name="图片 9"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0" y="0"/>
            <a:ext cx="539750" cy="769938"/>
          </a:xfrm>
          <a:prstGeom prst="rect">
            <a:avLst/>
          </a:prstGeom>
          <a:noFill/>
          <a:ln w="9525">
            <a:noFill/>
          </a:ln>
        </p:spPr>
      </p:pic>
      <p:pic>
        <p:nvPicPr>
          <p:cNvPr id="24581" name="图片 7" descr="E:/大学教学/各类教学/全新教学包/202002直播课材料/大学英语D全新/全新第四册多媒体课件/Unit4/file:/C:/Users/1V994W2/PycharmProjects/PPT_Background_Generation/pic_temp/1_pic_quater_right_up.png"/>
          <p:cNvPicPr/>
          <p:nvPr userDrawn="1">
            <p:custDataLst>
              <p:tags r:id="rId6"/>
            </p:custDataLst>
          </p:nvPr>
        </p:nvPicPr>
        <p:blipFill>
          <a:blip r:embed="rId7" r:link="rId5"/>
          <a:stretch>
            <a:fillRect/>
          </a:stretch>
        </p:blipFill>
        <p:spPr>
          <a:xfrm>
            <a:off x="8604250" y="0"/>
            <a:ext cx="539750" cy="769938"/>
          </a:xfrm>
          <a:prstGeom prst="rect">
            <a:avLst/>
          </a:prstGeom>
          <a:noFill/>
          <a:ln w="9525">
            <a:noFill/>
          </a:ln>
        </p:spPr>
      </p:pic>
      <p:sp>
        <p:nvSpPr>
          <p:cNvPr id="2" name="标题 1"/>
          <p:cNvSpPr>
            <a:spLocks noGrp="1"/>
          </p:cNvSpPr>
          <p:nvPr>
            <p:ph type="title"/>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文本占位符 8"/>
          <p:cNvSpPr>
            <a:spLocks noGrp="1"/>
          </p:cNvSpPr>
          <p:nvPr>
            <p:ph type="body" sz="quarter" idx="14"/>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5604" name="图片 11"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8604250" y="6088063"/>
            <a:ext cx="539750" cy="769937"/>
          </a:xfrm>
          <a:prstGeom prst="rect">
            <a:avLst/>
          </a:prstGeom>
          <a:noFill/>
          <a:ln w="9525">
            <a:noFill/>
          </a:ln>
        </p:spPr>
      </p:pic>
      <p:pic>
        <p:nvPicPr>
          <p:cNvPr id="25605" name="图片 9" descr="E:/大学教学/各类教学/全新教学包/202002直播课材料/大学英语D全新/全新第四册多媒体课件/Unit4/file:/C:/Users/1V994W2/PycharmProjects/PPT_Background_Generation/pic_temp/1_pic_quater_right_up.png"/>
          <p:cNvPicPr/>
          <p:nvPr userDrawn="1">
            <p:custDataLst>
              <p:tags r:id="rId6"/>
            </p:custDataLst>
          </p:nvPr>
        </p:nvPicPr>
        <p:blipFill>
          <a:blip r:embed="rId7" r:link="rId5"/>
          <a:stretch>
            <a:fillRect/>
          </a:stretch>
        </p:blipFill>
        <p:spPr>
          <a:xfrm>
            <a:off x="0" y="6088063"/>
            <a:ext cx="539750" cy="769937"/>
          </a:xfrm>
          <a:prstGeom prst="rect">
            <a:avLst/>
          </a:prstGeom>
          <a:noFill/>
          <a:ln w="9525">
            <a:noFill/>
          </a:ln>
        </p:spPr>
      </p:pic>
      <p:sp>
        <p:nvSpPr>
          <p:cNvPr id="2" name="标题 1"/>
          <p:cNvSpPr>
            <a:spLocks noGrp="1"/>
          </p:cNvSpPr>
          <p:nvPr>
            <p:ph type="title"/>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9" name="内容占位符 8"/>
          <p:cNvSpPr>
            <a:spLocks noGrp="1"/>
          </p:cNvSpPr>
          <p:nvPr>
            <p:ph sz="quarter" idx="14"/>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11" name="文本占位符 10"/>
          <p:cNvSpPr>
            <a:spLocks noGrp="1"/>
          </p:cNvSpPr>
          <p:nvPr>
            <p:ph type="body" sz="quarter" idx="15"/>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4088"/>
            <a:ext cx="9144000" cy="494982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26628" name="图片 8" descr="E:/大学教学/各类教学/全新教学包/202002直播课材料/大学英语D全新/全新第四册多媒体课件/Unit4/file:/C:/Users/1V994W2/PycharmProjects/PPT_Background_Generation/pic_temp/0_pic_quater_left_up.png"/>
          <p:cNvPicPr/>
          <p:nvPr userDrawn="1">
            <p:custDataLst>
              <p:tags r:id="rId3"/>
            </p:custDataLst>
          </p:nvPr>
        </p:nvPicPr>
        <p:blipFill>
          <a:blip r:embed="rId4" r:link="rId5"/>
          <a:stretch>
            <a:fillRect/>
          </a:stretch>
        </p:blipFill>
        <p:spPr>
          <a:xfrm>
            <a:off x="7929563" y="5124450"/>
            <a:ext cx="1214437" cy="1733550"/>
          </a:xfrm>
          <a:prstGeom prst="rect">
            <a:avLst/>
          </a:prstGeom>
          <a:noFill/>
          <a:ln w="9525">
            <a:noFill/>
          </a:ln>
        </p:spPr>
      </p:pic>
      <p:pic>
        <p:nvPicPr>
          <p:cNvPr id="26629" name="图片 7" descr="E:/大学教学/各类教学/全新教学包/202002直播课材料/大学英语D全新/全新第四册多媒体课件/Unit4/file:/C:/Users/1V994W2/PycharmProjects/PPT_Background_Generation/pic_temp/1_pic_quater_right_up.png"/>
          <p:cNvPicPr/>
          <p:nvPr userDrawn="1">
            <p:custDataLst>
              <p:tags r:id="rId6"/>
            </p:custDataLst>
          </p:nvPr>
        </p:nvPicPr>
        <p:blipFill>
          <a:blip r:embed="rId7" r:link="rId5"/>
          <a:stretch>
            <a:fillRect/>
          </a:stretch>
        </p:blipFill>
        <p:spPr>
          <a:xfrm>
            <a:off x="0" y="5124450"/>
            <a:ext cx="1214438" cy="1733550"/>
          </a:xfrm>
          <a:prstGeom prst="rect">
            <a:avLst/>
          </a:prstGeom>
          <a:noFill/>
          <a:ln w="9525">
            <a:noFill/>
          </a:ln>
        </p:spPr>
      </p:pic>
      <p:sp>
        <p:nvSpPr>
          <p:cNvPr id="2" name="标题 1"/>
          <p:cNvSpPr>
            <a:spLocks noGrp="1"/>
          </p:cNvSpPr>
          <p:nvPr>
            <p:ph type="title" hasCustomPrompt="1"/>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a:prstGeom prst="rect">
            <a:avLst/>
          </a:prstGeom>
        </p:spPr>
        <p:txBody>
          <a:bodyPr vert="horz" wrap="square" lIns="91440" tIns="45720" rIns="91440" bIns="45720" rtlCol="0" anchor="ctr">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5802313" y="790575"/>
            <a:ext cx="781050" cy="1041400"/>
          </a:xfrm>
          <a:prstGeom prst="rect">
            <a:avLst/>
          </a:prstGeom>
          <a:noFill/>
          <a:ln w="9525">
            <a:noFill/>
          </a:ln>
        </p:spPr>
      </p:pic>
      <p:sp>
        <p:nvSpPr>
          <p:cNvPr id="11" name="矩形 10"/>
          <p:cNvSpPr/>
          <p:nvPr/>
        </p:nvSpPr>
        <p:spPr>
          <a:xfrm>
            <a:off x="3268663" y="3419475"/>
            <a:ext cx="2465388" cy="403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spc="450" noProof="1" dirty="0"/>
          </a:p>
        </p:txBody>
      </p:sp>
      <p:pic>
        <p:nvPicPr>
          <p:cNvPr id="12293" name="图片 6"/>
          <p:cNvPicPr>
            <a:picLocks noChangeAspect="1"/>
          </p:cNvPicPr>
          <p:nvPr/>
        </p:nvPicPr>
        <p:blipFill>
          <a:blip r:embed="rId3"/>
          <a:stretch>
            <a:fillRect/>
          </a:stretch>
        </p:blipFill>
        <p:spPr>
          <a:xfrm>
            <a:off x="0" y="1588"/>
            <a:ext cx="9144000" cy="6854825"/>
          </a:xfrm>
          <a:prstGeom prst="rect">
            <a:avLst/>
          </a:prstGeom>
          <a:noFill/>
          <a:ln w="9525">
            <a:noFill/>
          </a:ln>
        </p:spPr>
      </p:pic>
      <p:sp>
        <p:nvSpPr>
          <p:cNvPr id="8" name="自由: 形状 9"/>
          <p:cNvSpPr/>
          <p:nvPr/>
        </p:nvSpPr>
        <p:spPr>
          <a:xfrm>
            <a:off x="2887663" y="1438275"/>
            <a:ext cx="3368675" cy="2863850"/>
          </a:xfrm>
          <a:custGeom>
            <a:avLst/>
            <a:gdLst>
              <a:gd name="connsiteX0" fmla="*/ 0 w 2768600"/>
              <a:gd name="connsiteY0" fmla="*/ 0 h 3209925"/>
              <a:gd name="connsiteX1" fmla="*/ 2768600 w 2768600"/>
              <a:gd name="connsiteY1" fmla="*/ 0 h 3209925"/>
              <a:gd name="connsiteX2" fmla="*/ 2768600 w 2768600"/>
              <a:gd name="connsiteY2" fmla="*/ 341647 h 3209925"/>
              <a:gd name="connsiteX3" fmla="*/ 2333625 w 2768600"/>
              <a:gd name="connsiteY3" fmla="*/ 341647 h 3209925"/>
              <a:gd name="connsiteX4" fmla="*/ 2333625 w 2768600"/>
              <a:gd name="connsiteY4" fmla="*/ 2868279 h 3209925"/>
              <a:gd name="connsiteX5" fmla="*/ 2768600 w 2768600"/>
              <a:gd name="connsiteY5" fmla="*/ 2868279 h 3209925"/>
              <a:gd name="connsiteX6" fmla="*/ 2768600 w 2768600"/>
              <a:gd name="connsiteY6" fmla="*/ 3209925 h 3209925"/>
              <a:gd name="connsiteX7" fmla="*/ 0 w 2768600"/>
              <a:gd name="connsiteY7" fmla="*/ 3209925 h 3209925"/>
              <a:gd name="connsiteX0-1" fmla="*/ 2333625 w 2768600"/>
              <a:gd name="connsiteY0-2" fmla="*/ 2868279 h 3209925"/>
              <a:gd name="connsiteX1-3" fmla="*/ 2768600 w 2768600"/>
              <a:gd name="connsiteY1-4" fmla="*/ 2868279 h 3209925"/>
              <a:gd name="connsiteX2-5" fmla="*/ 2768600 w 2768600"/>
              <a:gd name="connsiteY2-6" fmla="*/ 3209925 h 3209925"/>
              <a:gd name="connsiteX3-7" fmla="*/ 0 w 2768600"/>
              <a:gd name="connsiteY3-8" fmla="*/ 3209925 h 3209925"/>
              <a:gd name="connsiteX4-9" fmla="*/ 0 w 2768600"/>
              <a:gd name="connsiteY4-10" fmla="*/ 0 h 3209925"/>
              <a:gd name="connsiteX5-11" fmla="*/ 2768600 w 2768600"/>
              <a:gd name="connsiteY5-12" fmla="*/ 0 h 3209925"/>
              <a:gd name="connsiteX6-13" fmla="*/ 2768600 w 2768600"/>
              <a:gd name="connsiteY6-14" fmla="*/ 341647 h 3209925"/>
              <a:gd name="connsiteX7-15" fmla="*/ 2333625 w 2768600"/>
              <a:gd name="connsiteY7-16" fmla="*/ 341647 h 3209925"/>
              <a:gd name="connsiteX8" fmla="*/ 2425065 w 2768600"/>
              <a:gd name="connsiteY8" fmla="*/ 2959719 h 3209925"/>
              <a:gd name="connsiteX0-17" fmla="*/ 2333625 w 2768600"/>
              <a:gd name="connsiteY0-18" fmla="*/ 2868279 h 3209925"/>
              <a:gd name="connsiteX1-19" fmla="*/ 2768600 w 2768600"/>
              <a:gd name="connsiteY1-20" fmla="*/ 2868279 h 3209925"/>
              <a:gd name="connsiteX2-21" fmla="*/ 2768600 w 2768600"/>
              <a:gd name="connsiteY2-22" fmla="*/ 3209925 h 3209925"/>
              <a:gd name="connsiteX3-23" fmla="*/ 0 w 2768600"/>
              <a:gd name="connsiteY3-24" fmla="*/ 3209925 h 3209925"/>
              <a:gd name="connsiteX4-25" fmla="*/ 0 w 2768600"/>
              <a:gd name="connsiteY4-26" fmla="*/ 0 h 3209925"/>
              <a:gd name="connsiteX5-27" fmla="*/ 2768600 w 2768600"/>
              <a:gd name="connsiteY5-28" fmla="*/ 0 h 3209925"/>
              <a:gd name="connsiteX6-29" fmla="*/ 2768600 w 2768600"/>
              <a:gd name="connsiteY6-30" fmla="*/ 341647 h 3209925"/>
              <a:gd name="connsiteX7-31" fmla="*/ 2333625 w 2768600"/>
              <a:gd name="connsiteY7-32" fmla="*/ 341647 h 3209925"/>
              <a:gd name="connsiteX0-33" fmla="*/ 2768600 w 2768600"/>
              <a:gd name="connsiteY0-34" fmla="*/ 2868279 h 3209925"/>
              <a:gd name="connsiteX1-35" fmla="*/ 2768600 w 2768600"/>
              <a:gd name="connsiteY1-36" fmla="*/ 3209925 h 3209925"/>
              <a:gd name="connsiteX2-37" fmla="*/ 0 w 2768600"/>
              <a:gd name="connsiteY2-38" fmla="*/ 3209925 h 3209925"/>
              <a:gd name="connsiteX3-39" fmla="*/ 0 w 2768600"/>
              <a:gd name="connsiteY3-40" fmla="*/ 0 h 3209925"/>
              <a:gd name="connsiteX4-41" fmla="*/ 2768600 w 2768600"/>
              <a:gd name="connsiteY4-42" fmla="*/ 0 h 3209925"/>
              <a:gd name="connsiteX5-43" fmla="*/ 2768600 w 2768600"/>
              <a:gd name="connsiteY5-44" fmla="*/ 341647 h 3209925"/>
              <a:gd name="connsiteX6-45" fmla="*/ 2333625 w 2768600"/>
              <a:gd name="connsiteY6-46" fmla="*/ 341647 h 3209925"/>
              <a:gd name="connsiteX0-47" fmla="*/ 2768600 w 2768600"/>
              <a:gd name="connsiteY0-48" fmla="*/ 2868279 h 3209925"/>
              <a:gd name="connsiteX1-49" fmla="*/ 2768600 w 2768600"/>
              <a:gd name="connsiteY1-50" fmla="*/ 3209925 h 3209925"/>
              <a:gd name="connsiteX2-51" fmla="*/ 0 w 2768600"/>
              <a:gd name="connsiteY2-52" fmla="*/ 3209925 h 3209925"/>
              <a:gd name="connsiteX3-53" fmla="*/ 0 w 2768600"/>
              <a:gd name="connsiteY3-54" fmla="*/ 0 h 3209925"/>
              <a:gd name="connsiteX4-55" fmla="*/ 2768600 w 2768600"/>
              <a:gd name="connsiteY4-56" fmla="*/ 0 h 3209925"/>
              <a:gd name="connsiteX5-57" fmla="*/ 2768600 w 2768600"/>
              <a:gd name="connsiteY5-58" fmla="*/ 341647 h 3209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68600" h="3209925">
                <a:moveTo>
                  <a:pt x="2768600" y="2868279"/>
                </a:moveTo>
                <a:lnTo>
                  <a:pt x="2768600" y="3209925"/>
                </a:lnTo>
                <a:lnTo>
                  <a:pt x="0" y="3209925"/>
                </a:lnTo>
                <a:lnTo>
                  <a:pt x="0" y="0"/>
                </a:lnTo>
                <a:lnTo>
                  <a:pt x="2768600" y="0"/>
                </a:lnTo>
                <a:lnTo>
                  <a:pt x="2768600" y="341647"/>
                </a:lnTo>
              </a:path>
            </a:pathLst>
          </a:custGeom>
          <a:noFill/>
          <a:ln w="508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9" name="文本框 8"/>
          <p:cNvSpPr txBox="1"/>
          <p:nvPr/>
        </p:nvSpPr>
        <p:spPr>
          <a:xfrm>
            <a:off x="5967091" y="2130413"/>
            <a:ext cx="507831" cy="1479571"/>
          </a:xfrm>
          <a:prstGeom prst="rect">
            <a:avLst/>
          </a:prstGeom>
          <a:noFill/>
        </p:spPr>
        <p:txBody>
          <a:bodyPr vert="eaVert" wrap="none" rtlCol="0">
            <a:spAutoFit/>
          </a:bodyPr>
          <a:lstStyle/>
          <a:p>
            <a:pPr algn="ctr" fontAlgn="base"/>
            <a:r>
              <a:rPr lang="en-US" altLang="zh-CN" sz="2100" b="1" strike="noStrike" spc="450" noProof="1" dirty="0">
                <a:solidFill>
                  <a:schemeClr val="tx2">
                    <a:lumMod val="60000"/>
                    <a:lumOff val="40000"/>
                    <a:alpha val="30000"/>
                  </a:schemeClr>
                </a:solidFill>
                <a:latin typeface="Arial" panose="020B0604020202020204" pitchFamily="34" charset="0"/>
                <a:ea typeface="宋体" panose="02010600030101010101" pitchFamily="2" charset="-122"/>
                <a:cs typeface="+mn-cs"/>
              </a:rPr>
              <a:t>HOLIDAY</a:t>
            </a:r>
            <a:endParaRPr lang="zh-CN" altLang="en-US" sz="2100" b="1" strike="noStrike" spc="450" noProof="1" dirty="0">
              <a:solidFill>
                <a:schemeClr val="tx2">
                  <a:lumMod val="60000"/>
                  <a:lumOff val="40000"/>
                  <a:alpha val="30000"/>
                </a:schemeClr>
              </a:solidFill>
            </a:endParaRPr>
          </a:p>
        </p:txBody>
      </p:sp>
      <p:sp>
        <p:nvSpPr>
          <p:cNvPr id="2" name="Title 1"/>
          <p:cNvSpPr>
            <a:spLocks noGrp="1"/>
          </p:cNvSpPr>
          <p:nvPr>
            <p:ph type="ctrTitle" hasCustomPrompt="1"/>
          </p:nvPr>
        </p:nvSpPr>
        <p:spPr>
          <a:xfrm>
            <a:off x="2887579" y="1598672"/>
            <a:ext cx="3227472" cy="1685180"/>
          </a:xfrm>
        </p:spPr>
        <p:txBody>
          <a:bodyPr anchor="b">
            <a:normAutofit/>
          </a:bodyPr>
          <a:lstStyle>
            <a:lvl1pPr algn="ctr">
              <a:defRPr sz="4800">
                <a:solidFill>
                  <a:schemeClr val="tx2"/>
                </a:solidFill>
              </a:defRPr>
            </a:lvl1pPr>
          </a:lstStyle>
          <a:p>
            <a:pPr fontAlgn="auto"/>
            <a:r>
              <a:rPr lang="zh-CN" altLang="en-US" strike="noStrike" noProof="1" dirty="0"/>
              <a:t>编辑标题</a:t>
            </a:r>
            <a:endParaRPr lang="en-US" strike="noStrike" noProof="1" dirty="0"/>
          </a:p>
        </p:txBody>
      </p:sp>
      <p:sp>
        <p:nvSpPr>
          <p:cNvPr id="3" name="Subtitle 2"/>
          <p:cNvSpPr>
            <a:spLocks noGrp="1"/>
          </p:cNvSpPr>
          <p:nvPr>
            <p:ph type="subTitle" idx="1" hasCustomPrompt="1"/>
          </p:nvPr>
        </p:nvSpPr>
        <p:spPr>
          <a:xfrm>
            <a:off x="3269108" y="3419116"/>
            <a:ext cx="2464416" cy="403584"/>
          </a:xfrm>
        </p:spPr>
        <p:txBody>
          <a:bodyPr anchor="ctr">
            <a:normAutofit/>
          </a:bodyPr>
          <a:lstStyle>
            <a:lvl1pPr marL="0" indent="0" algn="dist">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en-US" strike="noStrike" noProof="1" dirty="0"/>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000000"/>
                                          </p:val>
                                        </p:tav>
                                        <p:tav tm="100000">
                                          <p:val>
                                            <p:strVal val="#ppt_w"/>
                                          </p:val>
                                        </p:tav>
                                      </p:tavLst>
                                    </p:anim>
                                    <p:anim calcmode="lin" valueType="num">
                                      <p:cBhvr>
                                        <p:cTn id="8" dur="1000" fill="hold"/>
                                        <p:tgtEl>
                                          <p:spTgt spid="8"/>
                                        </p:tgtEl>
                                        <p:attrNameLst>
                                          <p:attrName>ppt_h</p:attrName>
                                        </p:attrNameLst>
                                      </p:cBhvr>
                                      <p:tavLst>
                                        <p:tav tm="0">
                                          <p:val>
                                            <p:fltVal val="0.00000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1000"/>
                                        <p:tgtEl>
                                          <p:spTgt spid="9"/>
                                        </p:tgtEl>
                                      </p:cBhvr>
                                    </p:animEffect>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outVertical)">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1" grpId="0" bldLvl="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3315" name="图片 6"/>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2" name="Title 1"/>
          <p:cNvSpPr>
            <a:spLocks noGrp="1"/>
          </p:cNvSpPr>
          <p:nvPr>
            <p:ph type="title"/>
          </p:nvPr>
        </p:nvSpPr>
        <p:spPr/>
        <p:txBody>
          <a:bodyPr/>
          <a:lstStyle>
            <a:lvl1pPr>
              <a:defRPr>
                <a:solidFill>
                  <a:schemeClr val="tx2"/>
                </a:solidFill>
              </a:defRPr>
            </a:lvl1pPr>
          </a:lstStyle>
          <a:p>
            <a:pPr fontAlgn="auto"/>
            <a:r>
              <a:rPr lang="zh-CN" altLang="en-US" strike="noStrike" noProof="1"/>
              <a:t>单击此处编辑母版标题样式</a:t>
            </a:r>
            <a:endParaRPr lang="en-US" strike="noStrike" noProof="1" dirty="0"/>
          </a:p>
        </p:txBody>
      </p:sp>
      <p:sp>
        <p:nvSpPr>
          <p:cNvPr id="3" name="Content Placeholder 2"/>
          <p:cNvSpPr>
            <a:spLocks noGrp="1"/>
          </p:cNvSpPr>
          <p:nvPr>
            <p:ph idx="1"/>
          </p:nvPr>
        </p:nvSpPr>
        <p:spPr/>
        <p:txBody>
          <a:bodyPr/>
          <a:lstStyle>
            <a:lvl1pPr>
              <a:defRPr/>
            </a:lvl1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4339" name="图片 7"/>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2" name="Title 1"/>
          <p:cNvSpPr>
            <a:spLocks noGrp="1"/>
          </p:cNvSpPr>
          <p:nvPr>
            <p:ph type="title" hasCustomPrompt="1"/>
          </p:nvPr>
        </p:nvSpPr>
        <p:spPr>
          <a:xfrm>
            <a:off x="1524000" y="1980474"/>
            <a:ext cx="6096000" cy="1219200"/>
          </a:xfrm>
        </p:spPr>
        <p:txBody>
          <a:bodyPr anchor="b">
            <a:normAutofit/>
          </a:bodyPr>
          <a:lstStyle>
            <a:lvl1pPr algn="ctr">
              <a:defRPr sz="4800">
                <a:solidFill>
                  <a:schemeClr val="tx2"/>
                </a:solidFill>
              </a:defRPr>
            </a:lvl1pPr>
          </a:lstStyle>
          <a:p>
            <a:pPr fontAlgn="auto"/>
            <a:r>
              <a:rPr lang="zh-CN" altLang="en-US" strike="noStrike" noProof="1" dirty="0"/>
              <a:t>单击此处编辑标题</a:t>
            </a:r>
            <a:endParaRPr lang="en-US" strike="noStrike" noProof="1" dirty="0"/>
          </a:p>
        </p:txBody>
      </p:sp>
      <p:sp>
        <p:nvSpPr>
          <p:cNvPr id="3" name="Text Placeholder 2"/>
          <p:cNvSpPr>
            <a:spLocks noGrp="1"/>
          </p:cNvSpPr>
          <p:nvPr>
            <p:ph type="body" idx="1"/>
          </p:nvPr>
        </p:nvSpPr>
        <p:spPr>
          <a:xfrm>
            <a:off x="1524000" y="3243263"/>
            <a:ext cx="6096000" cy="681038"/>
          </a:xfrm>
        </p:spPr>
        <p:txBody>
          <a:bodyPr>
            <a:normAutofit/>
          </a:bodyPr>
          <a:lstStyle>
            <a:lvl1pPr marL="0" indent="0" algn="ctr">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单击此处编辑母版文本样式</a:t>
            </a:r>
            <a:endParaRPr lang="zh-CN" altLang="en-US" strike="noStrike" noProof="1" dirty="0"/>
          </a:p>
        </p:txBody>
      </p:sp>
      <p:sp>
        <p:nvSpPr>
          <p:cNvPr id="4" name="Date Placeholder 3"/>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Footer Placeholder 4"/>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6" name="Slide Number Placeholder 5"/>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5363" name="图片 7"/>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2" name="Title 1"/>
          <p:cNvSpPr>
            <a:spLocks noGrp="1"/>
          </p:cNvSpPr>
          <p:nvPr>
            <p:ph type="title"/>
          </p:nvPr>
        </p:nvSpPr>
        <p:spPr/>
        <p:txBody>
          <a:bodyPr/>
          <a:lstStyle>
            <a:lvl1pPr>
              <a:defRPr>
                <a:solidFill>
                  <a:schemeClr val="tx2"/>
                </a:solidFill>
              </a:defRPr>
            </a:lvl1pPr>
          </a:lstStyle>
          <a:p>
            <a:pPr fontAlgn="auto"/>
            <a:r>
              <a:rPr lang="zh-CN" altLang="en-US" strike="noStrike" noProof="1"/>
              <a:t>单击此处编辑母版标题样式</a:t>
            </a:r>
            <a:endParaRPr lang="en-US" strike="noStrike" noProof="1" dirty="0"/>
          </a:p>
        </p:txBody>
      </p:sp>
      <p:sp>
        <p:nvSpPr>
          <p:cNvPr id="3" name="Content Placeholder 2"/>
          <p:cNvSpPr>
            <a:spLocks noGrp="1"/>
          </p:cNvSpPr>
          <p:nvPr>
            <p:ph sz="half" idx="1" hasCustomPrompt="1"/>
          </p:nvPr>
        </p:nvSpPr>
        <p:spPr>
          <a:xfrm>
            <a:off x="628650" y="1825625"/>
            <a:ext cx="3886200" cy="4351338"/>
          </a:xfrm>
        </p:spPr>
        <p:txBody>
          <a:bodyPr/>
          <a:lstStyle>
            <a:lvl1pPr>
              <a:defRPr/>
            </a:lvl1pPr>
          </a:lstStyle>
          <a:p>
            <a:pPr lvl="0" fontAlgn="auto"/>
            <a:r>
              <a:rPr lang="zh-CN" altLang="en-US" strike="noStrike" noProof="1" dirty="0"/>
              <a:t>单击此处编辑文本</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4" name="Content Placeholder 3"/>
          <p:cNvSpPr>
            <a:spLocks noGrp="1"/>
          </p:cNvSpPr>
          <p:nvPr>
            <p:ph sz="half" idx="2" hasCustomPrompt="1"/>
          </p:nvPr>
        </p:nvSpPr>
        <p:spPr>
          <a:xfrm>
            <a:off x="4629150" y="1825625"/>
            <a:ext cx="3886200" cy="4351338"/>
          </a:xfrm>
        </p:spPr>
        <p:txBody>
          <a:bodyPr/>
          <a:lstStyle>
            <a:lvl1pPr>
              <a:defRPr/>
            </a:lvl1pPr>
          </a:lstStyle>
          <a:p>
            <a:pPr lvl="0" fontAlgn="auto"/>
            <a:r>
              <a:rPr lang="zh-CN" altLang="en-US" strike="noStrike" noProof="1" dirty="0"/>
              <a:t>单击此处编辑文本</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5" name="Date Placeholder 4"/>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Footer Placeholder 5"/>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7" name="Slide Number Placeholder 6"/>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pPr fontAlgn="auto"/>
            <a:r>
              <a:rPr lang="zh-CN" altLang="en-US" strike="noStrike" noProof="1"/>
              <a:t>单击此处编辑母版标题样式</a:t>
            </a:r>
            <a:endParaRPr lang="en-US" strike="noStrike" noProof="1" dirty="0"/>
          </a:p>
        </p:txBody>
      </p:sp>
      <p:sp>
        <p:nvSpPr>
          <p:cNvPr id="3" name="Text Placeholder 2"/>
          <p:cNvSpPr>
            <a:spLocks noGrp="1"/>
          </p:cNvSpPr>
          <p:nvPr>
            <p:ph type="body" idx="1"/>
          </p:nvPr>
        </p:nvSpPr>
        <p:spPr>
          <a:xfrm>
            <a:off x="629842" y="1759131"/>
            <a:ext cx="3868340" cy="7459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4" name="Content Placeholder 3"/>
          <p:cNvSpPr>
            <a:spLocks noGrp="1"/>
          </p:cNvSpPr>
          <p:nvPr>
            <p:ph sz="half" idx="2" hasCustomPrompt="1"/>
          </p:nvPr>
        </p:nvSpPr>
        <p:spPr>
          <a:xfrm>
            <a:off x="629842" y="2586445"/>
            <a:ext cx="3868340" cy="3603217"/>
          </a:xfrm>
        </p:spPr>
        <p:txBody>
          <a:bodyPr/>
          <a:lstStyle>
            <a:lvl1pPr>
              <a:defRPr/>
            </a:lvl1pPr>
          </a:lstStyle>
          <a:p>
            <a:pPr lvl="0" fontAlgn="auto"/>
            <a:r>
              <a:rPr lang="zh-CN" altLang="en-US" strike="noStrike" noProof="1" dirty="0"/>
              <a:t>单击此处编辑文本</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5" name="Text Placeholder 4"/>
          <p:cNvSpPr>
            <a:spLocks noGrp="1"/>
          </p:cNvSpPr>
          <p:nvPr>
            <p:ph type="body" sz="quarter" idx="3"/>
          </p:nvPr>
        </p:nvSpPr>
        <p:spPr>
          <a:xfrm>
            <a:off x="4629150" y="1759131"/>
            <a:ext cx="3887391" cy="7459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单击此处编辑母版文本样式</a:t>
            </a:r>
            <a:endParaRPr lang="zh-CN" altLang="en-US" strike="noStrike" noProof="1" dirty="0"/>
          </a:p>
        </p:txBody>
      </p:sp>
      <p:sp>
        <p:nvSpPr>
          <p:cNvPr id="6" name="Content Placeholder 5"/>
          <p:cNvSpPr>
            <a:spLocks noGrp="1"/>
          </p:cNvSpPr>
          <p:nvPr>
            <p:ph sz="quarter" idx="4" hasCustomPrompt="1"/>
          </p:nvPr>
        </p:nvSpPr>
        <p:spPr>
          <a:xfrm>
            <a:off x="4629150" y="2586445"/>
            <a:ext cx="3887391" cy="3603217"/>
          </a:xfrm>
        </p:spPr>
        <p:txBody>
          <a:bodyPr/>
          <a:lstStyle>
            <a:lvl1pPr>
              <a:defRPr/>
            </a:lvl1pPr>
          </a:lstStyle>
          <a:p>
            <a:pPr lvl="0" fontAlgn="auto"/>
            <a:r>
              <a:rPr lang="zh-CN" altLang="en-US" strike="noStrike" noProof="1" dirty="0"/>
              <a:t>单击此处编辑文本</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7" name="日期占位符 6"/>
          <p:cNvSpPr>
            <a:spLocks noGrp="1"/>
          </p:cNvSpPr>
          <p:nvPr>
            <p:ph type="dt" sz="half" idx="10"/>
          </p:nvPr>
        </p:nvSpPr>
        <p:spPr/>
        <p:txBody>
          <a:bodyPr/>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5802313" y="752475"/>
            <a:ext cx="781050" cy="1041400"/>
          </a:xfrm>
          <a:prstGeom prst="rect">
            <a:avLst/>
          </a:prstGeom>
          <a:noFill/>
          <a:ln w="9525">
            <a:noFill/>
          </a:ln>
        </p:spPr>
      </p:pic>
      <p:sp>
        <p:nvSpPr>
          <p:cNvPr id="9" name="矩形 8"/>
          <p:cNvSpPr/>
          <p:nvPr/>
        </p:nvSpPr>
        <p:spPr>
          <a:xfrm>
            <a:off x="3268663" y="3381375"/>
            <a:ext cx="2465388" cy="4032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50" strike="noStrike" spc="450" noProof="1" dirty="0"/>
          </a:p>
        </p:txBody>
      </p:sp>
      <p:pic>
        <p:nvPicPr>
          <p:cNvPr id="16389" name="图片 12"/>
          <p:cNvPicPr>
            <a:picLocks noChangeAspect="1"/>
          </p:cNvPicPr>
          <p:nvPr/>
        </p:nvPicPr>
        <p:blipFill>
          <a:blip r:embed="rId3"/>
          <a:stretch>
            <a:fillRect/>
          </a:stretch>
        </p:blipFill>
        <p:spPr>
          <a:xfrm>
            <a:off x="0" y="1588"/>
            <a:ext cx="9144000" cy="6854825"/>
          </a:xfrm>
          <a:prstGeom prst="rect">
            <a:avLst/>
          </a:prstGeom>
          <a:noFill/>
          <a:ln w="9525">
            <a:noFill/>
          </a:ln>
        </p:spPr>
      </p:pic>
      <p:sp>
        <p:nvSpPr>
          <p:cNvPr id="6" name="自由: 形状 9"/>
          <p:cNvSpPr/>
          <p:nvPr/>
        </p:nvSpPr>
        <p:spPr>
          <a:xfrm>
            <a:off x="2887663" y="1400175"/>
            <a:ext cx="3368675" cy="2863850"/>
          </a:xfrm>
          <a:custGeom>
            <a:avLst/>
            <a:gdLst>
              <a:gd name="connsiteX0" fmla="*/ 0 w 2768600"/>
              <a:gd name="connsiteY0" fmla="*/ 0 h 3209925"/>
              <a:gd name="connsiteX1" fmla="*/ 2768600 w 2768600"/>
              <a:gd name="connsiteY1" fmla="*/ 0 h 3209925"/>
              <a:gd name="connsiteX2" fmla="*/ 2768600 w 2768600"/>
              <a:gd name="connsiteY2" fmla="*/ 341647 h 3209925"/>
              <a:gd name="connsiteX3" fmla="*/ 2333625 w 2768600"/>
              <a:gd name="connsiteY3" fmla="*/ 341647 h 3209925"/>
              <a:gd name="connsiteX4" fmla="*/ 2333625 w 2768600"/>
              <a:gd name="connsiteY4" fmla="*/ 2868279 h 3209925"/>
              <a:gd name="connsiteX5" fmla="*/ 2768600 w 2768600"/>
              <a:gd name="connsiteY5" fmla="*/ 2868279 h 3209925"/>
              <a:gd name="connsiteX6" fmla="*/ 2768600 w 2768600"/>
              <a:gd name="connsiteY6" fmla="*/ 3209925 h 3209925"/>
              <a:gd name="connsiteX7" fmla="*/ 0 w 2768600"/>
              <a:gd name="connsiteY7" fmla="*/ 3209925 h 3209925"/>
              <a:gd name="connsiteX0-1" fmla="*/ 2333625 w 2768600"/>
              <a:gd name="connsiteY0-2" fmla="*/ 2868279 h 3209925"/>
              <a:gd name="connsiteX1-3" fmla="*/ 2768600 w 2768600"/>
              <a:gd name="connsiteY1-4" fmla="*/ 2868279 h 3209925"/>
              <a:gd name="connsiteX2-5" fmla="*/ 2768600 w 2768600"/>
              <a:gd name="connsiteY2-6" fmla="*/ 3209925 h 3209925"/>
              <a:gd name="connsiteX3-7" fmla="*/ 0 w 2768600"/>
              <a:gd name="connsiteY3-8" fmla="*/ 3209925 h 3209925"/>
              <a:gd name="connsiteX4-9" fmla="*/ 0 w 2768600"/>
              <a:gd name="connsiteY4-10" fmla="*/ 0 h 3209925"/>
              <a:gd name="connsiteX5-11" fmla="*/ 2768600 w 2768600"/>
              <a:gd name="connsiteY5-12" fmla="*/ 0 h 3209925"/>
              <a:gd name="connsiteX6-13" fmla="*/ 2768600 w 2768600"/>
              <a:gd name="connsiteY6-14" fmla="*/ 341647 h 3209925"/>
              <a:gd name="connsiteX7-15" fmla="*/ 2333625 w 2768600"/>
              <a:gd name="connsiteY7-16" fmla="*/ 341647 h 3209925"/>
              <a:gd name="connsiteX8" fmla="*/ 2425065 w 2768600"/>
              <a:gd name="connsiteY8" fmla="*/ 2959719 h 3209925"/>
              <a:gd name="connsiteX0-17" fmla="*/ 2333625 w 2768600"/>
              <a:gd name="connsiteY0-18" fmla="*/ 2868279 h 3209925"/>
              <a:gd name="connsiteX1-19" fmla="*/ 2768600 w 2768600"/>
              <a:gd name="connsiteY1-20" fmla="*/ 2868279 h 3209925"/>
              <a:gd name="connsiteX2-21" fmla="*/ 2768600 w 2768600"/>
              <a:gd name="connsiteY2-22" fmla="*/ 3209925 h 3209925"/>
              <a:gd name="connsiteX3-23" fmla="*/ 0 w 2768600"/>
              <a:gd name="connsiteY3-24" fmla="*/ 3209925 h 3209925"/>
              <a:gd name="connsiteX4-25" fmla="*/ 0 w 2768600"/>
              <a:gd name="connsiteY4-26" fmla="*/ 0 h 3209925"/>
              <a:gd name="connsiteX5-27" fmla="*/ 2768600 w 2768600"/>
              <a:gd name="connsiteY5-28" fmla="*/ 0 h 3209925"/>
              <a:gd name="connsiteX6-29" fmla="*/ 2768600 w 2768600"/>
              <a:gd name="connsiteY6-30" fmla="*/ 341647 h 3209925"/>
              <a:gd name="connsiteX7-31" fmla="*/ 2333625 w 2768600"/>
              <a:gd name="connsiteY7-32" fmla="*/ 341647 h 3209925"/>
              <a:gd name="connsiteX0-33" fmla="*/ 2768600 w 2768600"/>
              <a:gd name="connsiteY0-34" fmla="*/ 2868279 h 3209925"/>
              <a:gd name="connsiteX1-35" fmla="*/ 2768600 w 2768600"/>
              <a:gd name="connsiteY1-36" fmla="*/ 3209925 h 3209925"/>
              <a:gd name="connsiteX2-37" fmla="*/ 0 w 2768600"/>
              <a:gd name="connsiteY2-38" fmla="*/ 3209925 h 3209925"/>
              <a:gd name="connsiteX3-39" fmla="*/ 0 w 2768600"/>
              <a:gd name="connsiteY3-40" fmla="*/ 0 h 3209925"/>
              <a:gd name="connsiteX4-41" fmla="*/ 2768600 w 2768600"/>
              <a:gd name="connsiteY4-42" fmla="*/ 0 h 3209925"/>
              <a:gd name="connsiteX5-43" fmla="*/ 2768600 w 2768600"/>
              <a:gd name="connsiteY5-44" fmla="*/ 341647 h 3209925"/>
              <a:gd name="connsiteX6-45" fmla="*/ 2333625 w 2768600"/>
              <a:gd name="connsiteY6-46" fmla="*/ 341647 h 3209925"/>
              <a:gd name="connsiteX0-47" fmla="*/ 2768600 w 2768600"/>
              <a:gd name="connsiteY0-48" fmla="*/ 2868279 h 3209925"/>
              <a:gd name="connsiteX1-49" fmla="*/ 2768600 w 2768600"/>
              <a:gd name="connsiteY1-50" fmla="*/ 3209925 h 3209925"/>
              <a:gd name="connsiteX2-51" fmla="*/ 0 w 2768600"/>
              <a:gd name="connsiteY2-52" fmla="*/ 3209925 h 3209925"/>
              <a:gd name="connsiteX3-53" fmla="*/ 0 w 2768600"/>
              <a:gd name="connsiteY3-54" fmla="*/ 0 h 3209925"/>
              <a:gd name="connsiteX4-55" fmla="*/ 2768600 w 2768600"/>
              <a:gd name="connsiteY4-56" fmla="*/ 0 h 3209925"/>
              <a:gd name="connsiteX5-57" fmla="*/ 2768600 w 2768600"/>
              <a:gd name="connsiteY5-58" fmla="*/ 341647 h 32099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768600" h="3209925">
                <a:moveTo>
                  <a:pt x="2768600" y="2868279"/>
                </a:moveTo>
                <a:lnTo>
                  <a:pt x="2768600" y="3209925"/>
                </a:lnTo>
                <a:lnTo>
                  <a:pt x="0" y="3209925"/>
                </a:lnTo>
                <a:lnTo>
                  <a:pt x="0" y="0"/>
                </a:lnTo>
                <a:lnTo>
                  <a:pt x="2768600" y="0"/>
                </a:lnTo>
                <a:lnTo>
                  <a:pt x="2768600" y="341647"/>
                </a:lnTo>
              </a:path>
            </a:pathLst>
          </a:custGeom>
          <a:noFill/>
          <a:ln w="508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
        <p:nvSpPr>
          <p:cNvPr id="7" name="文本框 6"/>
          <p:cNvSpPr txBox="1"/>
          <p:nvPr/>
        </p:nvSpPr>
        <p:spPr>
          <a:xfrm>
            <a:off x="5967091" y="2092313"/>
            <a:ext cx="507831" cy="1479571"/>
          </a:xfrm>
          <a:prstGeom prst="rect">
            <a:avLst/>
          </a:prstGeom>
          <a:noFill/>
        </p:spPr>
        <p:txBody>
          <a:bodyPr vert="eaVert" wrap="none" rtlCol="0">
            <a:spAutoFit/>
          </a:bodyPr>
          <a:lstStyle/>
          <a:p>
            <a:pPr algn="ctr" fontAlgn="base"/>
            <a:r>
              <a:rPr lang="en-US" altLang="zh-CN" sz="2100" b="1" strike="noStrike" spc="450" noProof="1" dirty="0">
                <a:solidFill>
                  <a:schemeClr val="tx2">
                    <a:lumMod val="60000"/>
                    <a:lumOff val="40000"/>
                    <a:alpha val="30000"/>
                  </a:schemeClr>
                </a:solidFill>
                <a:latin typeface="Arial" panose="020B0604020202020204" pitchFamily="34" charset="0"/>
                <a:ea typeface="宋体" panose="02010600030101010101" pitchFamily="2" charset="-122"/>
                <a:cs typeface="+mn-cs"/>
              </a:rPr>
              <a:t>HOLIDAY</a:t>
            </a:r>
            <a:endParaRPr lang="zh-CN" altLang="en-US" sz="2100" b="1" strike="noStrike" spc="450" noProof="1" dirty="0">
              <a:solidFill>
                <a:schemeClr val="tx2">
                  <a:lumMod val="60000"/>
                  <a:lumOff val="40000"/>
                  <a:alpha val="30000"/>
                </a:schemeClr>
              </a:solidFill>
            </a:endParaRPr>
          </a:p>
        </p:txBody>
      </p:sp>
      <p:sp>
        <p:nvSpPr>
          <p:cNvPr id="2" name="标题 1"/>
          <p:cNvSpPr>
            <a:spLocks noGrp="1"/>
          </p:cNvSpPr>
          <p:nvPr>
            <p:ph type="title" hasCustomPrompt="1"/>
          </p:nvPr>
        </p:nvSpPr>
        <p:spPr>
          <a:xfrm>
            <a:off x="2887579" y="1560572"/>
            <a:ext cx="3227471" cy="1155195"/>
          </a:xfrm>
          <a:noFill/>
        </p:spPr>
        <p:txBody>
          <a:bodyPr anchor="b">
            <a:normAutofit/>
          </a:bodyPr>
          <a:lstStyle>
            <a:lvl1pPr algn="ctr">
              <a:defRPr sz="4800">
                <a:solidFill>
                  <a:schemeClr val="tx2"/>
                </a:solidFill>
              </a:defRPr>
            </a:lvl1pPr>
          </a:lstStyle>
          <a:p>
            <a:pPr fontAlgn="auto"/>
            <a:r>
              <a:rPr lang="zh-CN" altLang="en-US" strike="noStrike" noProof="1" dirty="0"/>
              <a:t>编辑标题</a:t>
            </a:r>
            <a:endParaRPr lang="zh-CN" altLang="en-US" strike="noStrike" noProof="1" dirty="0"/>
          </a:p>
        </p:txBody>
      </p:sp>
      <p:sp>
        <p:nvSpPr>
          <p:cNvPr id="12" name="内容占位符 11"/>
          <p:cNvSpPr>
            <a:spLocks noGrp="1"/>
          </p:cNvSpPr>
          <p:nvPr>
            <p:ph sz="quarter" idx="13"/>
          </p:nvPr>
        </p:nvSpPr>
        <p:spPr>
          <a:xfrm>
            <a:off x="2887579" y="2779714"/>
            <a:ext cx="3227471" cy="522555"/>
          </a:xfrm>
          <a:noFill/>
        </p:spPr>
        <p:txBody>
          <a:bodyPr>
            <a:normAutofit/>
          </a:bodyPr>
          <a:lstStyle>
            <a:lvl1pPr marL="0" indent="0" algn="ctr">
              <a:buNone/>
              <a:defRPr sz="1800">
                <a:solidFill>
                  <a:schemeClr val="tx2"/>
                </a:solidFill>
              </a:defRPr>
            </a:lvl1pPr>
          </a:lstStyle>
          <a:p>
            <a:pPr lvl="0" fontAlgn="auto"/>
            <a:endParaRPr lang="zh-CN" altLang="en-US" strike="noStrike" noProof="1" dirty="0"/>
          </a:p>
        </p:txBody>
      </p:sp>
      <p:sp>
        <p:nvSpPr>
          <p:cNvPr id="14" name="文本占位符 13"/>
          <p:cNvSpPr>
            <a:spLocks noGrp="1"/>
          </p:cNvSpPr>
          <p:nvPr>
            <p:ph type="body" sz="quarter" idx="14"/>
          </p:nvPr>
        </p:nvSpPr>
        <p:spPr>
          <a:xfrm>
            <a:off x="3269457" y="3381376"/>
            <a:ext cx="2464594" cy="403225"/>
          </a:xfrm>
        </p:spPr>
        <p:txBody>
          <a:bodyPr anchor="ctr">
            <a:normAutofit/>
          </a:bodyPr>
          <a:lstStyle>
            <a:lvl1pPr marL="0" indent="0" algn="ctr">
              <a:buNone/>
              <a:defRPr sz="1800">
                <a:solidFill>
                  <a:schemeClr val="bg1"/>
                </a:solidFill>
              </a:defRPr>
            </a:lvl1pPr>
          </a:lstStyle>
          <a:p>
            <a:pPr lvl="0" fontAlgn="auto"/>
            <a:endParaRPr lang="zh-CN" altLang="en-US" strike="noStrike" noProof="1" dirty="0"/>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000000"/>
                                          </p:val>
                                        </p:tav>
                                        <p:tav tm="100000">
                                          <p:val>
                                            <p:strVal val="#ppt_w"/>
                                          </p:val>
                                        </p:tav>
                                      </p:tavLst>
                                    </p:anim>
                                    <p:anim calcmode="lin" valueType="num">
                                      <p:cBhvr>
                                        <p:cTn id="8" dur="1000" fill="hold"/>
                                        <p:tgtEl>
                                          <p:spTgt spid="6"/>
                                        </p:tgtEl>
                                        <p:attrNameLst>
                                          <p:attrName>ppt_h</p:attrName>
                                        </p:attrNameLst>
                                      </p:cBhvr>
                                      <p:tavLst>
                                        <p:tav tm="0">
                                          <p:val>
                                            <p:fltVal val="0.00000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1000"/>
                                        <p:tgtEl>
                                          <p:spTgt spid="7"/>
                                        </p:tgtEl>
                                      </p:cBhvr>
                                    </p:animEffect>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9" grpId="0" bldLvl="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7411" name="图片 4"/>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2" name="Date Placeholder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Footer Placeholder 2"/>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4" name="Slide Number Placeholder 3"/>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8435" name="图片 7"/>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2" name="Title 1"/>
          <p:cNvSpPr>
            <a:spLocks noGrp="1"/>
          </p:cNvSpPr>
          <p:nvPr>
            <p:ph type="title" hasCustomPrompt="1"/>
          </p:nvPr>
        </p:nvSpPr>
        <p:spPr>
          <a:xfrm>
            <a:off x="629840" y="679270"/>
            <a:ext cx="3192859" cy="1378130"/>
          </a:xfrm>
        </p:spPr>
        <p:txBody>
          <a:bodyPr anchor="ctr">
            <a:normAutofit/>
          </a:bodyPr>
          <a:lstStyle>
            <a:lvl1pPr>
              <a:defRPr sz="3600">
                <a:solidFill>
                  <a:schemeClr val="tx2"/>
                </a:solidFill>
              </a:defRPr>
            </a:lvl1pPr>
          </a:lstStyle>
          <a:p>
            <a:pPr fontAlgn="auto"/>
            <a:r>
              <a:rPr lang="zh-CN" altLang="en-US" strike="noStrike" noProof="1" dirty="0"/>
              <a:t>单击此处编辑标题</a:t>
            </a:r>
            <a:endParaRPr lang="en-US" strike="noStrike" noProof="1" dirty="0"/>
          </a:p>
        </p:txBody>
      </p:sp>
      <p:sp>
        <p:nvSpPr>
          <p:cNvPr id="3" name="Picture Placeholder 2"/>
          <p:cNvSpPr>
            <a:spLocks noGrp="1" noChangeAspect="1"/>
          </p:cNvSpPr>
          <p:nvPr>
            <p:ph type="pic" idx="1" hasCustomPrompt="1"/>
          </p:nvPr>
        </p:nvSpPr>
        <p:spPr>
          <a:xfrm>
            <a:off x="3949456" y="679270"/>
            <a:ext cx="4824107" cy="518178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dirty="0"/>
              <a:t>图片</a:t>
            </a:r>
            <a:endParaRPr lang="en-US" strike="noStrike" noProof="1" dirty="0"/>
          </a:p>
        </p:txBody>
      </p:sp>
      <p:sp>
        <p:nvSpPr>
          <p:cNvPr id="4" name="Text Placeholder 3"/>
          <p:cNvSpPr>
            <a:spLocks noGrp="1"/>
          </p:cNvSpPr>
          <p:nvPr>
            <p:ph type="body" sz="half" idx="2"/>
          </p:nvPr>
        </p:nvSpPr>
        <p:spPr>
          <a:xfrm>
            <a:off x="629840" y="2177142"/>
            <a:ext cx="3192859" cy="369184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dirty="0"/>
              <a:t>单击此处编辑母版文本样式</a:t>
            </a:r>
            <a:endParaRPr lang="zh-CN" altLang="en-US" strike="noStrike" noProof="1" dirty="0"/>
          </a:p>
        </p:txBody>
      </p:sp>
      <p:sp>
        <p:nvSpPr>
          <p:cNvPr id="5" name="Date Placeholder 4"/>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Footer Placeholder 5"/>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7" name="Slide Number Placeholder 6"/>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normAutofit/>
          </a:bodyPr>
          <a:lstStyle>
            <a:lvl1pPr>
              <a:defRPr sz="3600"/>
            </a:lvl1pPr>
          </a:lstStyle>
          <a:p>
            <a:pPr fontAlgn="auto"/>
            <a:r>
              <a:rPr lang="zh-CN" altLang="en-US" strike="noStrike" noProof="1"/>
              <a:t>单击此处编辑母版标题样式</a:t>
            </a:r>
            <a:endParaRPr lang="en-US" strike="noStrike" noProof="1"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en-US" strike="noStrike" noProof="1" dirty="0"/>
          </a:p>
        </p:txBody>
      </p:sp>
      <p:sp>
        <p:nvSpPr>
          <p:cNvPr id="4" name="日期占位符 3"/>
          <p:cNvSpPr>
            <a:spLocks noGrp="1"/>
          </p:cNvSpPr>
          <p:nvPr>
            <p:ph type="dt" sz="half" idx="10"/>
          </p:nvPr>
        </p:nvSpPr>
        <p:spPr/>
        <p:txBody>
          <a:bodyPr/>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pic>
        <p:nvPicPr>
          <p:cNvPr id="19459" name="图片 5"/>
          <p:cNvPicPr>
            <a:picLocks noChangeAspect="1"/>
          </p:cNvPicPr>
          <p:nvPr/>
        </p:nvPicPr>
        <p:blipFill>
          <a:blip r:embed="rId2"/>
          <a:stretch>
            <a:fillRect/>
          </a:stretch>
        </p:blipFill>
        <p:spPr>
          <a:xfrm>
            <a:off x="0" y="1588"/>
            <a:ext cx="9144000" cy="6854825"/>
          </a:xfrm>
          <a:prstGeom prst="rect">
            <a:avLst/>
          </a:prstGeom>
          <a:noFill/>
          <a:ln w="9525">
            <a:noFill/>
          </a:ln>
        </p:spPr>
      </p:pic>
      <p:sp>
        <p:nvSpPr>
          <p:cNvPr id="7" name="内容占位符 6"/>
          <p:cNvSpPr>
            <a:spLocks noGrp="1"/>
          </p:cNvSpPr>
          <p:nvPr>
            <p:ph sz="quarter" idx="13"/>
          </p:nvPr>
        </p:nvSpPr>
        <p:spPr>
          <a:xfrm>
            <a:off x="628650" y="551544"/>
            <a:ext cx="7886700" cy="5558971"/>
          </a:xfrm>
        </p:spPr>
        <p:txBody>
          <a:body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5" name="灯片编号占位符 4"/>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auto"/>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auto"/>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auto"/>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auto"/>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7" name="日期占位符 6"/>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a:p>
        </p:txBody>
      </p:sp>
      <p:sp>
        <p:nvSpPr>
          <p:cNvPr id="9" name="灯片编号占位符 8"/>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38914" name="组合 18"/>
          <p:cNvGrpSpPr/>
          <p:nvPr userDrawn="1"/>
        </p:nvGrpSpPr>
        <p:grpSpPr>
          <a:xfrm>
            <a:off x="-341312" y="-3175"/>
            <a:ext cx="9501187" cy="7050088"/>
            <a:chOff x="-716" y="-5"/>
            <a:chExt cx="19950" cy="11102"/>
          </a:xfrm>
        </p:grpSpPr>
        <p:pic>
          <p:nvPicPr>
            <p:cNvPr id="38915" name="图片 7" descr="WechatIMG203"/>
            <p:cNvPicPr>
              <a:picLocks noChangeAspect="1"/>
            </p:cNvPicPr>
            <p:nvPr/>
          </p:nvPicPr>
          <p:blipFill>
            <a:blip r:embed="rId2"/>
            <a:srcRect l="51662" t="12665" b="74519"/>
            <a:stretch>
              <a:fillRect/>
            </a:stretch>
          </p:blipFill>
          <p:spPr>
            <a:xfrm rot="5400000" flipH="1">
              <a:off x="16451" y="749"/>
              <a:ext cx="3536" cy="2030"/>
            </a:xfrm>
            <a:prstGeom prst="rect">
              <a:avLst/>
            </a:prstGeom>
            <a:noFill/>
            <a:ln w="9525">
              <a:noFill/>
            </a:ln>
          </p:spPr>
        </p:pic>
        <p:pic>
          <p:nvPicPr>
            <p:cNvPr id="38916" name="图片 8" descr="WechatIMG203"/>
            <p:cNvPicPr>
              <a:picLocks noChangeAspect="1"/>
            </p:cNvPicPr>
            <p:nvPr/>
          </p:nvPicPr>
          <p:blipFill>
            <a:blip r:embed="rId2"/>
            <a:srcRect l="72714" t="54953"/>
            <a:stretch>
              <a:fillRect/>
            </a:stretch>
          </p:blipFill>
          <p:spPr>
            <a:xfrm rot="-5400000">
              <a:off x="1853" y="-2574"/>
              <a:ext cx="1996" cy="7135"/>
            </a:xfrm>
            <a:prstGeom prst="rect">
              <a:avLst/>
            </a:prstGeom>
            <a:noFill/>
            <a:ln w="9525">
              <a:noFill/>
            </a:ln>
          </p:spPr>
        </p:pic>
        <p:pic>
          <p:nvPicPr>
            <p:cNvPr id="38917" name="图片 9" descr="WechatIMG203"/>
            <p:cNvPicPr>
              <a:picLocks noChangeAspect="1"/>
            </p:cNvPicPr>
            <p:nvPr/>
          </p:nvPicPr>
          <p:blipFill>
            <a:blip r:embed="rId2"/>
            <a:srcRect l="494" t="77682" r="68570" b="240"/>
            <a:stretch>
              <a:fillRect/>
            </a:stretch>
          </p:blipFill>
          <p:spPr>
            <a:xfrm rot="-5400000" flipH="1" flipV="1">
              <a:off x="601" y="7886"/>
              <a:ext cx="2263" cy="3497"/>
            </a:xfrm>
            <a:prstGeom prst="rect">
              <a:avLst/>
            </a:prstGeom>
            <a:noFill/>
            <a:ln w="9525">
              <a:noFill/>
            </a:ln>
          </p:spPr>
        </p:pic>
        <p:grpSp>
          <p:nvGrpSpPr>
            <p:cNvPr id="38918" name="组合 14"/>
            <p:cNvGrpSpPr/>
            <p:nvPr/>
          </p:nvGrpSpPr>
          <p:grpSpPr>
            <a:xfrm>
              <a:off x="5917" y="8287"/>
              <a:ext cx="4656" cy="2811"/>
              <a:chOff x="9643" y="7958"/>
              <a:chExt cx="4656" cy="2811"/>
            </a:xfrm>
          </p:grpSpPr>
          <p:pic>
            <p:nvPicPr>
              <p:cNvPr id="38919" name="图片 11" descr="WechatIMG203"/>
              <p:cNvPicPr>
                <a:picLocks noChangeAspect="1"/>
              </p:cNvPicPr>
              <p:nvPr/>
            </p:nvPicPr>
            <p:blipFill>
              <a:blip r:embed="rId2"/>
              <a:srcRect l="1231" t="39346" r="72247" b="34618"/>
              <a:stretch>
                <a:fillRect/>
              </a:stretch>
            </p:blipFill>
            <p:spPr>
              <a:xfrm rot="5400000" flipH="1">
                <a:off x="10735" y="7737"/>
                <a:ext cx="1940" cy="4124"/>
              </a:xfrm>
              <a:prstGeom prst="rect">
                <a:avLst/>
              </a:prstGeom>
              <a:noFill/>
              <a:ln w="9525">
                <a:noFill/>
              </a:ln>
            </p:spPr>
          </p:pic>
          <p:sp>
            <p:nvSpPr>
              <p:cNvPr id="13" name="椭圆 12"/>
              <p:cNvSpPr/>
              <p:nvPr/>
            </p:nvSpPr>
            <p:spPr>
              <a:xfrm>
                <a:off x="12025" y="7958"/>
                <a:ext cx="2275" cy="12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grpSp>
        <p:pic>
          <p:nvPicPr>
            <p:cNvPr id="38921" name="图片 13" descr="WechatIMG203"/>
            <p:cNvPicPr>
              <a:picLocks noChangeAspect="1"/>
            </p:cNvPicPr>
            <p:nvPr/>
          </p:nvPicPr>
          <p:blipFill>
            <a:blip r:embed="rId2"/>
            <a:srcRect l="72714" t="82208"/>
            <a:stretch>
              <a:fillRect/>
            </a:stretch>
          </p:blipFill>
          <p:spPr>
            <a:xfrm rot="-5400000">
              <a:off x="16285" y="8000"/>
              <a:ext cx="2443" cy="3449"/>
            </a:xfrm>
            <a:prstGeom prst="rect">
              <a:avLst/>
            </a:prstGeom>
            <a:noFill/>
            <a:ln w="9525">
              <a:noFill/>
            </a:ln>
          </p:spPr>
        </p:pic>
        <p:grpSp>
          <p:nvGrpSpPr>
            <p:cNvPr id="38922" name="组合 15"/>
            <p:cNvGrpSpPr/>
            <p:nvPr/>
          </p:nvGrpSpPr>
          <p:grpSpPr>
            <a:xfrm rot="-5400000">
              <a:off x="15497" y="5421"/>
              <a:ext cx="4656" cy="2811"/>
              <a:chOff x="9643" y="7958"/>
              <a:chExt cx="4656" cy="2811"/>
            </a:xfrm>
          </p:grpSpPr>
          <p:pic>
            <p:nvPicPr>
              <p:cNvPr id="38923" name="图片 16" descr="WechatIMG203"/>
              <p:cNvPicPr>
                <a:picLocks noChangeAspect="1"/>
              </p:cNvPicPr>
              <p:nvPr/>
            </p:nvPicPr>
            <p:blipFill>
              <a:blip r:embed="rId2"/>
              <a:srcRect l="1231" t="39346" r="72247" b="34618"/>
              <a:stretch>
                <a:fillRect/>
              </a:stretch>
            </p:blipFill>
            <p:spPr>
              <a:xfrm rot="5400000" flipH="1">
                <a:off x="10735" y="7737"/>
                <a:ext cx="1940" cy="4124"/>
              </a:xfrm>
              <a:prstGeom prst="rect">
                <a:avLst/>
              </a:prstGeom>
              <a:noFill/>
              <a:ln w="9525">
                <a:noFill/>
              </a:ln>
            </p:spPr>
          </p:pic>
          <p:sp>
            <p:nvSpPr>
              <p:cNvPr id="18" name="椭圆 17"/>
              <p:cNvSpPr/>
              <p:nvPr/>
            </p:nvSpPr>
            <p:spPr>
              <a:xfrm>
                <a:off x="12025" y="7958"/>
                <a:ext cx="2275" cy="12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grpSp>
      </p:grpSp>
      <p:sp>
        <p:nvSpPr>
          <p:cNvPr id="2" name="日期占位符 1"/>
          <p:cNvSpPr>
            <a:spLocks noGrp="1"/>
          </p:cNvSpPr>
          <p:nvPr>
            <p:ph type="dt" sz="half" idx="10"/>
          </p:nvPr>
        </p:nvSpPr>
        <p:spPr>
          <a:xfrm>
            <a:off x="628650" y="6356350"/>
            <a:ext cx="2057400" cy="365125"/>
          </a:xfrm>
          <a:prstGeom prst="rect">
            <a:avLst/>
          </a:prstGeom>
        </p:spPr>
        <p:txBody>
          <a:bodyPr vert="horz" lIns="91440" tIns="45720" rIns="91440" bIns="45720" rtlCol="0" anchor="ct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a:xfrm>
            <a:off x="3028950" y="6356350"/>
            <a:ext cx="3086100" cy="365125"/>
          </a:xfrm>
          <a:prstGeom prst="rect">
            <a:avLst/>
          </a:prstGeom>
        </p:spPr>
        <p:txBody>
          <a:bodyPr vert="horz" lIns="91440" tIns="45720" rIns="91440" bIns="45720" rtlCol="0" anchor="ctr"/>
          <a:lstStyle/>
          <a:p>
            <a:pPr fontAlgn="base"/>
            <a:endParaRPr lang="zh-CN" altLang="en-US" strike="noStrike" noProof="1"/>
          </a:p>
        </p:txBody>
      </p:sp>
      <p:sp>
        <p:nvSpPr>
          <p:cNvPr id="4" name="灯片编号占位符 3"/>
          <p:cNvSpPr>
            <a:spLocks noGrp="1"/>
          </p:cNvSpPr>
          <p:nvPr>
            <p:ph type="sldNum" sz="quarter" idx="12"/>
          </p:nvPr>
        </p:nvSpPr>
        <p:spPr>
          <a:xfrm>
            <a:off x="6457950" y="6356350"/>
            <a:ext cx="2057400" cy="365125"/>
          </a:xfrm>
          <a:prstGeom prst="rect">
            <a:avLst/>
          </a:prstGeom>
        </p:spPr>
        <p:txBody>
          <a:bodyPr vert="horz" lIns="91440" tIns="45720" rIns="91440" bIns="45720" rtlCol="0" anchor="ct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auto"/>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auto"/>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auto"/>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a:p>
        </p:txBody>
      </p:sp>
      <p:sp>
        <p:nvSpPr>
          <p:cNvPr id="7" name="灯片编号占位符 6"/>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pPr fontAlgn="auto"/>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p:spPr>
        <p:txBody>
          <a:bodyPr vert="eaVert"/>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日期占位符 3"/>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a:p>
        </p:txBody>
      </p:sp>
      <p:sp>
        <p:nvSpPr>
          <p:cNvPr id="6" name="灯片编号占位符 5"/>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86700" cy="5811838"/>
          </a:xfrm>
        </p:spPr>
        <p:txBody>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3" name="日期占位符 2"/>
          <p:cNvSpPr>
            <a:spLocks noGrp="1"/>
          </p:cNvSpPr>
          <p:nvPr>
            <p:ph type="dt" sz="half" idx="10"/>
          </p:nvPr>
        </p:nvSpPr>
        <p:spPr/>
        <p:txBody>
          <a:bodyPr/>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a:p>
        </p:txBody>
      </p:sp>
      <p:sp>
        <p:nvSpPr>
          <p:cNvPr id="5" name="灯片编号占位符 4"/>
          <p:cNvSpPr>
            <a:spLocks noGrp="1"/>
          </p:cNvSpPr>
          <p:nvPr>
            <p:ph type="sldNum" sz="quarter" idx="12"/>
          </p:nvPr>
        </p:nvSpPr>
        <p:spPr/>
        <p:txBody>
          <a:bodyPr/>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75" y="303213"/>
            <a:ext cx="8705850" cy="6251575"/>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lang="zh-CN" altLang="en-US" sz="1350" strike="noStrike" noProof="1"/>
          </a:p>
        </p:txBody>
      </p:sp>
      <p:pic>
        <p:nvPicPr>
          <p:cNvPr id="11276" name="图片 8" descr="E:/大学教学/各类教学/全新教学包/202002直播课材料/大学英语D全新/全新第四册多媒体课件/Unit1/file:/C:/Users/1V994W2/PycharmProjects/PPT_Background_Generation/pic_temp/0_pic_quater_left_up.png"/>
          <p:cNvPicPr/>
          <p:nvPr userDrawn="1">
            <p:custDataLst>
              <p:tags r:id="rId3"/>
            </p:custDataLst>
          </p:nvPr>
        </p:nvPicPr>
        <p:blipFill>
          <a:blip r:embed="rId4" r:link="rId5"/>
          <a:stretch>
            <a:fillRect/>
          </a:stretch>
        </p:blipFill>
        <p:spPr>
          <a:xfrm>
            <a:off x="0" y="0"/>
            <a:ext cx="539750" cy="769938"/>
          </a:xfrm>
          <a:prstGeom prst="rect">
            <a:avLst/>
          </a:prstGeom>
          <a:noFill/>
          <a:ln w="9525">
            <a:noFill/>
          </a:ln>
        </p:spPr>
      </p:pic>
      <p:pic>
        <p:nvPicPr>
          <p:cNvPr id="11277" name="图片 7" descr="E:/大学教学/各类教学/全新教学包/202002直播课材料/大学英语D全新/全新第四册多媒体课件/Unit1/file:/C:/Users/1V994W2/PycharmProjects/PPT_Background_Generation/pic_temp/1_pic_quater_right_up.png"/>
          <p:cNvPicPr/>
          <p:nvPr userDrawn="1">
            <p:custDataLst>
              <p:tags r:id="rId6"/>
            </p:custDataLst>
          </p:nvPr>
        </p:nvPicPr>
        <p:blipFill>
          <a:blip r:embed="rId7" r:link="rId5"/>
          <a:stretch>
            <a:fillRect/>
          </a:stretch>
        </p:blipFill>
        <p:spPr>
          <a:xfrm>
            <a:off x="8604250" y="0"/>
            <a:ext cx="539750" cy="769938"/>
          </a:xfrm>
          <a:prstGeom prst="rect">
            <a:avLst/>
          </a:prstGeom>
          <a:noFill/>
          <a:ln w="9525">
            <a:noFill/>
          </a:ln>
        </p:spPr>
      </p:pic>
      <p:sp>
        <p:nvSpPr>
          <p:cNvPr id="2" name="标题 1"/>
          <p:cNvSpPr>
            <a:spLocks noGrp="1"/>
          </p:cNvSpPr>
          <p:nvPr>
            <p:ph type="title" hasCustomPrompt="1"/>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pPr fontAlgn="base"/>
            <a:r>
              <a:rPr lang="zh-CN" altLang="en-US" strike="noStrike" noProof="1" dirty="0"/>
              <a:t>单击此处编辑标题</a:t>
            </a:r>
            <a:endParaRPr lang="zh-CN" altLang="en-US" strike="noStrike" noProof="1" dirty="0"/>
          </a:p>
        </p:txBody>
      </p:sp>
      <p:sp>
        <p:nvSpPr>
          <p:cNvPr id="7" name="内容占位符 6"/>
          <p:cNvSpPr>
            <a:spLocks noGrp="1"/>
          </p:cNvSpPr>
          <p:nvPr>
            <p:ph sz="quarter" idx="13"/>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fontAlgn="base"/>
            <a:r>
              <a:rPr lang="zh-CN" altLang="en-US" strike="noStrike" noProof="1" dirty="0"/>
              <a:t>单击此处编辑母版文本样式</a:t>
            </a:r>
            <a:endParaRPr lang="zh-CN" altLang="en-US" strike="noStrike" noProof="1" dirty="0"/>
          </a:p>
          <a:p>
            <a:pPr lvl="1" fontAlgn="base"/>
            <a:r>
              <a:rPr lang="zh-CN" altLang="en-US" strike="noStrike" noProof="1" dirty="0"/>
              <a:t>第二级</a:t>
            </a:r>
            <a:endParaRPr lang="zh-CN" altLang="en-US" strike="noStrike" noProof="1" dirty="0"/>
          </a:p>
          <a:p>
            <a:pPr lvl="2" fontAlgn="base"/>
            <a:r>
              <a:rPr lang="zh-CN" altLang="en-US" strike="noStrike" noProof="1" dirty="0"/>
              <a:t>第三级</a:t>
            </a:r>
            <a:endParaRPr lang="zh-CN" altLang="en-US" strike="noStrike" noProof="1" dirty="0"/>
          </a:p>
          <a:p>
            <a:pPr lvl="3" fontAlgn="base"/>
            <a:r>
              <a:rPr lang="zh-CN" altLang="en-US" strike="noStrike" noProof="1" dirty="0"/>
              <a:t>第四级</a:t>
            </a:r>
            <a:endParaRPr lang="zh-CN" altLang="en-US" strike="noStrike" noProof="1" dirty="0"/>
          </a:p>
          <a:p>
            <a:pPr lvl="4" fontAlgn="base"/>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8"/>
            </p:custDataLst>
          </p:nvPr>
        </p:nvSpPr>
        <p:spPr>
          <a:xfrm>
            <a:off x="660400" y="6350000"/>
            <a:ext cx="2024063" cy="315913"/>
          </a:xfrm>
        </p:spPr>
        <p:txBody>
          <a:bodyPr wrap="square">
            <a:normAutofit/>
          </a:bodyPr>
          <a:lstStyle>
            <a:lvl1pPr>
              <a:defRPr>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4" name="页脚占位符 3"/>
          <p:cNvSpPr>
            <a:spLocks noGrp="1"/>
          </p:cNvSpPr>
          <p:nvPr>
            <p:ph type="ftr" sz="quarter" idx="11"/>
            <p:custDataLst>
              <p:tags r:id="rId9"/>
            </p:custDataLst>
          </p:nvPr>
        </p:nvSpPr>
        <p:spPr>
          <a:xfrm>
            <a:off x="3087688" y="6350000"/>
            <a:ext cx="2968625" cy="315913"/>
          </a:xfrm>
        </p:spPr>
        <p:txBody>
          <a:bodyPr wrap="square">
            <a:normAutofit/>
          </a:bodyPr>
          <a:lstStyle>
            <a:lvl1pPr>
              <a:defRPr>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10"/>
            </p:custDataLst>
          </p:nvPr>
        </p:nvSpPr>
        <p:spPr>
          <a:xfrm>
            <a:off x="6457950" y="6350000"/>
            <a:ext cx="2025650" cy="315913"/>
          </a:xfrm>
        </p:spPr>
        <p:txBody>
          <a:bodyPr wrap="square">
            <a:normAutofit/>
          </a:bodyPr>
          <a:lstStyle>
            <a:lvl1pPr>
              <a:defRPr>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a:prstGeom prst="rect">
            <a:avLst/>
          </a:prstGeom>
        </p:spPr>
        <p:txBody>
          <a:bodyPr anchor="b"/>
          <a:lstStyle>
            <a:lvl1pPr algn="ctr">
              <a:defRPr sz="4500"/>
            </a:lvl1p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6280"/>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a:prstGeom prst="rect">
            <a:avLst/>
          </a:prstGeo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pic>
        <p:nvPicPr>
          <p:cNvPr id="50178" name="图片 9"/>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47" name="Freeform 47"/>
          <p:cNvSpPr/>
          <p:nvPr userDrawn="1"/>
        </p:nvSpPr>
        <p:spPr bwMode="auto">
          <a:xfrm>
            <a:off x="-1587" y="4826000"/>
            <a:ext cx="9155113" cy="2449513"/>
          </a:xfrm>
          <a:custGeom>
            <a:avLst/>
            <a:gdLst>
              <a:gd name="T0" fmla="*/ 7689 w 7689"/>
              <a:gd name="T1" fmla="*/ 1543 h 1543"/>
              <a:gd name="T2" fmla="*/ 7689 w 7689"/>
              <a:gd name="T3" fmla="*/ 1485 h 1543"/>
              <a:gd name="T4" fmla="*/ 4821 w 7689"/>
              <a:gd name="T5" fmla="*/ 568 h 1543"/>
              <a:gd name="T6" fmla="*/ 3065 w 7689"/>
              <a:gd name="T7" fmla="*/ 0 h 1543"/>
              <a:gd name="T8" fmla="*/ 582 w 7689"/>
              <a:gd name="T9" fmla="*/ 597 h 1543"/>
              <a:gd name="T10" fmla="*/ 0 w 7689"/>
              <a:gd name="T11" fmla="*/ 717 h 1543"/>
              <a:gd name="T12" fmla="*/ 0 w 7689"/>
              <a:gd name="T13" fmla="*/ 1543 h 1543"/>
              <a:gd name="T14" fmla="*/ 7689 w 7689"/>
              <a:gd name="T15" fmla="*/ 1543 h 15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9" h="1543">
                <a:moveTo>
                  <a:pt x="7689" y="1543"/>
                </a:moveTo>
                <a:lnTo>
                  <a:pt x="7689" y="1485"/>
                </a:lnTo>
                <a:lnTo>
                  <a:pt x="4821" y="568"/>
                </a:lnTo>
                <a:lnTo>
                  <a:pt x="3065" y="0"/>
                </a:lnTo>
                <a:lnTo>
                  <a:pt x="582" y="597"/>
                </a:lnTo>
                <a:lnTo>
                  <a:pt x="0" y="717"/>
                </a:lnTo>
                <a:lnTo>
                  <a:pt x="0" y="1543"/>
                </a:lnTo>
                <a:lnTo>
                  <a:pt x="7689" y="154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solidFill>
                <a:prstClr val="black"/>
              </a:solidFill>
              <a:latin typeface="等线" panose="02010600030101010101" charset="-122"/>
              <a:ea typeface="等线" panose="02010600030101010101" charset="-122"/>
            </a:endParaRPr>
          </a:p>
        </p:txBody>
      </p:sp>
      <p:sp>
        <p:nvSpPr>
          <p:cNvPr id="74" name="文本框 73"/>
          <p:cNvSpPr txBox="1"/>
          <p:nvPr userDrawn="1"/>
        </p:nvSpPr>
        <p:spPr>
          <a:xfrm>
            <a:off x="6086475" y="4456113"/>
            <a:ext cx="309563" cy="195263"/>
          </a:xfrm>
          <a:prstGeom prst="rect">
            <a:avLst/>
          </a:prstGeom>
          <a:noFill/>
        </p:spPr>
        <p:txBody>
          <a:bodyPr wrap="none" rtlCol="0">
            <a:spAutoFit/>
          </a:bodyPr>
          <a:lstStyle/>
          <a:p>
            <a:pPr fontAlgn="base"/>
            <a:endParaRPr lang="zh-CN" altLang="en-US" sz="1350" strike="noStrike" noProof="1" dirty="0">
              <a:solidFill>
                <a:srgbClr val="258A8F"/>
              </a:solidFill>
              <a:latin typeface="等线" panose="02010600030101010101" charset="-122"/>
              <a:ea typeface="等线" panose="02010600030101010101" charset="-122"/>
            </a:endParaRPr>
          </a:p>
        </p:txBody>
      </p:sp>
      <p:sp>
        <p:nvSpPr>
          <p:cNvPr id="9801" name="副标题 2"/>
          <p:cNvSpPr>
            <a:spLocks noGrp="1"/>
          </p:cNvSpPr>
          <p:nvPr userDrawn="1">
            <p:ph type="subTitle" idx="1"/>
          </p:nvPr>
        </p:nvSpPr>
        <p:spPr>
          <a:xfrm>
            <a:off x="2684860" y="3265546"/>
            <a:ext cx="3774281" cy="558799"/>
          </a:xfrm>
        </p:spPr>
        <p:txBody>
          <a:bodyPr anchor="ctr">
            <a:normAutofit/>
          </a:bodyPr>
          <a:lstStyle>
            <a:lvl1pPr marL="0" indent="0" algn="ctr">
              <a:buNone/>
              <a:defRPr sz="1500">
                <a:solidFill>
                  <a:srgbClr val="258A8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endParaRPr lang="zh-CN" altLang="en-US" strike="noStrike" noProof="1" dirty="0"/>
          </a:p>
        </p:txBody>
      </p:sp>
      <p:sp>
        <p:nvSpPr>
          <p:cNvPr id="9802" name="标题 1"/>
          <p:cNvSpPr>
            <a:spLocks noGrp="1"/>
          </p:cNvSpPr>
          <p:nvPr userDrawn="1">
            <p:ph type="ctrTitle"/>
          </p:nvPr>
        </p:nvSpPr>
        <p:spPr>
          <a:xfrm>
            <a:off x="2684860" y="2532347"/>
            <a:ext cx="3774281" cy="698591"/>
          </a:xfrm>
        </p:spPr>
        <p:txBody>
          <a:bodyPr anchor="ctr">
            <a:normAutofit/>
          </a:bodyPr>
          <a:lstStyle>
            <a:lvl1pPr algn="ctr">
              <a:defRPr sz="3000">
                <a:solidFill>
                  <a:srgbClr val="258A8F"/>
                </a:solidFill>
              </a:defRPr>
            </a:lvl1pPr>
          </a:lstStyle>
          <a:p>
            <a:pPr fontAlgn="auto"/>
            <a:endParaRPr lang="zh-CN" altLang="en-US" strike="noStrike" noProof="1" dirty="0"/>
          </a:p>
        </p:txBody>
      </p:sp>
      <p:sp>
        <p:nvSpPr>
          <p:cNvPr id="12" name="文本占位符 13"/>
          <p:cNvSpPr>
            <a:spLocks noGrp="1"/>
          </p:cNvSpPr>
          <p:nvPr userDrawn="1">
            <p:ph type="body" sz="quarter" idx="10" hasCustomPrompt="1"/>
          </p:nvPr>
        </p:nvSpPr>
        <p:spPr>
          <a:xfrm>
            <a:off x="2684860" y="4186660"/>
            <a:ext cx="3774281" cy="296271"/>
          </a:xfrm>
        </p:spPr>
        <p:txBody>
          <a:bodyPr vert="horz" anchor="ctr">
            <a:noAutofit/>
          </a:bodyPr>
          <a:lstStyle>
            <a:lvl1pPr marL="0" indent="0" algn="ctr">
              <a:buNone/>
              <a:defRPr sz="1125" b="0">
                <a:solidFill>
                  <a:srgbClr val="258A8F"/>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z="1125" strike="noStrike" noProof="1" dirty="0"/>
              <a:t>署名</a:t>
            </a:r>
            <a:endParaRPr lang="zh-CN" altLang="en-US" strike="noStrike" noProof="1" dirty="0"/>
          </a:p>
        </p:txBody>
      </p:sp>
      <p:sp>
        <p:nvSpPr>
          <p:cNvPr id="13" name="文本占位符 13"/>
          <p:cNvSpPr>
            <a:spLocks noGrp="1"/>
          </p:cNvSpPr>
          <p:nvPr userDrawn="1">
            <p:ph type="body" sz="quarter" idx="11" hasCustomPrompt="1"/>
          </p:nvPr>
        </p:nvSpPr>
        <p:spPr>
          <a:xfrm>
            <a:off x="2684860" y="4482931"/>
            <a:ext cx="3774281" cy="296271"/>
          </a:xfrm>
        </p:spPr>
        <p:txBody>
          <a:bodyPr vert="horz" anchor="ctr">
            <a:noAutofit/>
          </a:bodyPr>
          <a:lstStyle>
            <a:lvl1pPr marL="0" indent="0" algn="ctr">
              <a:buNone/>
              <a:defRPr sz="1125" b="0">
                <a:solidFill>
                  <a:srgbClr val="258A8F"/>
                </a:solidFill>
              </a:defRPr>
            </a:lvl1pPr>
            <a:lvl2pPr marL="342900" indent="0">
              <a:buNone/>
              <a:defRPr/>
            </a:lvl2pPr>
            <a:lvl3pPr marL="685800" indent="0">
              <a:buNone/>
              <a:defRPr/>
            </a:lvl3pPr>
            <a:lvl4pPr marL="1028700" indent="0">
              <a:buNone/>
              <a:defRPr/>
            </a:lvl4pPr>
            <a:lvl5pPr marL="1371600" indent="0">
              <a:buNone/>
              <a:defRPr/>
            </a:lvl5pPr>
          </a:lstStyle>
          <a:p>
            <a:pPr lvl="0" fontAlgn="auto"/>
            <a:r>
              <a:rPr lang="zh-CN" altLang="en-US" sz="1125" strike="noStrike" noProof="1" dirty="0"/>
              <a:t>日期</a:t>
            </a:r>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showMasterSp="0" userDrawn="1">
  <p:cSld name="1_节标题">
    <p:bg>
      <p:bgPr>
        <a:solidFill>
          <a:schemeClr val="bg1"/>
        </a:solidFill>
        <a:effectLst/>
      </p:bgPr>
    </p:bg>
    <p:spTree>
      <p:nvGrpSpPr>
        <p:cNvPr id="1" name=""/>
        <p:cNvGrpSpPr/>
        <p:nvPr/>
      </p:nvGrpSpPr>
      <p:grpSpPr>
        <a:xfrm>
          <a:off x="0" y="0"/>
          <a:ext cx="0" cy="0"/>
          <a:chOff x="0" y="0"/>
          <a:chExt cx="0" cy="0"/>
        </a:xfrm>
      </p:grpSpPr>
      <p:pic>
        <p:nvPicPr>
          <p:cNvPr id="51202" name="图片 3"/>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2" name="矩形 1"/>
          <p:cNvSpPr/>
          <p:nvPr userDrawn="1"/>
        </p:nvSpPr>
        <p:spPr>
          <a:xfrm>
            <a:off x="0" y="0"/>
            <a:ext cx="9144000" cy="6858000"/>
          </a:xfrm>
          <a:prstGeom prst="rect">
            <a:avLst/>
          </a:prstGeom>
          <a:gradFill flip="none" rotWithShape="1">
            <a:gsLst>
              <a:gs pos="15000">
                <a:srgbClr val="FFFFFF">
                  <a:alpha val="0"/>
                </a:srgbClr>
              </a:gs>
              <a:gs pos="49000">
                <a:srgbClr val="FFFFFF"/>
              </a:gs>
              <a:gs pos="35000">
                <a:schemeClr val="bg1">
                  <a:alpha val="34000"/>
                </a:schemeClr>
              </a:gs>
              <a:gs pos="67000">
                <a:schemeClr val="bg1"/>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grpSp>
        <p:nvGrpSpPr>
          <p:cNvPr id="51204" name="组合 2"/>
          <p:cNvGrpSpPr/>
          <p:nvPr userDrawn="1"/>
        </p:nvGrpSpPr>
        <p:grpSpPr>
          <a:xfrm>
            <a:off x="3333750" y="1112838"/>
            <a:ext cx="2476500" cy="3238500"/>
            <a:chOff x="606054" y="1246856"/>
            <a:chExt cx="4829546" cy="4735860"/>
          </a:xfrm>
        </p:grpSpPr>
        <p:grpSp>
          <p:nvGrpSpPr>
            <p:cNvPr id="51205" name="组合 5"/>
            <p:cNvGrpSpPr/>
            <p:nvPr userDrawn="1"/>
          </p:nvGrpSpPr>
          <p:grpSpPr>
            <a:xfrm>
              <a:off x="606054" y="1246856"/>
              <a:ext cx="4829546" cy="4735860"/>
              <a:chOff x="4138613" y="1468438"/>
              <a:chExt cx="4010025" cy="3932238"/>
            </a:xfrm>
          </p:grpSpPr>
          <p:sp>
            <p:nvSpPr>
              <p:cNvPr id="7" name="Freeform 118"/>
              <p:cNvSpPr/>
              <p:nvPr/>
            </p:nvSpPr>
            <p:spPr bwMode="auto">
              <a:xfrm>
                <a:off x="6619875" y="1565276"/>
                <a:ext cx="312738" cy="276225"/>
              </a:xfrm>
              <a:custGeom>
                <a:avLst/>
                <a:gdLst>
                  <a:gd name="T0" fmla="*/ 11 w 26"/>
                  <a:gd name="T1" fmla="*/ 10 h 23"/>
                  <a:gd name="T2" fmla="*/ 7 w 26"/>
                  <a:gd name="T3" fmla="*/ 3 h 23"/>
                  <a:gd name="T4" fmla="*/ 4 w 26"/>
                  <a:gd name="T5" fmla="*/ 23 h 23"/>
                  <a:gd name="T6" fmla="*/ 11 w 26"/>
                  <a:gd name="T7" fmla="*/ 10 h 23"/>
                </a:gdLst>
                <a:ahLst/>
                <a:cxnLst>
                  <a:cxn ang="0">
                    <a:pos x="T0" y="T1"/>
                  </a:cxn>
                  <a:cxn ang="0">
                    <a:pos x="T2" y="T3"/>
                  </a:cxn>
                  <a:cxn ang="0">
                    <a:pos x="T4" y="T5"/>
                  </a:cxn>
                  <a:cxn ang="0">
                    <a:pos x="T6" y="T7"/>
                  </a:cxn>
                </a:cxnLst>
                <a:rect l="0" t="0" r="r" b="b"/>
                <a:pathLst>
                  <a:path w="26" h="23">
                    <a:moveTo>
                      <a:pt x="11" y="10"/>
                    </a:moveTo>
                    <a:cubicBezTo>
                      <a:pt x="11" y="10"/>
                      <a:pt x="12" y="5"/>
                      <a:pt x="7" y="3"/>
                    </a:cubicBezTo>
                    <a:cubicBezTo>
                      <a:pt x="0" y="0"/>
                      <a:pt x="2" y="23"/>
                      <a:pt x="4" y="23"/>
                    </a:cubicBezTo>
                    <a:cubicBezTo>
                      <a:pt x="26" y="19"/>
                      <a:pt x="19" y="2"/>
                      <a:pt x="11"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 name="Freeform 119"/>
              <p:cNvSpPr>
                <a:spLocks noEditPoints="1"/>
              </p:cNvSpPr>
              <p:nvPr/>
            </p:nvSpPr>
            <p:spPr bwMode="auto">
              <a:xfrm>
                <a:off x="6113463" y="1636713"/>
                <a:ext cx="554038" cy="541338"/>
              </a:xfrm>
              <a:custGeom>
                <a:avLst/>
                <a:gdLst>
                  <a:gd name="T0" fmla="*/ 37 w 46"/>
                  <a:gd name="T1" fmla="*/ 14 h 45"/>
                  <a:gd name="T2" fmla="*/ 11 w 46"/>
                  <a:gd name="T3" fmla="*/ 12 h 45"/>
                  <a:gd name="T4" fmla="*/ 32 w 46"/>
                  <a:gd name="T5" fmla="*/ 2 h 45"/>
                  <a:gd name="T6" fmla="*/ 33 w 46"/>
                  <a:gd name="T7" fmla="*/ 12 h 45"/>
                  <a:gd name="T8" fmla="*/ 27 w 46"/>
                  <a:gd name="T9" fmla="*/ 5 h 45"/>
                  <a:gd name="T10" fmla="*/ 39 w 46"/>
                  <a:gd name="T11" fmla="*/ 21 h 45"/>
                  <a:gd name="T12" fmla="*/ 27 w 46"/>
                  <a:gd name="T13" fmla="*/ 35 h 45"/>
                  <a:gd name="T14" fmla="*/ 34 w 46"/>
                  <a:gd name="T15" fmla="*/ 17 h 45"/>
                  <a:gd name="T16" fmla="*/ 18 w 46"/>
                  <a:gd name="T17" fmla="*/ 30 h 45"/>
                  <a:gd name="T18" fmla="*/ 29 w 46"/>
                  <a:gd name="T19" fmla="*/ 8 h 45"/>
                  <a:gd name="T20" fmla="*/ 44 w 46"/>
                  <a:gd name="T21" fmla="*/ 29 h 45"/>
                  <a:gd name="T22" fmla="*/ 7 w 46"/>
                  <a:gd name="T23" fmla="*/ 19 h 45"/>
                  <a:gd name="T24" fmla="*/ 26 w 46"/>
                  <a:gd name="T25" fmla="*/ 11 h 45"/>
                  <a:gd name="T26" fmla="*/ 15 w 46"/>
                  <a:gd name="T27" fmla="*/ 15 h 45"/>
                  <a:gd name="T28" fmla="*/ 21 w 46"/>
                  <a:gd name="T29" fmla="*/ 5 h 45"/>
                  <a:gd name="T30" fmla="*/ 19 w 46"/>
                  <a:gd name="T31" fmla="*/ 14 h 45"/>
                  <a:gd name="T32" fmla="*/ 32 w 46"/>
                  <a:gd name="T33" fmla="*/ 23 h 45"/>
                  <a:gd name="T34" fmla="*/ 26 w 46"/>
                  <a:gd name="T35" fmla="*/ 16 h 45"/>
                  <a:gd name="T36" fmla="*/ 30 w 46"/>
                  <a:gd name="T37" fmla="*/ 33 h 45"/>
                  <a:gd name="T38" fmla="*/ 25 w 46"/>
                  <a:gd name="T39" fmla="*/ 23 h 45"/>
                  <a:gd name="T40" fmla="*/ 33 w 46"/>
                  <a:gd name="T41" fmla="*/ 24 h 45"/>
                  <a:gd name="T42" fmla="*/ 23 w 46"/>
                  <a:gd name="T43" fmla="*/ 27 h 45"/>
                  <a:gd name="T44" fmla="*/ 34 w 46"/>
                  <a:gd name="T45" fmla="*/ 20 h 45"/>
                  <a:gd name="T46" fmla="*/ 27 w 46"/>
                  <a:gd name="T47" fmla="*/ 17 h 45"/>
                  <a:gd name="T48" fmla="*/ 41 w 46"/>
                  <a:gd name="T49" fmla="*/ 17 h 45"/>
                  <a:gd name="T50" fmla="*/ 31 w 46"/>
                  <a:gd name="T51" fmla="*/ 30 h 45"/>
                  <a:gd name="T52" fmla="*/ 25 w 46"/>
                  <a:gd name="T53" fmla="*/ 16 h 45"/>
                  <a:gd name="T54" fmla="*/ 39 w 46"/>
                  <a:gd name="T55" fmla="*/ 25 h 45"/>
                  <a:gd name="T56" fmla="*/ 9 w 46"/>
                  <a:gd name="T57" fmla="*/ 8 h 45"/>
                  <a:gd name="T58" fmla="*/ 21 w 46"/>
                  <a:gd name="T59" fmla="*/ 18 h 45"/>
                  <a:gd name="T60" fmla="*/ 20 w 46"/>
                  <a:gd name="T61" fmla="*/ 19 h 45"/>
                  <a:gd name="T62" fmla="*/ 17 w 46"/>
                  <a:gd name="T63" fmla="*/ 7 h 45"/>
                  <a:gd name="T64" fmla="*/ 21 w 46"/>
                  <a:gd name="T65" fmla="*/ 23 h 45"/>
                  <a:gd name="T66" fmla="*/ 15 w 46"/>
                  <a:gd name="T67" fmla="*/ 42 h 45"/>
                  <a:gd name="T68" fmla="*/ 10 w 46"/>
                  <a:gd name="T69" fmla="*/ 31 h 45"/>
                  <a:gd name="T70" fmla="*/ 28 w 46"/>
                  <a:gd name="T71" fmla="*/ 21 h 45"/>
                  <a:gd name="T72" fmla="*/ 15 w 46"/>
                  <a:gd name="T73" fmla="*/ 29 h 45"/>
                  <a:gd name="T74" fmla="*/ 3 w 46"/>
                  <a:gd name="T75" fmla="*/ 33 h 45"/>
                  <a:gd name="T76" fmla="*/ 15 w 46"/>
                  <a:gd name="T77" fmla="*/ 18 h 45"/>
                  <a:gd name="T78" fmla="*/ 27 w 46"/>
                  <a:gd name="T79" fmla="*/ 41 h 45"/>
                  <a:gd name="T80" fmla="*/ 31 w 46"/>
                  <a:gd name="T81" fmla="*/ 26 h 45"/>
                  <a:gd name="T82" fmla="*/ 19 w 46"/>
                  <a:gd name="T83" fmla="*/ 8 h 45"/>
                  <a:gd name="T84" fmla="*/ 0 w 46"/>
                  <a:gd name="T85" fmla="*/ 17 h 45"/>
                  <a:gd name="T86" fmla="*/ 9 w 46"/>
                  <a:gd name="T87" fmla="*/ 17 h 45"/>
                  <a:gd name="T88" fmla="*/ 39 w 46"/>
                  <a:gd name="T89" fmla="*/ 29 h 45"/>
                  <a:gd name="T90" fmla="*/ 19 w 46"/>
                  <a:gd name="T91" fmla="*/ 38 h 45"/>
                  <a:gd name="T92" fmla="*/ 16 w 46"/>
                  <a:gd name="T93" fmla="*/ 26 h 45"/>
                  <a:gd name="T94" fmla="*/ 22 w 46"/>
                  <a:gd name="T95" fmla="*/ 38 h 45"/>
                  <a:gd name="T96" fmla="*/ 7 w 46"/>
                  <a:gd name="T97" fmla="*/ 24 h 45"/>
                  <a:gd name="T98" fmla="*/ 8 w 46"/>
                  <a:gd name="T99" fmla="*/ 26 h 45"/>
                  <a:gd name="T100" fmla="*/ 8 w 46"/>
                  <a:gd name="T101" fmla="*/ 13 h 45"/>
                  <a:gd name="T102" fmla="*/ 31 w 46"/>
                  <a:gd name="T103" fmla="*/ 37 h 45"/>
                  <a:gd name="T104" fmla="*/ 32 w 46"/>
                  <a:gd name="T105" fmla="*/ 7 h 45"/>
                  <a:gd name="T106" fmla="*/ 36 w 46"/>
                  <a:gd name="T107" fmla="*/ 33 h 45"/>
                  <a:gd name="T108" fmla="*/ 14 w 46"/>
                  <a:gd name="T109" fmla="*/ 25 h 45"/>
                  <a:gd name="T110" fmla="*/ 18 w 46"/>
                  <a:gd name="T111" fmla="*/ 36 h 45"/>
                  <a:gd name="T112" fmla="*/ 13 w 46"/>
                  <a:gd name="T113" fmla="*/ 39 h 45"/>
                  <a:gd name="T114" fmla="*/ 37 w 46"/>
                  <a:gd name="T115"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 h="45">
                    <a:moveTo>
                      <a:pt x="37" y="14"/>
                    </a:moveTo>
                    <a:cubicBezTo>
                      <a:pt x="37" y="14"/>
                      <a:pt x="36" y="14"/>
                      <a:pt x="36" y="14"/>
                    </a:cubicBezTo>
                    <a:cubicBezTo>
                      <a:pt x="36" y="14"/>
                      <a:pt x="35" y="14"/>
                      <a:pt x="36" y="13"/>
                    </a:cubicBezTo>
                    <a:cubicBezTo>
                      <a:pt x="36" y="13"/>
                      <a:pt x="36" y="12"/>
                      <a:pt x="36" y="12"/>
                    </a:cubicBezTo>
                    <a:cubicBezTo>
                      <a:pt x="36" y="12"/>
                      <a:pt x="37" y="11"/>
                      <a:pt x="37" y="11"/>
                    </a:cubicBezTo>
                    <a:cubicBezTo>
                      <a:pt x="37" y="10"/>
                      <a:pt x="38" y="10"/>
                      <a:pt x="39" y="10"/>
                    </a:cubicBezTo>
                    <a:cubicBezTo>
                      <a:pt x="39" y="11"/>
                      <a:pt x="39" y="11"/>
                      <a:pt x="39" y="11"/>
                    </a:cubicBezTo>
                    <a:cubicBezTo>
                      <a:pt x="40" y="12"/>
                      <a:pt x="39" y="12"/>
                      <a:pt x="39" y="12"/>
                    </a:cubicBezTo>
                    <a:cubicBezTo>
                      <a:pt x="39" y="13"/>
                      <a:pt x="39" y="13"/>
                      <a:pt x="39" y="13"/>
                    </a:cubicBezTo>
                    <a:cubicBezTo>
                      <a:pt x="38" y="14"/>
                      <a:pt x="37" y="14"/>
                      <a:pt x="37" y="14"/>
                    </a:cubicBezTo>
                    <a:close/>
                    <a:moveTo>
                      <a:pt x="11" y="12"/>
                    </a:moveTo>
                    <a:cubicBezTo>
                      <a:pt x="12" y="12"/>
                      <a:pt x="12" y="13"/>
                      <a:pt x="13" y="13"/>
                    </a:cubicBezTo>
                    <a:cubicBezTo>
                      <a:pt x="13" y="13"/>
                      <a:pt x="14" y="13"/>
                      <a:pt x="14" y="13"/>
                    </a:cubicBezTo>
                    <a:cubicBezTo>
                      <a:pt x="14" y="13"/>
                      <a:pt x="14" y="14"/>
                      <a:pt x="14" y="14"/>
                    </a:cubicBezTo>
                    <a:cubicBezTo>
                      <a:pt x="14" y="14"/>
                      <a:pt x="14" y="14"/>
                      <a:pt x="14" y="14"/>
                    </a:cubicBezTo>
                    <a:cubicBezTo>
                      <a:pt x="13" y="14"/>
                      <a:pt x="13" y="14"/>
                      <a:pt x="13" y="14"/>
                    </a:cubicBezTo>
                    <a:cubicBezTo>
                      <a:pt x="12" y="14"/>
                      <a:pt x="11" y="14"/>
                      <a:pt x="11" y="14"/>
                    </a:cubicBezTo>
                    <a:cubicBezTo>
                      <a:pt x="10" y="14"/>
                      <a:pt x="10" y="13"/>
                      <a:pt x="10" y="13"/>
                    </a:cubicBezTo>
                    <a:cubicBezTo>
                      <a:pt x="10" y="13"/>
                      <a:pt x="10" y="12"/>
                      <a:pt x="11" y="12"/>
                    </a:cubicBezTo>
                    <a:cubicBezTo>
                      <a:pt x="11" y="12"/>
                      <a:pt x="11" y="12"/>
                      <a:pt x="11" y="12"/>
                    </a:cubicBezTo>
                    <a:close/>
                    <a:moveTo>
                      <a:pt x="32" y="2"/>
                    </a:moveTo>
                    <a:cubicBezTo>
                      <a:pt x="32" y="2"/>
                      <a:pt x="32" y="2"/>
                      <a:pt x="31" y="3"/>
                    </a:cubicBezTo>
                    <a:cubicBezTo>
                      <a:pt x="31" y="3"/>
                      <a:pt x="31" y="4"/>
                      <a:pt x="31" y="4"/>
                    </a:cubicBezTo>
                    <a:cubicBezTo>
                      <a:pt x="31" y="5"/>
                      <a:pt x="31" y="5"/>
                      <a:pt x="31" y="5"/>
                    </a:cubicBezTo>
                    <a:cubicBezTo>
                      <a:pt x="31" y="5"/>
                      <a:pt x="30" y="4"/>
                      <a:pt x="30" y="4"/>
                    </a:cubicBezTo>
                    <a:cubicBezTo>
                      <a:pt x="31" y="4"/>
                      <a:pt x="30" y="3"/>
                      <a:pt x="30" y="3"/>
                    </a:cubicBezTo>
                    <a:cubicBezTo>
                      <a:pt x="30" y="2"/>
                      <a:pt x="30" y="2"/>
                      <a:pt x="30" y="1"/>
                    </a:cubicBezTo>
                    <a:cubicBezTo>
                      <a:pt x="30" y="1"/>
                      <a:pt x="31" y="0"/>
                      <a:pt x="31" y="1"/>
                    </a:cubicBezTo>
                    <a:cubicBezTo>
                      <a:pt x="31" y="1"/>
                      <a:pt x="31" y="1"/>
                      <a:pt x="31" y="1"/>
                    </a:cubicBezTo>
                    <a:cubicBezTo>
                      <a:pt x="31" y="1"/>
                      <a:pt x="32" y="2"/>
                      <a:pt x="32" y="2"/>
                    </a:cubicBezTo>
                    <a:close/>
                    <a:moveTo>
                      <a:pt x="36" y="9"/>
                    </a:moveTo>
                    <a:cubicBezTo>
                      <a:pt x="36" y="8"/>
                      <a:pt x="36" y="8"/>
                      <a:pt x="36" y="8"/>
                    </a:cubicBezTo>
                    <a:cubicBezTo>
                      <a:pt x="37" y="8"/>
                      <a:pt x="37" y="7"/>
                      <a:pt x="37" y="7"/>
                    </a:cubicBezTo>
                    <a:cubicBezTo>
                      <a:pt x="37" y="6"/>
                      <a:pt x="38" y="6"/>
                      <a:pt x="39" y="6"/>
                    </a:cubicBezTo>
                    <a:cubicBezTo>
                      <a:pt x="39" y="6"/>
                      <a:pt x="39" y="6"/>
                      <a:pt x="39" y="6"/>
                    </a:cubicBezTo>
                    <a:cubicBezTo>
                      <a:pt x="39" y="6"/>
                      <a:pt x="39" y="7"/>
                      <a:pt x="39" y="7"/>
                    </a:cubicBezTo>
                    <a:cubicBezTo>
                      <a:pt x="39" y="7"/>
                      <a:pt x="39" y="7"/>
                      <a:pt x="39" y="7"/>
                    </a:cubicBezTo>
                    <a:cubicBezTo>
                      <a:pt x="38" y="8"/>
                      <a:pt x="38" y="8"/>
                      <a:pt x="38" y="8"/>
                    </a:cubicBezTo>
                    <a:cubicBezTo>
                      <a:pt x="37" y="8"/>
                      <a:pt x="37" y="8"/>
                      <a:pt x="36" y="9"/>
                    </a:cubicBezTo>
                    <a:close/>
                    <a:moveTo>
                      <a:pt x="33" y="12"/>
                    </a:moveTo>
                    <a:cubicBezTo>
                      <a:pt x="33" y="12"/>
                      <a:pt x="33" y="12"/>
                      <a:pt x="33" y="13"/>
                    </a:cubicBezTo>
                    <a:cubicBezTo>
                      <a:pt x="32" y="13"/>
                      <a:pt x="32" y="14"/>
                      <a:pt x="31" y="14"/>
                    </a:cubicBezTo>
                    <a:cubicBezTo>
                      <a:pt x="31" y="14"/>
                      <a:pt x="31" y="14"/>
                      <a:pt x="31" y="14"/>
                    </a:cubicBezTo>
                    <a:cubicBezTo>
                      <a:pt x="31" y="14"/>
                      <a:pt x="31" y="14"/>
                      <a:pt x="31" y="14"/>
                    </a:cubicBezTo>
                    <a:cubicBezTo>
                      <a:pt x="31" y="13"/>
                      <a:pt x="31" y="13"/>
                      <a:pt x="31" y="12"/>
                    </a:cubicBezTo>
                    <a:cubicBezTo>
                      <a:pt x="31" y="12"/>
                      <a:pt x="32" y="12"/>
                      <a:pt x="32" y="12"/>
                    </a:cubicBezTo>
                    <a:cubicBezTo>
                      <a:pt x="32" y="11"/>
                      <a:pt x="32" y="11"/>
                      <a:pt x="33" y="11"/>
                    </a:cubicBezTo>
                    <a:cubicBezTo>
                      <a:pt x="33" y="11"/>
                      <a:pt x="33" y="11"/>
                      <a:pt x="33" y="11"/>
                    </a:cubicBezTo>
                    <a:cubicBezTo>
                      <a:pt x="33" y="11"/>
                      <a:pt x="33" y="12"/>
                      <a:pt x="33" y="12"/>
                    </a:cubicBezTo>
                    <a:close/>
                    <a:moveTo>
                      <a:pt x="27" y="5"/>
                    </a:moveTo>
                    <a:cubicBezTo>
                      <a:pt x="27" y="5"/>
                      <a:pt x="27" y="6"/>
                      <a:pt x="27" y="7"/>
                    </a:cubicBezTo>
                    <a:cubicBezTo>
                      <a:pt x="27" y="7"/>
                      <a:pt x="27" y="7"/>
                      <a:pt x="27" y="7"/>
                    </a:cubicBezTo>
                    <a:cubicBezTo>
                      <a:pt x="27" y="7"/>
                      <a:pt x="27" y="7"/>
                      <a:pt x="26" y="7"/>
                    </a:cubicBezTo>
                    <a:cubicBezTo>
                      <a:pt x="26" y="6"/>
                      <a:pt x="26" y="6"/>
                      <a:pt x="26" y="6"/>
                    </a:cubicBezTo>
                    <a:cubicBezTo>
                      <a:pt x="26" y="5"/>
                      <a:pt x="25" y="5"/>
                      <a:pt x="25" y="4"/>
                    </a:cubicBezTo>
                    <a:cubicBezTo>
                      <a:pt x="26" y="4"/>
                      <a:pt x="26" y="3"/>
                      <a:pt x="27" y="4"/>
                    </a:cubicBezTo>
                    <a:cubicBezTo>
                      <a:pt x="27" y="4"/>
                      <a:pt x="27" y="4"/>
                      <a:pt x="27" y="5"/>
                    </a:cubicBezTo>
                    <a:close/>
                    <a:moveTo>
                      <a:pt x="41" y="22"/>
                    </a:moveTo>
                    <a:cubicBezTo>
                      <a:pt x="40" y="22"/>
                      <a:pt x="40" y="22"/>
                      <a:pt x="40" y="22"/>
                    </a:cubicBezTo>
                    <a:cubicBezTo>
                      <a:pt x="39" y="21"/>
                      <a:pt x="39" y="21"/>
                      <a:pt x="39" y="21"/>
                    </a:cubicBezTo>
                    <a:cubicBezTo>
                      <a:pt x="39" y="21"/>
                      <a:pt x="39" y="21"/>
                      <a:pt x="39" y="21"/>
                    </a:cubicBezTo>
                    <a:cubicBezTo>
                      <a:pt x="40" y="20"/>
                      <a:pt x="41" y="20"/>
                      <a:pt x="42" y="20"/>
                    </a:cubicBezTo>
                    <a:cubicBezTo>
                      <a:pt x="42" y="20"/>
                      <a:pt x="42" y="20"/>
                      <a:pt x="42" y="20"/>
                    </a:cubicBezTo>
                    <a:cubicBezTo>
                      <a:pt x="43" y="20"/>
                      <a:pt x="43" y="20"/>
                      <a:pt x="43" y="20"/>
                    </a:cubicBezTo>
                    <a:cubicBezTo>
                      <a:pt x="43" y="21"/>
                      <a:pt x="43" y="21"/>
                      <a:pt x="42" y="21"/>
                    </a:cubicBezTo>
                    <a:cubicBezTo>
                      <a:pt x="42" y="21"/>
                      <a:pt x="41" y="22"/>
                      <a:pt x="41" y="22"/>
                    </a:cubicBezTo>
                    <a:cubicBezTo>
                      <a:pt x="41" y="22"/>
                      <a:pt x="41" y="22"/>
                      <a:pt x="41" y="22"/>
                    </a:cubicBezTo>
                    <a:close/>
                    <a:moveTo>
                      <a:pt x="26" y="32"/>
                    </a:moveTo>
                    <a:cubicBezTo>
                      <a:pt x="26" y="33"/>
                      <a:pt x="26" y="33"/>
                      <a:pt x="26" y="33"/>
                    </a:cubicBezTo>
                    <a:cubicBezTo>
                      <a:pt x="26" y="34"/>
                      <a:pt x="27" y="34"/>
                      <a:pt x="27" y="35"/>
                    </a:cubicBezTo>
                    <a:cubicBezTo>
                      <a:pt x="27" y="35"/>
                      <a:pt x="27" y="36"/>
                      <a:pt x="27" y="36"/>
                    </a:cubicBezTo>
                    <a:cubicBezTo>
                      <a:pt x="27" y="36"/>
                      <a:pt x="27" y="37"/>
                      <a:pt x="27" y="37"/>
                    </a:cubicBezTo>
                    <a:cubicBezTo>
                      <a:pt x="26" y="37"/>
                      <a:pt x="26" y="37"/>
                      <a:pt x="26" y="36"/>
                    </a:cubicBezTo>
                    <a:cubicBezTo>
                      <a:pt x="26" y="36"/>
                      <a:pt x="25" y="35"/>
                      <a:pt x="25" y="35"/>
                    </a:cubicBezTo>
                    <a:cubicBezTo>
                      <a:pt x="25" y="35"/>
                      <a:pt x="25" y="34"/>
                      <a:pt x="25" y="34"/>
                    </a:cubicBezTo>
                    <a:cubicBezTo>
                      <a:pt x="25" y="34"/>
                      <a:pt x="26" y="33"/>
                      <a:pt x="26" y="33"/>
                    </a:cubicBezTo>
                    <a:cubicBezTo>
                      <a:pt x="26" y="33"/>
                      <a:pt x="26" y="33"/>
                      <a:pt x="26" y="32"/>
                    </a:cubicBezTo>
                    <a:close/>
                    <a:moveTo>
                      <a:pt x="34" y="15"/>
                    </a:moveTo>
                    <a:cubicBezTo>
                      <a:pt x="35" y="15"/>
                      <a:pt x="35" y="15"/>
                      <a:pt x="35" y="16"/>
                    </a:cubicBezTo>
                    <a:cubicBezTo>
                      <a:pt x="35" y="16"/>
                      <a:pt x="35" y="16"/>
                      <a:pt x="34" y="17"/>
                    </a:cubicBezTo>
                    <a:cubicBezTo>
                      <a:pt x="34" y="17"/>
                      <a:pt x="33" y="17"/>
                      <a:pt x="32" y="18"/>
                    </a:cubicBezTo>
                    <a:cubicBezTo>
                      <a:pt x="32" y="18"/>
                      <a:pt x="32" y="18"/>
                      <a:pt x="32" y="18"/>
                    </a:cubicBezTo>
                    <a:cubicBezTo>
                      <a:pt x="32" y="18"/>
                      <a:pt x="32" y="18"/>
                      <a:pt x="32" y="17"/>
                    </a:cubicBezTo>
                    <a:cubicBezTo>
                      <a:pt x="32" y="17"/>
                      <a:pt x="33" y="15"/>
                      <a:pt x="34" y="15"/>
                    </a:cubicBezTo>
                    <a:cubicBezTo>
                      <a:pt x="34" y="15"/>
                      <a:pt x="34" y="15"/>
                      <a:pt x="34" y="15"/>
                    </a:cubicBezTo>
                    <a:close/>
                    <a:moveTo>
                      <a:pt x="20" y="27"/>
                    </a:moveTo>
                    <a:cubicBezTo>
                      <a:pt x="20" y="27"/>
                      <a:pt x="20" y="28"/>
                      <a:pt x="20" y="28"/>
                    </a:cubicBezTo>
                    <a:cubicBezTo>
                      <a:pt x="20" y="28"/>
                      <a:pt x="20" y="29"/>
                      <a:pt x="20" y="30"/>
                    </a:cubicBezTo>
                    <a:cubicBezTo>
                      <a:pt x="19" y="30"/>
                      <a:pt x="19" y="31"/>
                      <a:pt x="18" y="31"/>
                    </a:cubicBezTo>
                    <a:cubicBezTo>
                      <a:pt x="18" y="30"/>
                      <a:pt x="18" y="30"/>
                      <a:pt x="18" y="30"/>
                    </a:cubicBezTo>
                    <a:cubicBezTo>
                      <a:pt x="18" y="29"/>
                      <a:pt x="18" y="29"/>
                      <a:pt x="18" y="29"/>
                    </a:cubicBezTo>
                    <a:cubicBezTo>
                      <a:pt x="19" y="28"/>
                      <a:pt x="19" y="27"/>
                      <a:pt x="20" y="27"/>
                    </a:cubicBezTo>
                    <a:close/>
                    <a:moveTo>
                      <a:pt x="30" y="9"/>
                    </a:moveTo>
                    <a:cubicBezTo>
                      <a:pt x="29" y="10"/>
                      <a:pt x="29" y="11"/>
                      <a:pt x="29" y="12"/>
                    </a:cubicBezTo>
                    <a:cubicBezTo>
                      <a:pt x="29" y="12"/>
                      <a:pt x="28" y="12"/>
                      <a:pt x="28" y="12"/>
                    </a:cubicBezTo>
                    <a:cubicBezTo>
                      <a:pt x="28" y="12"/>
                      <a:pt x="28" y="12"/>
                      <a:pt x="28" y="12"/>
                    </a:cubicBezTo>
                    <a:cubicBezTo>
                      <a:pt x="28" y="12"/>
                      <a:pt x="28" y="12"/>
                      <a:pt x="28" y="12"/>
                    </a:cubicBezTo>
                    <a:cubicBezTo>
                      <a:pt x="28" y="11"/>
                      <a:pt x="28" y="10"/>
                      <a:pt x="28" y="9"/>
                    </a:cubicBezTo>
                    <a:cubicBezTo>
                      <a:pt x="28" y="8"/>
                      <a:pt x="28" y="8"/>
                      <a:pt x="29" y="8"/>
                    </a:cubicBezTo>
                    <a:cubicBezTo>
                      <a:pt x="29" y="8"/>
                      <a:pt x="29" y="8"/>
                      <a:pt x="29" y="8"/>
                    </a:cubicBezTo>
                    <a:cubicBezTo>
                      <a:pt x="29" y="9"/>
                      <a:pt x="30" y="9"/>
                      <a:pt x="30" y="9"/>
                    </a:cubicBezTo>
                    <a:close/>
                    <a:moveTo>
                      <a:pt x="44" y="29"/>
                    </a:moveTo>
                    <a:cubicBezTo>
                      <a:pt x="43" y="29"/>
                      <a:pt x="43" y="29"/>
                      <a:pt x="42" y="28"/>
                    </a:cubicBezTo>
                    <a:cubicBezTo>
                      <a:pt x="42" y="28"/>
                      <a:pt x="42" y="28"/>
                      <a:pt x="42" y="28"/>
                    </a:cubicBezTo>
                    <a:cubicBezTo>
                      <a:pt x="42" y="28"/>
                      <a:pt x="42" y="28"/>
                      <a:pt x="42" y="27"/>
                    </a:cubicBezTo>
                    <a:cubicBezTo>
                      <a:pt x="42" y="27"/>
                      <a:pt x="43" y="27"/>
                      <a:pt x="43" y="27"/>
                    </a:cubicBezTo>
                    <a:cubicBezTo>
                      <a:pt x="44" y="27"/>
                      <a:pt x="45" y="27"/>
                      <a:pt x="45" y="27"/>
                    </a:cubicBezTo>
                    <a:cubicBezTo>
                      <a:pt x="46" y="27"/>
                      <a:pt x="46" y="28"/>
                      <a:pt x="46" y="28"/>
                    </a:cubicBezTo>
                    <a:cubicBezTo>
                      <a:pt x="46" y="28"/>
                      <a:pt x="45" y="29"/>
                      <a:pt x="45" y="29"/>
                    </a:cubicBezTo>
                    <a:cubicBezTo>
                      <a:pt x="45" y="29"/>
                      <a:pt x="45" y="29"/>
                      <a:pt x="44" y="29"/>
                    </a:cubicBezTo>
                    <a:close/>
                    <a:moveTo>
                      <a:pt x="18" y="22"/>
                    </a:moveTo>
                    <a:cubicBezTo>
                      <a:pt x="18" y="22"/>
                      <a:pt x="17" y="23"/>
                      <a:pt x="16" y="23"/>
                    </a:cubicBezTo>
                    <a:cubicBezTo>
                      <a:pt x="16" y="23"/>
                      <a:pt x="15" y="23"/>
                      <a:pt x="15" y="23"/>
                    </a:cubicBezTo>
                    <a:cubicBezTo>
                      <a:pt x="14" y="23"/>
                      <a:pt x="14" y="23"/>
                      <a:pt x="14" y="23"/>
                    </a:cubicBezTo>
                    <a:cubicBezTo>
                      <a:pt x="14" y="22"/>
                      <a:pt x="14" y="22"/>
                      <a:pt x="14" y="22"/>
                    </a:cubicBezTo>
                    <a:cubicBezTo>
                      <a:pt x="15" y="21"/>
                      <a:pt x="15" y="21"/>
                      <a:pt x="16" y="21"/>
                    </a:cubicBezTo>
                    <a:cubicBezTo>
                      <a:pt x="17" y="22"/>
                      <a:pt x="17" y="22"/>
                      <a:pt x="18" y="22"/>
                    </a:cubicBezTo>
                    <a:cubicBezTo>
                      <a:pt x="18" y="22"/>
                      <a:pt x="18" y="22"/>
                      <a:pt x="18" y="22"/>
                    </a:cubicBezTo>
                    <a:close/>
                    <a:moveTo>
                      <a:pt x="4" y="19"/>
                    </a:moveTo>
                    <a:cubicBezTo>
                      <a:pt x="5" y="19"/>
                      <a:pt x="6" y="19"/>
                      <a:pt x="7" y="19"/>
                    </a:cubicBezTo>
                    <a:cubicBezTo>
                      <a:pt x="7" y="19"/>
                      <a:pt x="7" y="19"/>
                      <a:pt x="7" y="19"/>
                    </a:cubicBezTo>
                    <a:cubicBezTo>
                      <a:pt x="7" y="19"/>
                      <a:pt x="8" y="19"/>
                      <a:pt x="8" y="19"/>
                    </a:cubicBezTo>
                    <a:cubicBezTo>
                      <a:pt x="8" y="19"/>
                      <a:pt x="8" y="20"/>
                      <a:pt x="8" y="20"/>
                    </a:cubicBezTo>
                    <a:cubicBezTo>
                      <a:pt x="7" y="20"/>
                      <a:pt x="6" y="20"/>
                      <a:pt x="5" y="21"/>
                    </a:cubicBezTo>
                    <a:cubicBezTo>
                      <a:pt x="5" y="21"/>
                      <a:pt x="4" y="21"/>
                      <a:pt x="4" y="21"/>
                    </a:cubicBezTo>
                    <a:cubicBezTo>
                      <a:pt x="3" y="21"/>
                      <a:pt x="3" y="20"/>
                      <a:pt x="3" y="20"/>
                    </a:cubicBezTo>
                    <a:cubicBezTo>
                      <a:pt x="3" y="20"/>
                      <a:pt x="4" y="19"/>
                      <a:pt x="4" y="19"/>
                    </a:cubicBezTo>
                    <a:cubicBezTo>
                      <a:pt x="4" y="19"/>
                      <a:pt x="4" y="19"/>
                      <a:pt x="4" y="19"/>
                    </a:cubicBezTo>
                    <a:close/>
                    <a:moveTo>
                      <a:pt x="26" y="9"/>
                    </a:moveTo>
                    <a:cubicBezTo>
                      <a:pt x="26" y="10"/>
                      <a:pt x="26" y="10"/>
                      <a:pt x="26" y="11"/>
                    </a:cubicBezTo>
                    <a:cubicBezTo>
                      <a:pt x="26" y="11"/>
                      <a:pt x="26" y="11"/>
                      <a:pt x="25" y="11"/>
                    </a:cubicBezTo>
                    <a:cubicBezTo>
                      <a:pt x="25" y="11"/>
                      <a:pt x="25" y="11"/>
                      <a:pt x="25" y="11"/>
                    </a:cubicBezTo>
                    <a:cubicBezTo>
                      <a:pt x="25" y="10"/>
                      <a:pt x="25" y="10"/>
                      <a:pt x="25" y="10"/>
                    </a:cubicBezTo>
                    <a:cubicBezTo>
                      <a:pt x="24" y="9"/>
                      <a:pt x="24" y="9"/>
                      <a:pt x="24" y="8"/>
                    </a:cubicBezTo>
                    <a:cubicBezTo>
                      <a:pt x="24" y="8"/>
                      <a:pt x="24" y="7"/>
                      <a:pt x="24" y="7"/>
                    </a:cubicBezTo>
                    <a:cubicBezTo>
                      <a:pt x="25" y="7"/>
                      <a:pt x="25" y="7"/>
                      <a:pt x="26" y="8"/>
                    </a:cubicBezTo>
                    <a:cubicBezTo>
                      <a:pt x="26" y="8"/>
                      <a:pt x="26" y="9"/>
                      <a:pt x="26" y="9"/>
                    </a:cubicBezTo>
                    <a:close/>
                    <a:moveTo>
                      <a:pt x="18" y="17"/>
                    </a:moveTo>
                    <a:cubicBezTo>
                      <a:pt x="18" y="16"/>
                      <a:pt x="17" y="16"/>
                      <a:pt x="16" y="16"/>
                    </a:cubicBezTo>
                    <a:cubicBezTo>
                      <a:pt x="15" y="16"/>
                      <a:pt x="15" y="16"/>
                      <a:pt x="15" y="15"/>
                    </a:cubicBezTo>
                    <a:cubicBezTo>
                      <a:pt x="15" y="15"/>
                      <a:pt x="15" y="14"/>
                      <a:pt x="16" y="14"/>
                    </a:cubicBezTo>
                    <a:cubicBezTo>
                      <a:pt x="16" y="14"/>
                      <a:pt x="17" y="15"/>
                      <a:pt x="18" y="15"/>
                    </a:cubicBezTo>
                    <a:cubicBezTo>
                      <a:pt x="18" y="15"/>
                      <a:pt x="18" y="16"/>
                      <a:pt x="19" y="16"/>
                    </a:cubicBezTo>
                    <a:cubicBezTo>
                      <a:pt x="19" y="16"/>
                      <a:pt x="19" y="16"/>
                      <a:pt x="19" y="16"/>
                    </a:cubicBezTo>
                    <a:cubicBezTo>
                      <a:pt x="19" y="16"/>
                      <a:pt x="19" y="16"/>
                      <a:pt x="19" y="16"/>
                    </a:cubicBezTo>
                    <a:cubicBezTo>
                      <a:pt x="18" y="16"/>
                      <a:pt x="18" y="16"/>
                      <a:pt x="18" y="16"/>
                    </a:cubicBezTo>
                    <a:cubicBezTo>
                      <a:pt x="18" y="17"/>
                      <a:pt x="18" y="17"/>
                      <a:pt x="18" y="17"/>
                    </a:cubicBezTo>
                    <a:close/>
                    <a:moveTo>
                      <a:pt x="20" y="3"/>
                    </a:moveTo>
                    <a:cubicBezTo>
                      <a:pt x="20" y="3"/>
                      <a:pt x="21" y="3"/>
                      <a:pt x="21" y="4"/>
                    </a:cubicBezTo>
                    <a:cubicBezTo>
                      <a:pt x="21" y="4"/>
                      <a:pt x="21" y="5"/>
                      <a:pt x="21" y="5"/>
                    </a:cubicBezTo>
                    <a:cubicBezTo>
                      <a:pt x="21" y="5"/>
                      <a:pt x="22" y="6"/>
                      <a:pt x="22" y="6"/>
                    </a:cubicBezTo>
                    <a:cubicBezTo>
                      <a:pt x="22" y="6"/>
                      <a:pt x="22" y="6"/>
                      <a:pt x="22" y="6"/>
                    </a:cubicBezTo>
                    <a:cubicBezTo>
                      <a:pt x="22" y="6"/>
                      <a:pt x="22" y="6"/>
                      <a:pt x="22" y="6"/>
                    </a:cubicBezTo>
                    <a:cubicBezTo>
                      <a:pt x="21" y="6"/>
                      <a:pt x="21" y="6"/>
                      <a:pt x="20" y="5"/>
                    </a:cubicBezTo>
                    <a:cubicBezTo>
                      <a:pt x="19" y="5"/>
                      <a:pt x="19" y="5"/>
                      <a:pt x="19" y="4"/>
                    </a:cubicBezTo>
                    <a:cubicBezTo>
                      <a:pt x="19" y="3"/>
                      <a:pt x="19" y="3"/>
                      <a:pt x="20" y="3"/>
                    </a:cubicBezTo>
                    <a:close/>
                    <a:moveTo>
                      <a:pt x="19" y="12"/>
                    </a:moveTo>
                    <a:cubicBezTo>
                      <a:pt x="19" y="12"/>
                      <a:pt x="19" y="12"/>
                      <a:pt x="19" y="12"/>
                    </a:cubicBezTo>
                    <a:cubicBezTo>
                      <a:pt x="18" y="12"/>
                      <a:pt x="18" y="13"/>
                      <a:pt x="18" y="13"/>
                    </a:cubicBezTo>
                    <a:cubicBezTo>
                      <a:pt x="19" y="13"/>
                      <a:pt x="19" y="14"/>
                      <a:pt x="19" y="14"/>
                    </a:cubicBezTo>
                    <a:cubicBezTo>
                      <a:pt x="20" y="14"/>
                      <a:pt x="20" y="14"/>
                      <a:pt x="21" y="15"/>
                    </a:cubicBezTo>
                    <a:cubicBezTo>
                      <a:pt x="21" y="15"/>
                      <a:pt x="21" y="15"/>
                      <a:pt x="21" y="15"/>
                    </a:cubicBezTo>
                    <a:cubicBezTo>
                      <a:pt x="21" y="15"/>
                      <a:pt x="21" y="14"/>
                      <a:pt x="21" y="14"/>
                    </a:cubicBezTo>
                    <a:cubicBezTo>
                      <a:pt x="21" y="14"/>
                      <a:pt x="21" y="13"/>
                      <a:pt x="21" y="13"/>
                    </a:cubicBezTo>
                    <a:cubicBezTo>
                      <a:pt x="20" y="12"/>
                      <a:pt x="20" y="12"/>
                      <a:pt x="19" y="12"/>
                    </a:cubicBezTo>
                    <a:close/>
                    <a:moveTo>
                      <a:pt x="28" y="22"/>
                    </a:moveTo>
                    <a:cubicBezTo>
                      <a:pt x="29" y="23"/>
                      <a:pt x="29" y="22"/>
                      <a:pt x="29" y="22"/>
                    </a:cubicBezTo>
                    <a:cubicBezTo>
                      <a:pt x="30" y="21"/>
                      <a:pt x="31" y="21"/>
                      <a:pt x="32" y="22"/>
                    </a:cubicBezTo>
                    <a:cubicBezTo>
                      <a:pt x="32" y="22"/>
                      <a:pt x="32" y="22"/>
                      <a:pt x="32" y="22"/>
                    </a:cubicBezTo>
                    <a:cubicBezTo>
                      <a:pt x="32" y="23"/>
                      <a:pt x="32" y="23"/>
                      <a:pt x="32" y="23"/>
                    </a:cubicBezTo>
                    <a:cubicBezTo>
                      <a:pt x="31" y="23"/>
                      <a:pt x="31" y="23"/>
                      <a:pt x="30" y="23"/>
                    </a:cubicBezTo>
                    <a:cubicBezTo>
                      <a:pt x="30" y="23"/>
                      <a:pt x="29" y="23"/>
                      <a:pt x="28" y="23"/>
                    </a:cubicBezTo>
                    <a:cubicBezTo>
                      <a:pt x="28" y="23"/>
                      <a:pt x="28" y="23"/>
                      <a:pt x="28" y="22"/>
                    </a:cubicBezTo>
                    <a:close/>
                    <a:moveTo>
                      <a:pt x="26" y="18"/>
                    </a:moveTo>
                    <a:cubicBezTo>
                      <a:pt x="26" y="19"/>
                      <a:pt x="26" y="20"/>
                      <a:pt x="26" y="21"/>
                    </a:cubicBezTo>
                    <a:cubicBezTo>
                      <a:pt x="26" y="21"/>
                      <a:pt x="25" y="21"/>
                      <a:pt x="25" y="21"/>
                    </a:cubicBezTo>
                    <a:cubicBezTo>
                      <a:pt x="25" y="21"/>
                      <a:pt x="25" y="21"/>
                      <a:pt x="25" y="20"/>
                    </a:cubicBezTo>
                    <a:cubicBezTo>
                      <a:pt x="24" y="19"/>
                      <a:pt x="25" y="19"/>
                      <a:pt x="25" y="18"/>
                    </a:cubicBezTo>
                    <a:cubicBezTo>
                      <a:pt x="25" y="17"/>
                      <a:pt x="25" y="17"/>
                      <a:pt x="25" y="17"/>
                    </a:cubicBezTo>
                    <a:cubicBezTo>
                      <a:pt x="25" y="17"/>
                      <a:pt x="26" y="16"/>
                      <a:pt x="26" y="16"/>
                    </a:cubicBezTo>
                    <a:cubicBezTo>
                      <a:pt x="26" y="17"/>
                      <a:pt x="26" y="17"/>
                      <a:pt x="26" y="17"/>
                    </a:cubicBezTo>
                    <a:cubicBezTo>
                      <a:pt x="26" y="17"/>
                      <a:pt x="26" y="17"/>
                      <a:pt x="26" y="18"/>
                    </a:cubicBezTo>
                    <a:cubicBezTo>
                      <a:pt x="26" y="18"/>
                      <a:pt x="26" y="18"/>
                      <a:pt x="26" y="18"/>
                    </a:cubicBezTo>
                    <a:cubicBezTo>
                      <a:pt x="26" y="18"/>
                      <a:pt x="26" y="18"/>
                      <a:pt x="26" y="18"/>
                    </a:cubicBezTo>
                    <a:close/>
                    <a:moveTo>
                      <a:pt x="32" y="35"/>
                    </a:moveTo>
                    <a:cubicBezTo>
                      <a:pt x="32" y="35"/>
                      <a:pt x="32" y="36"/>
                      <a:pt x="32" y="36"/>
                    </a:cubicBezTo>
                    <a:cubicBezTo>
                      <a:pt x="31" y="36"/>
                      <a:pt x="31" y="36"/>
                      <a:pt x="31" y="36"/>
                    </a:cubicBezTo>
                    <a:cubicBezTo>
                      <a:pt x="30" y="35"/>
                      <a:pt x="30" y="34"/>
                      <a:pt x="30" y="33"/>
                    </a:cubicBezTo>
                    <a:cubicBezTo>
                      <a:pt x="30" y="33"/>
                      <a:pt x="30" y="33"/>
                      <a:pt x="30" y="33"/>
                    </a:cubicBezTo>
                    <a:cubicBezTo>
                      <a:pt x="30" y="33"/>
                      <a:pt x="30" y="33"/>
                      <a:pt x="30" y="33"/>
                    </a:cubicBezTo>
                    <a:cubicBezTo>
                      <a:pt x="31" y="33"/>
                      <a:pt x="31" y="33"/>
                      <a:pt x="31" y="34"/>
                    </a:cubicBezTo>
                    <a:cubicBezTo>
                      <a:pt x="32" y="34"/>
                      <a:pt x="32" y="34"/>
                      <a:pt x="32" y="35"/>
                    </a:cubicBezTo>
                    <a:close/>
                    <a:moveTo>
                      <a:pt x="25" y="23"/>
                    </a:moveTo>
                    <a:cubicBezTo>
                      <a:pt x="26" y="24"/>
                      <a:pt x="26" y="24"/>
                      <a:pt x="27" y="24"/>
                    </a:cubicBezTo>
                    <a:cubicBezTo>
                      <a:pt x="27" y="25"/>
                      <a:pt x="28" y="25"/>
                      <a:pt x="28" y="26"/>
                    </a:cubicBezTo>
                    <a:cubicBezTo>
                      <a:pt x="28" y="26"/>
                      <a:pt x="28" y="27"/>
                      <a:pt x="28" y="27"/>
                    </a:cubicBezTo>
                    <a:cubicBezTo>
                      <a:pt x="28" y="27"/>
                      <a:pt x="27" y="27"/>
                      <a:pt x="27" y="27"/>
                    </a:cubicBezTo>
                    <a:cubicBezTo>
                      <a:pt x="27" y="27"/>
                      <a:pt x="26" y="26"/>
                      <a:pt x="26" y="26"/>
                    </a:cubicBezTo>
                    <a:cubicBezTo>
                      <a:pt x="26" y="25"/>
                      <a:pt x="25" y="25"/>
                      <a:pt x="25" y="24"/>
                    </a:cubicBezTo>
                    <a:cubicBezTo>
                      <a:pt x="25" y="24"/>
                      <a:pt x="25" y="24"/>
                      <a:pt x="25" y="23"/>
                    </a:cubicBezTo>
                    <a:close/>
                    <a:moveTo>
                      <a:pt x="42" y="18"/>
                    </a:moveTo>
                    <a:cubicBezTo>
                      <a:pt x="42" y="18"/>
                      <a:pt x="43" y="17"/>
                      <a:pt x="43" y="17"/>
                    </a:cubicBezTo>
                    <a:cubicBezTo>
                      <a:pt x="43" y="17"/>
                      <a:pt x="44" y="17"/>
                      <a:pt x="45" y="17"/>
                    </a:cubicBezTo>
                    <a:cubicBezTo>
                      <a:pt x="45" y="17"/>
                      <a:pt x="45" y="17"/>
                      <a:pt x="45" y="17"/>
                    </a:cubicBezTo>
                    <a:cubicBezTo>
                      <a:pt x="46" y="17"/>
                      <a:pt x="46" y="17"/>
                      <a:pt x="46" y="18"/>
                    </a:cubicBezTo>
                    <a:cubicBezTo>
                      <a:pt x="46" y="18"/>
                      <a:pt x="46" y="18"/>
                      <a:pt x="45" y="18"/>
                    </a:cubicBezTo>
                    <a:cubicBezTo>
                      <a:pt x="44" y="19"/>
                      <a:pt x="44" y="19"/>
                      <a:pt x="43" y="18"/>
                    </a:cubicBezTo>
                    <a:cubicBezTo>
                      <a:pt x="42" y="18"/>
                      <a:pt x="42" y="19"/>
                      <a:pt x="42" y="18"/>
                    </a:cubicBezTo>
                    <a:close/>
                    <a:moveTo>
                      <a:pt x="35" y="25"/>
                    </a:moveTo>
                    <a:cubicBezTo>
                      <a:pt x="35" y="25"/>
                      <a:pt x="34" y="24"/>
                      <a:pt x="33" y="24"/>
                    </a:cubicBezTo>
                    <a:cubicBezTo>
                      <a:pt x="33" y="24"/>
                      <a:pt x="33" y="24"/>
                      <a:pt x="33" y="24"/>
                    </a:cubicBezTo>
                    <a:cubicBezTo>
                      <a:pt x="33" y="24"/>
                      <a:pt x="33" y="24"/>
                      <a:pt x="33" y="24"/>
                    </a:cubicBezTo>
                    <a:cubicBezTo>
                      <a:pt x="34" y="24"/>
                      <a:pt x="34" y="23"/>
                      <a:pt x="35" y="23"/>
                    </a:cubicBezTo>
                    <a:cubicBezTo>
                      <a:pt x="35" y="23"/>
                      <a:pt x="36" y="23"/>
                      <a:pt x="37" y="23"/>
                    </a:cubicBezTo>
                    <a:cubicBezTo>
                      <a:pt x="37" y="23"/>
                      <a:pt x="38" y="23"/>
                      <a:pt x="38" y="23"/>
                    </a:cubicBezTo>
                    <a:cubicBezTo>
                      <a:pt x="38" y="23"/>
                      <a:pt x="37" y="24"/>
                      <a:pt x="37" y="24"/>
                    </a:cubicBezTo>
                    <a:cubicBezTo>
                      <a:pt x="37" y="25"/>
                      <a:pt x="36" y="25"/>
                      <a:pt x="35" y="25"/>
                    </a:cubicBezTo>
                    <a:close/>
                    <a:moveTo>
                      <a:pt x="24" y="23"/>
                    </a:moveTo>
                    <a:cubicBezTo>
                      <a:pt x="25" y="24"/>
                      <a:pt x="24" y="24"/>
                      <a:pt x="24" y="24"/>
                    </a:cubicBezTo>
                    <a:cubicBezTo>
                      <a:pt x="24" y="25"/>
                      <a:pt x="23" y="26"/>
                      <a:pt x="23" y="27"/>
                    </a:cubicBezTo>
                    <a:cubicBezTo>
                      <a:pt x="23" y="27"/>
                      <a:pt x="23" y="27"/>
                      <a:pt x="22" y="28"/>
                    </a:cubicBezTo>
                    <a:cubicBezTo>
                      <a:pt x="22" y="28"/>
                      <a:pt x="22" y="28"/>
                      <a:pt x="22" y="28"/>
                    </a:cubicBezTo>
                    <a:cubicBezTo>
                      <a:pt x="22" y="27"/>
                      <a:pt x="22" y="27"/>
                      <a:pt x="22" y="27"/>
                    </a:cubicBezTo>
                    <a:cubicBezTo>
                      <a:pt x="22" y="26"/>
                      <a:pt x="22" y="25"/>
                      <a:pt x="23" y="24"/>
                    </a:cubicBezTo>
                    <a:cubicBezTo>
                      <a:pt x="24" y="23"/>
                      <a:pt x="24" y="23"/>
                      <a:pt x="24" y="23"/>
                    </a:cubicBezTo>
                    <a:close/>
                    <a:moveTo>
                      <a:pt x="35" y="21"/>
                    </a:moveTo>
                    <a:cubicBezTo>
                      <a:pt x="34" y="21"/>
                      <a:pt x="34" y="21"/>
                      <a:pt x="34" y="21"/>
                    </a:cubicBezTo>
                    <a:cubicBezTo>
                      <a:pt x="33" y="21"/>
                      <a:pt x="33" y="21"/>
                      <a:pt x="33" y="21"/>
                    </a:cubicBezTo>
                    <a:cubicBezTo>
                      <a:pt x="33" y="21"/>
                      <a:pt x="33" y="21"/>
                      <a:pt x="33" y="21"/>
                    </a:cubicBezTo>
                    <a:cubicBezTo>
                      <a:pt x="34" y="21"/>
                      <a:pt x="34" y="20"/>
                      <a:pt x="34" y="20"/>
                    </a:cubicBezTo>
                    <a:cubicBezTo>
                      <a:pt x="35" y="19"/>
                      <a:pt x="36" y="19"/>
                      <a:pt x="37" y="19"/>
                    </a:cubicBezTo>
                    <a:cubicBezTo>
                      <a:pt x="37" y="19"/>
                      <a:pt x="37" y="20"/>
                      <a:pt x="37" y="20"/>
                    </a:cubicBezTo>
                    <a:cubicBezTo>
                      <a:pt x="37" y="20"/>
                      <a:pt x="37" y="21"/>
                      <a:pt x="37" y="21"/>
                    </a:cubicBezTo>
                    <a:cubicBezTo>
                      <a:pt x="36" y="21"/>
                      <a:pt x="36" y="21"/>
                      <a:pt x="35" y="21"/>
                    </a:cubicBezTo>
                    <a:close/>
                    <a:moveTo>
                      <a:pt x="29" y="14"/>
                    </a:moveTo>
                    <a:cubicBezTo>
                      <a:pt x="29" y="14"/>
                      <a:pt x="29" y="14"/>
                      <a:pt x="30" y="14"/>
                    </a:cubicBezTo>
                    <a:cubicBezTo>
                      <a:pt x="30" y="14"/>
                      <a:pt x="30" y="15"/>
                      <a:pt x="30" y="16"/>
                    </a:cubicBezTo>
                    <a:cubicBezTo>
                      <a:pt x="29" y="16"/>
                      <a:pt x="29" y="17"/>
                      <a:pt x="28" y="17"/>
                    </a:cubicBezTo>
                    <a:cubicBezTo>
                      <a:pt x="28" y="17"/>
                      <a:pt x="27" y="17"/>
                      <a:pt x="27" y="17"/>
                    </a:cubicBezTo>
                    <a:cubicBezTo>
                      <a:pt x="27" y="17"/>
                      <a:pt x="27" y="17"/>
                      <a:pt x="27" y="17"/>
                    </a:cubicBezTo>
                    <a:cubicBezTo>
                      <a:pt x="27" y="16"/>
                      <a:pt x="28" y="16"/>
                      <a:pt x="28" y="15"/>
                    </a:cubicBezTo>
                    <a:cubicBezTo>
                      <a:pt x="28" y="14"/>
                      <a:pt x="29" y="14"/>
                      <a:pt x="29" y="14"/>
                    </a:cubicBezTo>
                    <a:close/>
                    <a:moveTo>
                      <a:pt x="38" y="17"/>
                    </a:moveTo>
                    <a:cubicBezTo>
                      <a:pt x="38" y="17"/>
                      <a:pt x="38" y="17"/>
                      <a:pt x="38" y="17"/>
                    </a:cubicBezTo>
                    <a:cubicBezTo>
                      <a:pt x="37" y="17"/>
                      <a:pt x="37" y="17"/>
                      <a:pt x="37" y="17"/>
                    </a:cubicBezTo>
                    <a:cubicBezTo>
                      <a:pt x="38" y="16"/>
                      <a:pt x="38" y="15"/>
                      <a:pt x="39" y="15"/>
                    </a:cubicBezTo>
                    <a:cubicBezTo>
                      <a:pt x="40" y="15"/>
                      <a:pt x="41" y="15"/>
                      <a:pt x="41" y="16"/>
                    </a:cubicBezTo>
                    <a:cubicBezTo>
                      <a:pt x="41" y="16"/>
                      <a:pt x="41" y="16"/>
                      <a:pt x="41" y="16"/>
                    </a:cubicBezTo>
                    <a:cubicBezTo>
                      <a:pt x="41" y="16"/>
                      <a:pt x="42" y="16"/>
                      <a:pt x="42" y="16"/>
                    </a:cubicBezTo>
                    <a:cubicBezTo>
                      <a:pt x="42" y="17"/>
                      <a:pt x="41" y="17"/>
                      <a:pt x="41" y="17"/>
                    </a:cubicBezTo>
                    <a:cubicBezTo>
                      <a:pt x="41" y="17"/>
                      <a:pt x="40" y="17"/>
                      <a:pt x="39" y="17"/>
                    </a:cubicBezTo>
                    <a:cubicBezTo>
                      <a:pt x="39" y="17"/>
                      <a:pt x="39" y="17"/>
                      <a:pt x="38" y="17"/>
                    </a:cubicBezTo>
                    <a:cubicBezTo>
                      <a:pt x="38" y="17"/>
                      <a:pt x="38" y="17"/>
                      <a:pt x="38" y="17"/>
                    </a:cubicBezTo>
                    <a:close/>
                    <a:moveTo>
                      <a:pt x="31" y="30"/>
                    </a:moveTo>
                    <a:cubicBezTo>
                      <a:pt x="31" y="30"/>
                      <a:pt x="30" y="31"/>
                      <a:pt x="30" y="31"/>
                    </a:cubicBezTo>
                    <a:cubicBezTo>
                      <a:pt x="30" y="32"/>
                      <a:pt x="29" y="31"/>
                      <a:pt x="29" y="31"/>
                    </a:cubicBezTo>
                    <a:cubicBezTo>
                      <a:pt x="28" y="30"/>
                      <a:pt x="28" y="29"/>
                      <a:pt x="28" y="29"/>
                    </a:cubicBezTo>
                    <a:cubicBezTo>
                      <a:pt x="28" y="29"/>
                      <a:pt x="28" y="28"/>
                      <a:pt x="28" y="28"/>
                    </a:cubicBezTo>
                    <a:cubicBezTo>
                      <a:pt x="29" y="28"/>
                      <a:pt x="30" y="29"/>
                      <a:pt x="30" y="29"/>
                    </a:cubicBezTo>
                    <a:cubicBezTo>
                      <a:pt x="30" y="29"/>
                      <a:pt x="31" y="30"/>
                      <a:pt x="31" y="30"/>
                    </a:cubicBezTo>
                    <a:close/>
                    <a:moveTo>
                      <a:pt x="15" y="9"/>
                    </a:moveTo>
                    <a:cubicBezTo>
                      <a:pt x="16" y="9"/>
                      <a:pt x="17" y="10"/>
                      <a:pt x="17" y="11"/>
                    </a:cubicBezTo>
                    <a:cubicBezTo>
                      <a:pt x="17" y="11"/>
                      <a:pt x="17" y="11"/>
                      <a:pt x="17" y="11"/>
                    </a:cubicBezTo>
                    <a:cubicBezTo>
                      <a:pt x="16" y="11"/>
                      <a:pt x="15" y="11"/>
                      <a:pt x="14" y="10"/>
                    </a:cubicBezTo>
                    <a:cubicBezTo>
                      <a:pt x="13" y="10"/>
                      <a:pt x="13" y="10"/>
                      <a:pt x="13" y="10"/>
                    </a:cubicBezTo>
                    <a:cubicBezTo>
                      <a:pt x="14" y="9"/>
                      <a:pt x="14" y="9"/>
                      <a:pt x="14" y="9"/>
                    </a:cubicBezTo>
                    <a:cubicBezTo>
                      <a:pt x="14" y="9"/>
                      <a:pt x="14" y="9"/>
                      <a:pt x="15" y="9"/>
                    </a:cubicBezTo>
                    <a:close/>
                    <a:moveTo>
                      <a:pt x="26" y="13"/>
                    </a:moveTo>
                    <a:cubicBezTo>
                      <a:pt x="25" y="13"/>
                      <a:pt x="25" y="14"/>
                      <a:pt x="25" y="14"/>
                    </a:cubicBezTo>
                    <a:cubicBezTo>
                      <a:pt x="25" y="15"/>
                      <a:pt x="25" y="15"/>
                      <a:pt x="25" y="16"/>
                    </a:cubicBezTo>
                    <a:cubicBezTo>
                      <a:pt x="25" y="16"/>
                      <a:pt x="24" y="16"/>
                      <a:pt x="24" y="16"/>
                    </a:cubicBezTo>
                    <a:cubicBezTo>
                      <a:pt x="24" y="16"/>
                      <a:pt x="24" y="16"/>
                      <a:pt x="24" y="16"/>
                    </a:cubicBezTo>
                    <a:cubicBezTo>
                      <a:pt x="24" y="15"/>
                      <a:pt x="24" y="15"/>
                      <a:pt x="23" y="14"/>
                    </a:cubicBezTo>
                    <a:cubicBezTo>
                      <a:pt x="23" y="14"/>
                      <a:pt x="23" y="13"/>
                      <a:pt x="23" y="12"/>
                    </a:cubicBezTo>
                    <a:cubicBezTo>
                      <a:pt x="24" y="12"/>
                      <a:pt x="25" y="12"/>
                      <a:pt x="25" y="12"/>
                    </a:cubicBezTo>
                    <a:cubicBezTo>
                      <a:pt x="25" y="13"/>
                      <a:pt x="25" y="13"/>
                      <a:pt x="26" y="13"/>
                    </a:cubicBezTo>
                    <a:close/>
                    <a:moveTo>
                      <a:pt x="41" y="26"/>
                    </a:moveTo>
                    <a:cubicBezTo>
                      <a:pt x="40" y="26"/>
                      <a:pt x="40" y="26"/>
                      <a:pt x="39" y="25"/>
                    </a:cubicBezTo>
                    <a:cubicBezTo>
                      <a:pt x="39" y="25"/>
                      <a:pt x="39" y="25"/>
                      <a:pt x="39" y="25"/>
                    </a:cubicBezTo>
                    <a:cubicBezTo>
                      <a:pt x="39" y="25"/>
                      <a:pt x="39" y="25"/>
                      <a:pt x="39" y="25"/>
                    </a:cubicBezTo>
                    <a:cubicBezTo>
                      <a:pt x="39" y="24"/>
                      <a:pt x="40" y="24"/>
                      <a:pt x="40" y="24"/>
                    </a:cubicBezTo>
                    <a:cubicBezTo>
                      <a:pt x="41" y="24"/>
                      <a:pt x="42" y="23"/>
                      <a:pt x="43" y="24"/>
                    </a:cubicBezTo>
                    <a:cubicBezTo>
                      <a:pt x="43" y="24"/>
                      <a:pt x="43" y="25"/>
                      <a:pt x="43" y="25"/>
                    </a:cubicBezTo>
                    <a:cubicBezTo>
                      <a:pt x="43" y="25"/>
                      <a:pt x="43" y="25"/>
                      <a:pt x="42" y="25"/>
                    </a:cubicBezTo>
                    <a:cubicBezTo>
                      <a:pt x="42" y="26"/>
                      <a:pt x="41" y="26"/>
                      <a:pt x="41" y="26"/>
                    </a:cubicBezTo>
                    <a:close/>
                    <a:moveTo>
                      <a:pt x="11" y="10"/>
                    </a:moveTo>
                    <a:cubicBezTo>
                      <a:pt x="10" y="10"/>
                      <a:pt x="9" y="10"/>
                      <a:pt x="8" y="9"/>
                    </a:cubicBezTo>
                    <a:cubicBezTo>
                      <a:pt x="8" y="9"/>
                      <a:pt x="8" y="9"/>
                      <a:pt x="8" y="8"/>
                    </a:cubicBezTo>
                    <a:cubicBezTo>
                      <a:pt x="8" y="8"/>
                      <a:pt x="8" y="8"/>
                      <a:pt x="9" y="8"/>
                    </a:cubicBezTo>
                    <a:cubicBezTo>
                      <a:pt x="9" y="8"/>
                      <a:pt x="9" y="8"/>
                      <a:pt x="9" y="8"/>
                    </a:cubicBezTo>
                    <a:cubicBezTo>
                      <a:pt x="10" y="8"/>
                      <a:pt x="11" y="9"/>
                      <a:pt x="12" y="10"/>
                    </a:cubicBezTo>
                    <a:cubicBezTo>
                      <a:pt x="12" y="10"/>
                      <a:pt x="12" y="10"/>
                      <a:pt x="12" y="10"/>
                    </a:cubicBezTo>
                    <a:cubicBezTo>
                      <a:pt x="11" y="10"/>
                      <a:pt x="11" y="10"/>
                      <a:pt x="11" y="10"/>
                    </a:cubicBezTo>
                    <a:close/>
                    <a:moveTo>
                      <a:pt x="22" y="16"/>
                    </a:moveTo>
                    <a:cubicBezTo>
                      <a:pt x="22" y="16"/>
                      <a:pt x="23" y="17"/>
                      <a:pt x="23" y="18"/>
                    </a:cubicBezTo>
                    <a:cubicBezTo>
                      <a:pt x="23" y="18"/>
                      <a:pt x="23" y="19"/>
                      <a:pt x="23" y="19"/>
                    </a:cubicBezTo>
                    <a:cubicBezTo>
                      <a:pt x="23" y="19"/>
                      <a:pt x="23" y="19"/>
                      <a:pt x="23" y="19"/>
                    </a:cubicBezTo>
                    <a:cubicBezTo>
                      <a:pt x="23" y="19"/>
                      <a:pt x="23" y="19"/>
                      <a:pt x="23" y="19"/>
                    </a:cubicBezTo>
                    <a:cubicBezTo>
                      <a:pt x="22" y="19"/>
                      <a:pt x="22" y="19"/>
                      <a:pt x="22" y="19"/>
                    </a:cubicBezTo>
                    <a:cubicBezTo>
                      <a:pt x="21" y="19"/>
                      <a:pt x="21" y="18"/>
                      <a:pt x="21" y="18"/>
                    </a:cubicBezTo>
                    <a:cubicBezTo>
                      <a:pt x="20" y="18"/>
                      <a:pt x="20" y="17"/>
                      <a:pt x="21" y="17"/>
                    </a:cubicBezTo>
                    <a:cubicBezTo>
                      <a:pt x="21" y="16"/>
                      <a:pt x="21" y="16"/>
                      <a:pt x="22" y="16"/>
                    </a:cubicBezTo>
                    <a:close/>
                    <a:moveTo>
                      <a:pt x="17" y="18"/>
                    </a:moveTo>
                    <a:cubicBezTo>
                      <a:pt x="17" y="18"/>
                      <a:pt x="16" y="18"/>
                      <a:pt x="16" y="19"/>
                    </a:cubicBezTo>
                    <a:cubicBezTo>
                      <a:pt x="16" y="19"/>
                      <a:pt x="16" y="19"/>
                      <a:pt x="16" y="19"/>
                    </a:cubicBezTo>
                    <a:cubicBezTo>
                      <a:pt x="16" y="20"/>
                      <a:pt x="16" y="20"/>
                      <a:pt x="16" y="20"/>
                    </a:cubicBezTo>
                    <a:cubicBezTo>
                      <a:pt x="17" y="20"/>
                      <a:pt x="18" y="20"/>
                      <a:pt x="18" y="20"/>
                    </a:cubicBezTo>
                    <a:cubicBezTo>
                      <a:pt x="19" y="20"/>
                      <a:pt x="20" y="20"/>
                      <a:pt x="20" y="20"/>
                    </a:cubicBezTo>
                    <a:cubicBezTo>
                      <a:pt x="20" y="20"/>
                      <a:pt x="20" y="20"/>
                      <a:pt x="20" y="20"/>
                    </a:cubicBezTo>
                    <a:cubicBezTo>
                      <a:pt x="20" y="19"/>
                      <a:pt x="20" y="19"/>
                      <a:pt x="20" y="19"/>
                    </a:cubicBezTo>
                    <a:cubicBezTo>
                      <a:pt x="20" y="19"/>
                      <a:pt x="19" y="18"/>
                      <a:pt x="17" y="18"/>
                    </a:cubicBezTo>
                    <a:close/>
                    <a:moveTo>
                      <a:pt x="17" y="7"/>
                    </a:moveTo>
                    <a:cubicBezTo>
                      <a:pt x="16" y="7"/>
                      <a:pt x="16" y="7"/>
                      <a:pt x="15" y="7"/>
                    </a:cubicBezTo>
                    <a:cubicBezTo>
                      <a:pt x="15" y="7"/>
                      <a:pt x="14" y="6"/>
                      <a:pt x="14" y="6"/>
                    </a:cubicBezTo>
                    <a:cubicBezTo>
                      <a:pt x="13" y="6"/>
                      <a:pt x="13" y="5"/>
                      <a:pt x="13" y="5"/>
                    </a:cubicBezTo>
                    <a:cubicBezTo>
                      <a:pt x="13" y="4"/>
                      <a:pt x="14" y="4"/>
                      <a:pt x="14" y="4"/>
                    </a:cubicBezTo>
                    <a:cubicBezTo>
                      <a:pt x="15" y="5"/>
                      <a:pt x="16" y="5"/>
                      <a:pt x="16" y="6"/>
                    </a:cubicBezTo>
                    <a:cubicBezTo>
                      <a:pt x="16" y="6"/>
                      <a:pt x="17" y="7"/>
                      <a:pt x="17" y="7"/>
                    </a:cubicBezTo>
                    <a:cubicBezTo>
                      <a:pt x="17" y="7"/>
                      <a:pt x="17" y="7"/>
                      <a:pt x="17" y="7"/>
                    </a:cubicBezTo>
                    <a:cubicBezTo>
                      <a:pt x="17" y="7"/>
                      <a:pt x="17" y="7"/>
                      <a:pt x="17" y="7"/>
                    </a:cubicBezTo>
                    <a:close/>
                    <a:moveTo>
                      <a:pt x="21" y="23"/>
                    </a:moveTo>
                    <a:cubicBezTo>
                      <a:pt x="21" y="23"/>
                      <a:pt x="21" y="23"/>
                      <a:pt x="20" y="22"/>
                    </a:cubicBezTo>
                    <a:cubicBezTo>
                      <a:pt x="20" y="22"/>
                      <a:pt x="20" y="22"/>
                      <a:pt x="20" y="22"/>
                    </a:cubicBezTo>
                    <a:cubicBezTo>
                      <a:pt x="20" y="21"/>
                      <a:pt x="20" y="21"/>
                      <a:pt x="21" y="21"/>
                    </a:cubicBezTo>
                    <a:cubicBezTo>
                      <a:pt x="21" y="21"/>
                      <a:pt x="22" y="21"/>
                      <a:pt x="23" y="21"/>
                    </a:cubicBezTo>
                    <a:cubicBezTo>
                      <a:pt x="23" y="21"/>
                      <a:pt x="23" y="21"/>
                      <a:pt x="24" y="21"/>
                    </a:cubicBezTo>
                    <a:cubicBezTo>
                      <a:pt x="24" y="21"/>
                      <a:pt x="24" y="21"/>
                      <a:pt x="24" y="21"/>
                    </a:cubicBezTo>
                    <a:cubicBezTo>
                      <a:pt x="24" y="21"/>
                      <a:pt x="24" y="22"/>
                      <a:pt x="24" y="22"/>
                    </a:cubicBezTo>
                    <a:cubicBezTo>
                      <a:pt x="23" y="22"/>
                      <a:pt x="22" y="23"/>
                      <a:pt x="22" y="23"/>
                    </a:cubicBezTo>
                    <a:cubicBezTo>
                      <a:pt x="22" y="23"/>
                      <a:pt x="21" y="23"/>
                      <a:pt x="21" y="23"/>
                    </a:cubicBezTo>
                    <a:close/>
                    <a:moveTo>
                      <a:pt x="35" y="35"/>
                    </a:moveTo>
                    <a:cubicBezTo>
                      <a:pt x="35" y="36"/>
                      <a:pt x="36" y="36"/>
                      <a:pt x="36" y="36"/>
                    </a:cubicBezTo>
                    <a:cubicBezTo>
                      <a:pt x="36" y="36"/>
                      <a:pt x="37" y="36"/>
                      <a:pt x="37" y="37"/>
                    </a:cubicBezTo>
                    <a:cubicBezTo>
                      <a:pt x="38" y="37"/>
                      <a:pt x="38" y="38"/>
                      <a:pt x="38" y="38"/>
                    </a:cubicBezTo>
                    <a:cubicBezTo>
                      <a:pt x="38" y="39"/>
                      <a:pt x="37" y="39"/>
                      <a:pt x="37" y="39"/>
                    </a:cubicBezTo>
                    <a:cubicBezTo>
                      <a:pt x="36" y="38"/>
                      <a:pt x="35" y="37"/>
                      <a:pt x="35" y="36"/>
                    </a:cubicBezTo>
                    <a:cubicBezTo>
                      <a:pt x="35" y="36"/>
                      <a:pt x="35" y="35"/>
                      <a:pt x="35" y="35"/>
                    </a:cubicBezTo>
                    <a:cubicBezTo>
                      <a:pt x="35" y="35"/>
                      <a:pt x="35" y="35"/>
                      <a:pt x="35" y="35"/>
                    </a:cubicBezTo>
                    <a:close/>
                    <a:moveTo>
                      <a:pt x="16" y="41"/>
                    </a:moveTo>
                    <a:cubicBezTo>
                      <a:pt x="16" y="41"/>
                      <a:pt x="16" y="42"/>
                      <a:pt x="15" y="42"/>
                    </a:cubicBezTo>
                    <a:cubicBezTo>
                      <a:pt x="15" y="43"/>
                      <a:pt x="15" y="43"/>
                      <a:pt x="14" y="44"/>
                    </a:cubicBezTo>
                    <a:cubicBezTo>
                      <a:pt x="14" y="44"/>
                      <a:pt x="14" y="45"/>
                      <a:pt x="14" y="45"/>
                    </a:cubicBezTo>
                    <a:cubicBezTo>
                      <a:pt x="13" y="45"/>
                      <a:pt x="13" y="45"/>
                      <a:pt x="13" y="45"/>
                    </a:cubicBezTo>
                    <a:cubicBezTo>
                      <a:pt x="12" y="44"/>
                      <a:pt x="12" y="44"/>
                      <a:pt x="12" y="44"/>
                    </a:cubicBezTo>
                    <a:cubicBezTo>
                      <a:pt x="13" y="43"/>
                      <a:pt x="13" y="43"/>
                      <a:pt x="14" y="42"/>
                    </a:cubicBezTo>
                    <a:cubicBezTo>
                      <a:pt x="14" y="42"/>
                      <a:pt x="15" y="41"/>
                      <a:pt x="15" y="41"/>
                    </a:cubicBezTo>
                    <a:cubicBezTo>
                      <a:pt x="15" y="41"/>
                      <a:pt x="15" y="41"/>
                      <a:pt x="16" y="41"/>
                    </a:cubicBezTo>
                    <a:close/>
                    <a:moveTo>
                      <a:pt x="8" y="33"/>
                    </a:moveTo>
                    <a:cubicBezTo>
                      <a:pt x="8" y="32"/>
                      <a:pt x="9" y="31"/>
                      <a:pt x="10" y="31"/>
                    </a:cubicBezTo>
                    <a:cubicBezTo>
                      <a:pt x="10" y="31"/>
                      <a:pt x="10" y="31"/>
                      <a:pt x="10" y="31"/>
                    </a:cubicBezTo>
                    <a:cubicBezTo>
                      <a:pt x="10" y="31"/>
                      <a:pt x="11" y="31"/>
                      <a:pt x="11" y="31"/>
                    </a:cubicBezTo>
                    <a:cubicBezTo>
                      <a:pt x="11" y="31"/>
                      <a:pt x="11" y="31"/>
                      <a:pt x="11" y="31"/>
                    </a:cubicBezTo>
                    <a:cubicBezTo>
                      <a:pt x="10" y="32"/>
                      <a:pt x="10" y="33"/>
                      <a:pt x="10" y="34"/>
                    </a:cubicBezTo>
                    <a:cubicBezTo>
                      <a:pt x="9" y="34"/>
                      <a:pt x="9" y="34"/>
                      <a:pt x="9" y="34"/>
                    </a:cubicBezTo>
                    <a:cubicBezTo>
                      <a:pt x="8" y="34"/>
                      <a:pt x="8" y="34"/>
                      <a:pt x="8" y="33"/>
                    </a:cubicBezTo>
                    <a:close/>
                    <a:moveTo>
                      <a:pt x="30" y="18"/>
                    </a:moveTo>
                    <a:cubicBezTo>
                      <a:pt x="31" y="18"/>
                      <a:pt x="31" y="18"/>
                      <a:pt x="31" y="19"/>
                    </a:cubicBezTo>
                    <a:cubicBezTo>
                      <a:pt x="31" y="19"/>
                      <a:pt x="31" y="19"/>
                      <a:pt x="31" y="20"/>
                    </a:cubicBezTo>
                    <a:cubicBezTo>
                      <a:pt x="30" y="20"/>
                      <a:pt x="29" y="21"/>
                      <a:pt x="28" y="21"/>
                    </a:cubicBezTo>
                    <a:cubicBezTo>
                      <a:pt x="28" y="21"/>
                      <a:pt x="28" y="21"/>
                      <a:pt x="28" y="21"/>
                    </a:cubicBezTo>
                    <a:cubicBezTo>
                      <a:pt x="28" y="21"/>
                      <a:pt x="28" y="21"/>
                      <a:pt x="27" y="21"/>
                    </a:cubicBezTo>
                    <a:cubicBezTo>
                      <a:pt x="27" y="21"/>
                      <a:pt x="27" y="21"/>
                      <a:pt x="28" y="21"/>
                    </a:cubicBezTo>
                    <a:cubicBezTo>
                      <a:pt x="28" y="20"/>
                      <a:pt x="28" y="20"/>
                      <a:pt x="28" y="19"/>
                    </a:cubicBezTo>
                    <a:cubicBezTo>
                      <a:pt x="29" y="18"/>
                      <a:pt x="29" y="18"/>
                      <a:pt x="30" y="18"/>
                    </a:cubicBezTo>
                    <a:cubicBezTo>
                      <a:pt x="30" y="18"/>
                      <a:pt x="30" y="18"/>
                      <a:pt x="30" y="18"/>
                    </a:cubicBezTo>
                    <a:close/>
                    <a:moveTo>
                      <a:pt x="13" y="33"/>
                    </a:moveTo>
                    <a:cubicBezTo>
                      <a:pt x="12" y="33"/>
                      <a:pt x="12" y="33"/>
                      <a:pt x="12" y="32"/>
                    </a:cubicBezTo>
                    <a:cubicBezTo>
                      <a:pt x="12" y="31"/>
                      <a:pt x="12" y="31"/>
                      <a:pt x="13" y="31"/>
                    </a:cubicBezTo>
                    <a:cubicBezTo>
                      <a:pt x="14" y="30"/>
                      <a:pt x="14" y="30"/>
                      <a:pt x="15" y="29"/>
                    </a:cubicBezTo>
                    <a:cubicBezTo>
                      <a:pt x="15" y="29"/>
                      <a:pt x="15" y="29"/>
                      <a:pt x="15" y="29"/>
                    </a:cubicBezTo>
                    <a:cubicBezTo>
                      <a:pt x="15" y="29"/>
                      <a:pt x="15" y="30"/>
                      <a:pt x="15" y="30"/>
                    </a:cubicBezTo>
                    <a:cubicBezTo>
                      <a:pt x="15" y="30"/>
                      <a:pt x="15" y="30"/>
                      <a:pt x="15" y="30"/>
                    </a:cubicBezTo>
                    <a:cubicBezTo>
                      <a:pt x="15" y="31"/>
                      <a:pt x="14" y="32"/>
                      <a:pt x="14" y="33"/>
                    </a:cubicBezTo>
                    <a:cubicBezTo>
                      <a:pt x="14" y="33"/>
                      <a:pt x="13" y="33"/>
                      <a:pt x="13" y="33"/>
                    </a:cubicBezTo>
                    <a:close/>
                    <a:moveTo>
                      <a:pt x="6" y="31"/>
                    </a:moveTo>
                    <a:cubicBezTo>
                      <a:pt x="6" y="31"/>
                      <a:pt x="6" y="31"/>
                      <a:pt x="6" y="31"/>
                    </a:cubicBezTo>
                    <a:cubicBezTo>
                      <a:pt x="6" y="31"/>
                      <a:pt x="6" y="30"/>
                      <a:pt x="6" y="31"/>
                    </a:cubicBezTo>
                    <a:cubicBezTo>
                      <a:pt x="7" y="31"/>
                      <a:pt x="6" y="31"/>
                      <a:pt x="6" y="31"/>
                    </a:cubicBezTo>
                    <a:cubicBezTo>
                      <a:pt x="6" y="32"/>
                      <a:pt x="5" y="33"/>
                      <a:pt x="4" y="33"/>
                    </a:cubicBezTo>
                    <a:cubicBezTo>
                      <a:pt x="4" y="33"/>
                      <a:pt x="3" y="33"/>
                      <a:pt x="3" y="33"/>
                    </a:cubicBezTo>
                    <a:cubicBezTo>
                      <a:pt x="2" y="33"/>
                      <a:pt x="2" y="32"/>
                      <a:pt x="3" y="32"/>
                    </a:cubicBezTo>
                    <a:cubicBezTo>
                      <a:pt x="3" y="31"/>
                      <a:pt x="3" y="31"/>
                      <a:pt x="4" y="31"/>
                    </a:cubicBezTo>
                    <a:cubicBezTo>
                      <a:pt x="4" y="31"/>
                      <a:pt x="5" y="31"/>
                      <a:pt x="6" y="30"/>
                    </a:cubicBezTo>
                    <a:cubicBezTo>
                      <a:pt x="6" y="30"/>
                      <a:pt x="6" y="31"/>
                      <a:pt x="6" y="31"/>
                    </a:cubicBezTo>
                    <a:close/>
                    <a:moveTo>
                      <a:pt x="10" y="20"/>
                    </a:moveTo>
                    <a:cubicBezTo>
                      <a:pt x="10" y="19"/>
                      <a:pt x="9" y="19"/>
                      <a:pt x="10" y="19"/>
                    </a:cubicBezTo>
                    <a:cubicBezTo>
                      <a:pt x="10" y="18"/>
                      <a:pt x="10" y="18"/>
                      <a:pt x="11" y="17"/>
                    </a:cubicBezTo>
                    <a:cubicBezTo>
                      <a:pt x="12" y="17"/>
                      <a:pt x="13" y="17"/>
                      <a:pt x="13" y="18"/>
                    </a:cubicBezTo>
                    <a:cubicBezTo>
                      <a:pt x="14" y="18"/>
                      <a:pt x="14" y="18"/>
                      <a:pt x="14" y="18"/>
                    </a:cubicBezTo>
                    <a:cubicBezTo>
                      <a:pt x="15" y="18"/>
                      <a:pt x="15" y="18"/>
                      <a:pt x="15" y="18"/>
                    </a:cubicBezTo>
                    <a:cubicBezTo>
                      <a:pt x="15" y="18"/>
                      <a:pt x="15" y="18"/>
                      <a:pt x="15" y="18"/>
                    </a:cubicBezTo>
                    <a:cubicBezTo>
                      <a:pt x="14" y="18"/>
                      <a:pt x="14" y="18"/>
                      <a:pt x="13" y="18"/>
                    </a:cubicBezTo>
                    <a:cubicBezTo>
                      <a:pt x="13" y="19"/>
                      <a:pt x="12" y="19"/>
                      <a:pt x="12" y="19"/>
                    </a:cubicBezTo>
                    <a:cubicBezTo>
                      <a:pt x="11" y="19"/>
                      <a:pt x="11" y="19"/>
                      <a:pt x="10" y="20"/>
                    </a:cubicBezTo>
                    <a:close/>
                    <a:moveTo>
                      <a:pt x="25" y="40"/>
                    </a:moveTo>
                    <a:cubicBezTo>
                      <a:pt x="25" y="40"/>
                      <a:pt x="25" y="39"/>
                      <a:pt x="25" y="39"/>
                    </a:cubicBezTo>
                    <a:cubicBezTo>
                      <a:pt x="25" y="39"/>
                      <a:pt x="25" y="38"/>
                      <a:pt x="25" y="38"/>
                    </a:cubicBezTo>
                    <a:cubicBezTo>
                      <a:pt x="26" y="38"/>
                      <a:pt x="26" y="38"/>
                      <a:pt x="26" y="38"/>
                    </a:cubicBezTo>
                    <a:cubicBezTo>
                      <a:pt x="26" y="38"/>
                      <a:pt x="26" y="38"/>
                      <a:pt x="26" y="38"/>
                    </a:cubicBezTo>
                    <a:cubicBezTo>
                      <a:pt x="26" y="39"/>
                      <a:pt x="27" y="40"/>
                      <a:pt x="27" y="41"/>
                    </a:cubicBezTo>
                    <a:cubicBezTo>
                      <a:pt x="28" y="42"/>
                      <a:pt x="27" y="42"/>
                      <a:pt x="27" y="43"/>
                    </a:cubicBezTo>
                    <a:cubicBezTo>
                      <a:pt x="26" y="43"/>
                      <a:pt x="26" y="43"/>
                      <a:pt x="26" y="43"/>
                    </a:cubicBezTo>
                    <a:cubicBezTo>
                      <a:pt x="25" y="42"/>
                      <a:pt x="25" y="41"/>
                      <a:pt x="25" y="40"/>
                    </a:cubicBezTo>
                    <a:close/>
                    <a:moveTo>
                      <a:pt x="32" y="28"/>
                    </a:moveTo>
                    <a:cubicBezTo>
                      <a:pt x="31" y="28"/>
                      <a:pt x="31" y="28"/>
                      <a:pt x="31" y="27"/>
                    </a:cubicBezTo>
                    <a:cubicBezTo>
                      <a:pt x="30" y="27"/>
                      <a:pt x="30" y="27"/>
                      <a:pt x="30" y="26"/>
                    </a:cubicBezTo>
                    <a:cubicBezTo>
                      <a:pt x="30" y="26"/>
                      <a:pt x="29" y="26"/>
                      <a:pt x="29" y="26"/>
                    </a:cubicBezTo>
                    <a:cubicBezTo>
                      <a:pt x="29" y="26"/>
                      <a:pt x="29" y="25"/>
                      <a:pt x="29" y="25"/>
                    </a:cubicBezTo>
                    <a:cubicBezTo>
                      <a:pt x="29" y="25"/>
                      <a:pt x="29" y="25"/>
                      <a:pt x="30" y="25"/>
                    </a:cubicBezTo>
                    <a:cubicBezTo>
                      <a:pt x="30" y="25"/>
                      <a:pt x="31" y="25"/>
                      <a:pt x="31" y="26"/>
                    </a:cubicBezTo>
                    <a:cubicBezTo>
                      <a:pt x="32" y="26"/>
                      <a:pt x="32" y="26"/>
                      <a:pt x="33" y="26"/>
                    </a:cubicBezTo>
                    <a:cubicBezTo>
                      <a:pt x="33" y="26"/>
                      <a:pt x="33" y="27"/>
                      <a:pt x="33" y="27"/>
                    </a:cubicBezTo>
                    <a:cubicBezTo>
                      <a:pt x="33" y="28"/>
                      <a:pt x="33" y="28"/>
                      <a:pt x="32" y="28"/>
                    </a:cubicBezTo>
                    <a:close/>
                    <a:moveTo>
                      <a:pt x="20" y="7"/>
                    </a:moveTo>
                    <a:cubicBezTo>
                      <a:pt x="20" y="8"/>
                      <a:pt x="21" y="8"/>
                      <a:pt x="21" y="8"/>
                    </a:cubicBezTo>
                    <a:cubicBezTo>
                      <a:pt x="22" y="9"/>
                      <a:pt x="22" y="10"/>
                      <a:pt x="22" y="11"/>
                    </a:cubicBezTo>
                    <a:cubicBezTo>
                      <a:pt x="22" y="11"/>
                      <a:pt x="22" y="11"/>
                      <a:pt x="22" y="11"/>
                    </a:cubicBezTo>
                    <a:cubicBezTo>
                      <a:pt x="22" y="11"/>
                      <a:pt x="22" y="11"/>
                      <a:pt x="22" y="11"/>
                    </a:cubicBezTo>
                    <a:cubicBezTo>
                      <a:pt x="21" y="11"/>
                      <a:pt x="20" y="10"/>
                      <a:pt x="19" y="9"/>
                    </a:cubicBezTo>
                    <a:cubicBezTo>
                      <a:pt x="19" y="9"/>
                      <a:pt x="19" y="8"/>
                      <a:pt x="19" y="8"/>
                    </a:cubicBezTo>
                    <a:cubicBezTo>
                      <a:pt x="19" y="7"/>
                      <a:pt x="19" y="8"/>
                      <a:pt x="20" y="7"/>
                    </a:cubicBezTo>
                    <a:close/>
                    <a:moveTo>
                      <a:pt x="1" y="15"/>
                    </a:moveTo>
                    <a:cubicBezTo>
                      <a:pt x="2" y="15"/>
                      <a:pt x="2" y="15"/>
                      <a:pt x="3" y="15"/>
                    </a:cubicBezTo>
                    <a:cubicBezTo>
                      <a:pt x="3" y="15"/>
                      <a:pt x="4" y="16"/>
                      <a:pt x="4" y="16"/>
                    </a:cubicBezTo>
                    <a:cubicBezTo>
                      <a:pt x="4" y="16"/>
                      <a:pt x="5" y="16"/>
                      <a:pt x="5" y="16"/>
                    </a:cubicBezTo>
                    <a:cubicBezTo>
                      <a:pt x="5" y="16"/>
                      <a:pt x="5" y="16"/>
                      <a:pt x="5" y="16"/>
                    </a:cubicBezTo>
                    <a:cubicBezTo>
                      <a:pt x="5" y="16"/>
                      <a:pt x="5" y="16"/>
                      <a:pt x="4" y="16"/>
                    </a:cubicBezTo>
                    <a:cubicBezTo>
                      <a:pt x="4" y="16"/>
                      <a:pt x="4" y="16"/>
                      <a:pt x="4" y="16"/>
                    </a:cubicBezTo>
                    <a:cubicBezTo>
                      <a:pt x="3" y="16"/>
                      <a:pt x="2" y="17"/>
                      <a:pt x="1" y="17"/>
                    </a:cubicBezTo>
                    <a:cubicBezTo>
                      <a:pt x="1" y="17"/>
                      <a:pt x="0" y="17"/>
                      <a:pt x="0" y="17"/>
                    </a:cubicBezTo>
                    <a:cubicBezTo>
                      <a:pt x="0" y="17"/>
                      <a:pt x="0" y="16"/>
                      <a:pt x="0" y="16"/>
                    </a:cubicBezTo>
                    <a:cubicBezTo>
                      <a:pt x="0" y="15"/>
                      <a:pt x="1" y="15"/>
                      <a:pt x="1" y="15"/>
                    </a:cubicBezTo>
                    <a:cubicBezTo>
                      <a:pt x="1" y="15"/>
                      <a:pt x="1" y="15"/>
                      <a:pt x="1" y="15"/>
                    </a:cubicBezTo>
                    <a:cubicBezTo>
                      <a:pt x="1" y="15"/>
                      <a:pt x="1" y="15"/>
                      <a:pt x="1" y="15"/>
                    </a:cubicBezTo>
                    <a:close/>
                    <a:moveTo>
                      <a:pt x="8" y="15"/>
                    </a:moveTo>
                    <a:cubicBezTo>
                      <a:pt x="9" y="15"/>
                      <a:pt x="10" y="15"/>
                      <a:pt x="11" y="15"/>
                    </a:cubicBezTo>
                    <a:cubicBezTo>
                      <a:pt x="11" y="15"/>
                      <a:pt x="12" y="15"/>
                      <a:pt x="12" y="15"/>
                    </a:cubicBezTo>
                    <a:cubicBezTo>
                      <a:pt x="12" y="16"/>
                      <a:pt x="11" y="16"/>
                      <a:pt x="11" y="16"/>
                    </a:cubicBezTo>
                    <a:cubicBezTo>
                      <a:pt x="11" y="16"/>
                      <a:pt x="11" y="16"/>
                      <a:pt x="11" y="16"/>
                    </a:cubicBezTo>
                    <a:cubicBezTo>
                      <a:pt x="10" y="16"/>
                      <a:pt x="10" y="16"/>
                      <a:pt x="9" y="17"/>
                    </a:cubicBezTo>
                    <a:cubicBezTo>
                      <a:pt x="9" y="17"/>
                      <a:pt x="8" y="17"/>
                      <a:pt x="8" y="17"/>
                    </a:cubicBezTo>
                    <a:cubicBezTo>
                      <a:pt x="7" y="17"/>
                      <a:pt x="7" y="16"/>
                      <a:pt x="7" y="16"/>
                    </a:cubicBezTo>
                    <a:cubicBezTo>
                      <a:pt x="7" y="16"/>
                      <a:pt x="7" y="15"/>
                      <a:pt x="7" y="15"/>
                    </a:cubicBezTo>
                    <a:cubicBezTo>
                      <a:pt x="8" y="15"/>
                      <a:pt x="8" y="15"/>
                      <a:pt x="8" y="15"/>
                    </a:cubicBezTo>
                    <a:close/>
                    <a:moveTo>
                      <a:pt x="35" y="28"/>
                    </a:moveTo>
                    <a:cubicBezTo>
                      <a:pt x="36" y="27"/>
                      <a:pt x="36" y="27"/>
                      <a:pt x="36" y="27"/>
                    </a:cubicBezTo>
                    <a:cubicBezTo>
                      <a:pt x="37" y="27"/>
                      <a:pt x="38" y="27"/>
                      <a:pt x="39" y="28"/>
                    </a:cubicBezTo>
                    <a:cubicBezTo>
                      <a:pt x="39" y="28"/>
                      <a:pt x="39" y="28"/>
                      <a:pt x="40" y="28"/>
                    </a:cubicBezTo>
                    <a:cubicBezTo>
                      <a:pt x="40" y="28"/>
                      <a:pt x="40" y="29"/>
                      <a:pt x="40" y="29"/>
                    </a:cubicBezTo>
                    <a:cubicBezTo>
                      <a:pt x="40" y="29"/>
                      <a:pt x="39" y="29"/>
                      <a:pt x="39" y="29"/>
                    </a:cubicBezTo>
                    <a:cubicBezTo>
                      <a:pt x="38" y="29"/>
                      <a:pt x="37" y="29"/>
                      <a:pt x="36" y="28"/>
                    </a:cubicBezTo>
                    <a:cubicBezTo>
                      <a:pt x="36" y="28"/>
                      <a:pt x="35" y="28"/>
                      <a:pt x="35" y="28"/>
                    </a:cubicBezTo>
                    <a:close/>
                    <a:moveTo>
                      <a:pt x="19" y="38"/>
                    </a:moveTo>
                    <a:cubicBezTo>
                      <a:pt x="19" y="38"/>
                      <a:pt x="19" y="38"/>
                      <a:pt x="19" y="39"/>
                    </a:cubicBezTo>
                    <a:cubicBezTo>
                      <a:pt x="20" y="40"/>
                      <a:pt x="20" y="40"/>
                      <a:pt x="20" y="41"/>
                    </a:cubicBezTo>
                    <a:cubicBezTo>
                      <a:pt x="20" y="41"/>
                      <a:pt x="19" y="42"/>
                      <a:pt x="19" y="43"/>
                    </a:cubicBezTo>
                    <a:cubicBezTo>
                      <a:pt x="18" y="43"/>
                      <a:pt x="18" y="42"/>
                      <a:pt x="18" y="42"/>
                    </a:cubicBezTo>
                    <a:cubicBezTo>
                      <a:pt x="18" y="41"/>
                      <a:pt x="18" y="41"/>
                      <a:pt x="18" y="40"/>
                    </a:cubicBezTo>
                    <a:cubicBezTo>
                      <a:pt x="18" y="40"/>
                      <a:pt x="18" y="39"/>
                      <a:pt x="18" y="39"/>
                    </a:cubicBezTo>
                    <a:cubicBezTo>
                      <a:pt x="18" y="38"/>
                      <a:pt x="19" y="38"/>
                      <a:pt x="19" y="38"/>
                    </a:cubicBezTo>
                    <a:cubicBezTo>
                      <a:pt x="19" y="38"/>
                      <a:pt x="19" y="38"/>
                      <a:pt x="19" y="38"/>
                    </a:cubicBezTo>
                    <a:close/>
                    <a:moveTo>
                      <a:pt x="23" y="31"/>
                    </a:moveTo>
                    <a:cubicBezTo>
                      <a:pt x="23" y="31"/>
                      <a:pt x="23" y="31"/>
                      <a:pt x="24" y="32"/>
                    </a:cubicBezTo>
                    <a:cubicBezTo>
                      <a:pt x="24" y="32"/>
                      <a:pt x="25" y="32"/>
                      <a:pt x="26" y="31"/>
                    </a:cubicBezTo>
                    <a:cubicBezTo>
                      <a:pt x="26" y="30"/>
                      <a:pt x="25" y="29"/>
                      <a:pt x="25" y="28"/>
                    </a:cubicBezTo>
                    <a:cubicBezTo>
                      <a:pt x="24" y="28"/>
                      <a:pt x="24" y="28"/>
                      <a:pt x="24" y="28"/>
                    </a:cubicBezTo>
                    <a:cubicBezTo>
                      <a:pt x="24" y="29"/>
                      <a:pt x="24" y="29"/>
                      <a:pt x="24" y="29"/>
                    </a:cubicBezTo>
                    <a:cubicBezTo>
                      <a:pt x="24" y="29"/>
                      <a:pt x="23" y="30"/>
                      <a:pt x="23" y="31"/>
                    </a:cubicBezTo>
                    <a:close/>
                    <a:moveTo>
                      <a:pt x="17" y="27"/>
                    </a:moveTo>
                    <a:cubicBezTo>
                      <a:pt x="16" y="27"/>
                      <a:pt x="16" y="27"/>
                      <a:pt x="16" y="26"/>
                    </a:cubicBezTo>
                    <a:cubicBezTo>
                      <a:pt x="16" y="26"/>
                      <a:pt x="16" y="26"/>
                      <a:pt x="16" y="25"/>
                    </a:cubicBezTo>
                    <a:cubicBezTo>
                      <a:pt x="17" y="24"/>
                      <a:pt x="18" y="24"/>
                      <a:pt x="20" y="24"/>
                    </a:cubicBezTo>
                    <a:cubicBezTo>
                      <a:pt x="20" y="24"/>
                      <a:pt x="20" y="24"/>
                      <a:pt x="21" y="24"/>
                    </a:cubicBezTo>
                    <a:cubicBezTo>
                      <a:pt x="21" y="24"/>
                      <a:pt x="21" y="24"/>
                      <a:pt x="21" y="24"/>
                    </a:cubicBezTo>
                    <a:cubicBezTo>
                      <a:pt x="21" y="24"/>
                      <a:pt x="21" y="24"/>
                      <a:pt x="21" y="24"/>
                    </a:cubicBezTo>
                    <a:cubicBezTo>
                      <a:pt x="20" y="24"/>
                      <a:pt x="20" y="25"/>
                      <a:pt x="20" y="25"/>
                    </a:cubicBezTo>
                    <a:cubicBezTo>
                      <a:pt x="19" y="25"/>
                      <a:pt x="19" y="26"/>
                      <a:pt x="18" y="26"/>
                    </a:cubicBezTo>
                    <a:cubicBezTo>
                      <a:pt x="18" y="26"/>
                      <a:pt x="17" y="27"/>
                      <a:pt x="17" y="27"/>
                    </a:cubicBezTo>
                    <a:close/>
                    <a:moveTo>
                      <a:pt x="23" y="36"/>
                    </a:moveTo>
                    <a:cubicBezTo>
                      <a:pt x="23" y="37"/>
                      <a:pt x="23" y="38"/>
                      <a:pt x="22" y="38"/>
                    </a:cubicBezTo>
                    <a:cubicBezTo>
                      <a:pt x="21" y="38"/>
                      <a:pt x="21" y="38"/>
                      <a:pt x="21" y="37"/>
                    </a:cubicBezTo>
                    <a:cubicBezTo>
                      <a:pt x="21" y="37"/>
                      <a:pt x="21" y="36"/>
                      <a:pt x="21" y="36"/>
                    </a:cubicBezTo>
                    <a:cubicBezTo>
                      <a:pt x="21" y="35"/>
                      <a:pt x="21" y="34"/>
                      <a:pt x="21" y="33"/>
                    </a:cubicBezTo>
                    <a:cubicBezTo>
                      <a:pt x="21" y="33"/>
                      <a:pt x="21" y="33"/>
                      <a:pt x="21" y="33"/>
                    </a:cubicBezTo>
                    <a:cubicBezTo>
                      <a:pt x="21" y="33"/>
                      <a:pt x="22" y="33"/>
                      <a:pt x="22" y="33"/>
                    </a:cubicBezTo>
                    <a:cubicBezTo>
                      <a:pt x="22" y="34"/>
                      <a:pt x="22" y="34"/>
                      <a:pt x="22" y="34"/>
                    </a:cubicBezTo>
                    <a:cubicBezTo>
                      <a:pt x="22" y="34"/>
                      <a:pt x="22" y="35"/>
                      <a:pt x="23" y="35"/>
                    </a:cubicBezTo>
                    <a:cubicBezTo>
                      <a:pt x="23" y="35"/>
                      <a:pt x="23" y="36"/>
                      <a:pt x="23" y="36"/>
                    </a:cubicBezTo>
                    <a:close/>
                    <a:moveTo>
                      <a:pt x="8" y="24"/>
                    </a:moveTo>
                    <a:cubicBezTo>
                      <a:pt x="8" y="24"/>
                      <a:pt x="7" y="24"/>
                      <a:pt x="7" y="24"/>
                    </a:cubicBezTo>
                    <a:cubicBezTo>
                      <a:pt x="7" y="23"/>
                      <a:pt x="6" y="23"/>
                      <a:pt x="7" y="23"/>
                    </a:cubicBezTo>
                    <a:cubicBezTo>
                      <a:pt x="7" y="23"/>
                      <a:pt x="7" y="22"/>
                      <a:pt x="7" y="22"/>
                    </a:cubicBezTo>
                    <a:cubicBezTo>
                      <a:pt x="8" y="22"/>
                      <a:pt x="9" y="22"/>
                      <a:pt x="10" y="22"/>
                    </a:cubicBezTo>
                    <a:cubicBezTo>
                      <a:pt x="10" y="22"/>
                      <a:pt x="11" y="22"/>
                      <a:pt x="12" y="22"/>
                    </a:cubicBezTo>
                    <a:cubicBezTo>
                      <a:pt x="12" y="22"/>
                      <a:pt x="12" y="22"/>
                      <a:pt x="12" y="22"/>
                    </a:cubicBezTo>
                    <a:cubicBezTo>
                      <a:pt x="12" y="23"/>
                      <a:pt x="12" y="23"/>
                      <a:pt x="12" y="23"/>
                    </a:cubicBezTo>
                    <a:cubicBezTo>
                      <a:pt x="11" y="23"/>
                      <a:pt x="10" y="23"/>
                      <a:pt x="9" y="24"/>
                    </a:cubicBezTo>
                    <a:cubicBezTo>
                      <a:pt x="9" y="24"/>
                      <a:pt x="9" y="24"/>
                      <a:pt x="8" y="24"/>
                    </a:cubicBezTo>
                    <a:close/>
                    <a:moveTo>
                      <a:pt x="8" y="25"/>
                    </a:moveTo>
                    <a:cubicBezTo>
                      <a:pt x="8" y="26"/>
                      <a:pt x="8" y="26"/>
                      <a:pt x="8" y="26"/>
                    </a:cubicBezTo>
                    <a:cubicBezTo>
                      <a:pt x="7" y="26"/>
                      <a:pt x="7" y="27"/>
                      <a:pt x="7" y="27"/>
                    </a:cubicBezTo>
                    <a:cubicBezTo>
                      <a:pt x="7" y="28"/>
                      <a:pt x="6" y="29"/>
                      <a:pt x="5" y="29"/>
                    </a:cubicBezTo>
                    <a:cubicBezTo>
                      <a:pt x="5" y="28"/>
                      <a:pt x="4" y="28"/>
                      <a:pt x="4" y="28"/>
                    </a:cubicBezTo>
                    <a:cubicBezTo>
                      <a:pt x="4" y="28"/>
                      <a:pt x="4" y="27"/>
                      <a:pt x="4" y="27"/>
                    </a:cubicBezTo>
                    <a:cubicBezTo>
                      <a:pt x="5" y="26"/>
                      <a:pt x="5" y="26"/>
                      <a:pt x="5" y="26"/>
                    </a:cubicBezTo>
                    <a:cubicBezTo>
                      <a:pt x="6" y="26"/>
                      <a:pt x="7" y="26"/>
                      <a:pt x="8" y="25"/>
                    </a:cubicBezTo>
                    <a:close/>
                    <a:moveTo>
                      <a:pt x="3" y="12"/>
                    </a:moveTo>
                    <a:cubicBezTo>
                      <a:pt x="3" y="12"/>
                      <a:pt x="3" y="12"/>
                      <a:pt x="3" y="12"/>
                    </a:cubicBezTo>
                    <a:cubicBezTo>
                      <a:pt x="5" y="11"/>
                      <a:pt x="7" y="12"/>
                      <a:pt x="8" y="13"/>
                    </a:cubicBezTo>
                    <a:cubicBezTo>
                      <a:pt x="8" y="13"/>
                      <a:pt x="8" y="13"/>
                      <a:pt x="8" y="13"/>
                    </a:cubicBezTo>
                    <a:cubicBezTo>
                      <a:pt x="8" y="13"/>
                      <a:pt x="8" y="13"/>
                      <a:pt x="8" y="13"/>
                    </a:cubicBezTo>
                    <a:cubicBezTo>
                      <a:pt x="8" y="13"/>
                      <a:pt x="7" y="14"/>
                      <a:pt x="6" y="14"/>
                    </a:cubicBezTo>
                    <a:cubicBezTo>
                      <a:pt x="5" y="14"/>
                      <a:pt x="4" y="13"/>
                      <a:pt x="3" y="13"/>
                    </a:cubicBezTo>
                    <a:cubicBezTo>
                      <a:pt x="3" y="13"/>
                      <a:pt x="3" y="12"/>
                      <a:pt x="3" y="12"/>
                    </a:cubicBezTo>
                    <a:cubicBezTo>
                      <a:pt x="3" y="12"/>
                      <a:pt x="3" y="12"/>
                      <a:pt x="3" y="12"/>
                    </a:cubicBezTo>
                    <a:close/>
                    <a:moveTo>
                      <a:pt x="32" y="41"/>
                    </a:moveTo>
                    <a:cubicBezTo>
                      <a:pt x="31" y="41"/>
                      <a:pt x="31" y="40"/>
                      <a:pt x="30" y="40"/>
                    </a:cubicBezTo>
                    <a:cubicBezTo>
                      <a:pt x="30" y="40"/>
                      <a:pt x="30" y="40"/>
                      <a:pt x="30" y="39"/>
                    </a:cubicBezTo>
                    <a:cubicBezTo>
                      <a:pt x="30" y="39"/>
                      <a:pt x="30" y="38"/>
                      <a:pt x="30" y="37"/>
                    </a:cubicBezTo>
                    <a:cubicBezTo>
                      <a:pt x="30" y="37"/>
                      <a:pt x="30" y="37"/>
                      <a:pt x="31" y="37"/>
                    </a:cubicBezTo>
                    <a:cubicBezTo>
                      <a:pt x="31" y="38"/>
                      <a:pt x="31" y="38"/>
                      <a:pt x="32" y="38"/>
                    </a:cubicBezTo>
                    <a:cubicBezTo>
                      <a:pt x="33" y="38"/>
                      <a:pt x="33" y="39"/>
                      <a:pt x="33" y="40"/>
                    </a:cubicBezTo>
                    <a:cubicBezTo>
                      <a:pt x="33" y="41"/>
                      <a:pt x="33" y="41"/>
                      <a:pt x="32" y="41"/>
                    </a:cubicBezTo>
                    <a:close/>
                    <a:moveTo>
                      <a:pt x="34" y="6"/>
                    </a:moveTo>
                    <a:cubicBezTo>
                      <a:pt x="34" y="6"/>
                      <a:pt x="35" y="6"/>
                      <a:pt x="35" y="7"/>
                    </a:cubicBezTo>
                    <a:cubicBezTo>
                      <a:pt x="35" y="7"/>
                      <a:pt x="35" y="8"/>
                      <a:pt x="35" y="8"/>
                    </a:cubicBezTo>
                    <a:cubicBezTo>
                      <a:pt x="34" y="9"/>
                      <a:pt x="33" y="9"/>
                      <a:pt x="32" y="10"/>
                    </a:cubicBezTo>
                    <a:cubicBezTo>
                      <a:pt x="32" y="10"/>
                      <a:pt x="32" y="10"/>
                      <a:pt x="31" y="10"/>
                    </a:cubicBezTo>
                    <a:cubicBezTo>
                      <a:pt x="31" y="10"/>
                      <a:pt x="31" y="10"/>
                      <a:pt x="31" y="10"/>
                    </a:cubicBezTo>
                    <a:cubicBezTo>
                      <a:pt x="32" y="9"/>
                      <a:pt x="32" y="8"/>
                      <a:pt x="32" y="7"/>
                    </a:cubicBezTo>
                    <a:cubicBezTo>
                      <a:pt x="32" y="7"/>
                      <a:pt x="33" y="7"/>
                      <a:pt x="33" y="6"/>
                    </a:cubicBezTo>
                    <a:cubicBezTo>
                      <a:pt x="33" y="6"/>
                      <a:pt x="34" y="6"/>
                      <a:pt x="34" y="6"/>
                    </a:cubicBezTo>
                    <a:close/>
                    <a:moveTo>
                      <a:pt x="36" y="32"/>
                    </a:moveTo>
                    <a:cubicBezTo>
                      <a:pt x="36" y="31"/>
                      <a:pt x="36" y="31"/>
                      <a:pt x="36" y="31"/>
                    </a:cubicBezTo>
                    <a:cubicBezTo>
                      <a:pt x="35" y="31"/>
                      <a:pt x="35" y="31"/>
                      <a:pt x="34" y="30"/>
                    </a:cubicBezTo>
                    <a:cubicBezTo>
                      <a:pt x="33" y="30"/>
                      <a:pt x="33" y="30"/>
                      <a:pt x="32" y="30"/>
                    </a:cubicBezTo>
                    <a:cubicBezTo>
                      <a:pt x="32" y="30"/>
                      <a:pt x="32" y="30"/>
                      <a:pt x="32" y="30"/>
                    </a:cubicBezTo>
                    <a:cubicBezTo>
                      <a:pt x="32" y="30"/>
                      <a:pt x="32" y="31"/>
                      <a:pt x="32" y="31"/>
                    </a:cubicBezTo>
                    <a:cubicBezTo>
                      <a:pt x="33" y="32"/>
                      <a:pt x="34" y="32"/>
                      <a:pt x="34" y="33"/>
                    </a:cubicBezTo>
                    <a:cubicBezTo>
                      <a:pt x="35" y="33"/>
                      <a:pt x="35" y="33"/>
                      <a:pt x="36" y="33"/>
                    </a:cubicBezTo>
                    <a:cubicBezTo>
                      <a:pt x="36" y="33"/>
                      <a:pt x="36" y="32"/>
                      <a:pt x="36" y="32"/>
                    </a:cubicBezTo>
                    <a:close/>
                    <a:moveTo>
                      <a:pt x="14" y="25"/>
                    </a:moveTo>
                    <a:cubicBezTo>
                      <a:pt x="14" y="25"/>
                      <a:pt x="14" y="25"/>
                      <a:pt x="14" y="25"/>
                    </a:cubicBezTo>
                    <a:cubicBezTo>
                      <a:pt x="14" y="25"/>
                      <a:pt x="14" y="26"/>
                      <a:pt x="14" y="26"/>
                    </a:cubicBezTo>
                    <a:cubicBezTo>
                      <a:pt x="14" y="26"/>
                      <a:pt x="13" y="27"/>
                      <a:pt x="13" y="27"/>
                    </a:cubicBezTo>
                    <a:cubicBezTo>
                      <a:pt x="12" y="27"/>
                      <a:pt x="12" y="28"/>
                      <a:pt x="11" y="28"/>
                    </a:cubicBezTo>
                    <a:cubicBezTo>
                      <a:pt x="11" y="28"/>
                      <a:pt x="10" y="28"/>
                      <a:pt x="10" y="28"/>
                    </a:cubicBezTo>
                    <a:cubicBezTo>
                      <a:pt x="10" y="28"/>
                      <a:pt x="10" y="27"/>
                      <a:pt x="10" y="27"/>
                    </a:cubicBezTo>
                    <a:cubicBezTo>
                      <a:pt x="10" y="26"/>
                      <a:pt x="11" y="26"/>
                      <a:pt x="11" y="26"/>
                    </a:cubicBezTo>
                    <a:cubicBezTo>
                      <a:pt x="12" y="25"/>
                      <a:pt x="13" y="25"/>
                      <a:pt x="14" y="25"/>
                    </a:cubicBezTo>
                    <a:close/>
                    <a:moveTo>
                      <a:pt x="43" y="33"/>
                    </a:moveTo>
                    <a:cubicBezTo>
                      <a:pt x="43" y="34"/>
                      <a:pt x="43" y="34"/>
                      <a:pt x="42" y="34"/>
                    </a:cubicBezTo>
                    <a:cubicBezTo>
                      <a:pt x="41" y="34"/>
                      <a:pt x="41" y="34"/>
                      <a:pt x="41" y="34"/>
                    </a:cubicBezTo>
                    <a:cubicBezTo>
                      <a:pt x="40" y="33"/>
                      <a:pt x="40" y="33"/>
                      <a:pt x="39" y="33"/>
                    </a:cubicBezTo>
                    <a:cubicBezTo>
                      <a:pt x="39" y="32"/>
                      <a:pt x="39" y="32"/>
                      <a:pt x="39" y="31"/>
                    </a:cubicBezTo>
                    <a:cubicBezTo>
                      <a:pt x="39" y="31"/>
                      <a:pt x="39" y="31"/>
                      <a:pt x="39" y="31"/>
                    </a:cubicBezTo>
                    <a:cubicBezTo>
                      <a:pt x="40" y="31"/>
                      <a:pt x="41" y="32"/>
                      <a:pt x="42" y="32"/>
                    </a:cubicBezTo>
                    <a:cubicBezTo>
                      <a:pt x="43" y="32"/>
                      <a:pt x="43" y="33"/>
                      <a:pt x="43" y="33"/>
                    </a:cubicBezTo>
                    <a:close/>
                    <a:moveTo>
                      <a:pt x="19" y="35"/>
                    </a:moveTo>
                    <a:cubicBezTo>
                      <a:pt x="19" y="36"/>
                      <a:pt x="19" y="36"/>
                      <a:pt x="18" y="36"/>
                    </a:cubicBezTo>
                    <a:cubicBezTo>
                      <a:pt x="18" y="37"/>
                      <a:pt x="17" y="37"/>
                      <a:pt x="17" y="36"/>
                    </a:cubicBezTo>
                    <a:cubicBezTo>
                      <a:pt x="17" y="36"/>
                      <a:pt x="16" y="36"/>
                      <a:pt x="16" y="36"/>
                    </a:cubicBezTo>
                    <a:cubicBezTo>
                      <a:pt x="16" y="35"/>
                      <a:pt x="16" y="35"/>
                      <a:pt x="17" y="34"/>
                    </a:cubicBezTo>
                    <a:cubicBezTo>
                      <a:pt x="17" y="34"/>
                      <a:pt x="17" y="33"/>
                      <a:pt x="17" y="32"/>
                    </a:cubicBezTo>
                    <a:cubicBezTo>
                      <a:pt x="18" y="32"/>
                      <a:pt x="18" y="32"/>
                      <a:pt x="18" y="32"/>
                    </a:cubicBezTo>
                    <a:cubicBezTo>
                      <a:pt x="18" y="32"/>
                      <a:pt x="18" y="32"/>
                      <a:pt x="18" y="33"/>
                    </a:cubicBezTo>
                    <a:cubicBezTo>
                      <a:pt x="18" y="33"/>
                      <a:pt x="19" y="34"/>
                      <a:pt x="19" y="34"/>
                    </a:cubicBezTo>
                    <a:cubicBezTo>
                      <a:pt x="19" y="35"/>
                      <a:pt x="19" y="35"/>
                      <a:pt x="19" y="35"/>
                    </a:cubicBezTo>
                    <a:close/>
                    <a:moveTo>
                      <a:pt x="14" y="37"/>
                    </a:moveTo>
                    <a:cubicBezTo>
                      <a:pt x="14" y="38"/>
                      <a:pt x="14" y="39"/>
                      <a:pt x="13" y="39"/>
                    </a:cubicBezTo>
                    <a:cubicBezTo>
                      <a:pt x="13" y="40"/>
                      <a:pt x="12" y="40"/>
                      <a:pt x="12" y="40"/>
                    </a:cubicBezTo>
                    <a:cubicBezTo>
                      <a:pt x="11" y="40"/>
                      <a:pt x="11" y="39"/>
                      <a:pt x="11" y="39"/>
                    </a:cubicBezTo>
                    <a:cubicBezTo>
                      <a:pt x="11" y="38"/>
                      <a:pt x="12" y="37"/>
                      <a:pt x="12" y="36"/>
                    </a:cubicBezTo>
                    <a:cubicBezTo>
                      <a:pt x="12" y="36"/>
                      <a:pt x="13" y="36"/>
                      <a:pt x="13" y="35"/>
                    </a:cubicBezTo>
                    <a:cubicBezTo>
                      <a:pt x="13" y="35"/>
                      <a:pt x="13" y="35"/>
                      <a:pt x="13" y="35"/>
                    </a:cubicBezTo>
                    <a:cubicBezTo>
                      <a:pt x="13" y="35"/>
                      <a:pt x="13" y="35"/>
                      <a:pt x="13" y="35"/>
                    </a:cubicBezTo>
                    <a:cubicBezTo>
                      <a:pt x="14" y="36"/>
                      <a:pt x="14" y="37"/>
                      <a:pt x="14" y="37"/>
                    </a:cubicBezTo>
                    <a:close/>
                    <a:moveTo>
                      <a:pt x="39" y="43"/>
                    </a:moveTo>
                    <a:cubicBezTo>
                      <a:pt x="39" y="44"/>
                      <a:pt x="39" y="44"/>
                      <a:pt x="38" y="44"/>
                    </a:cubicBezTo>
                    <a:cubicBezTo>
                      <a:pt x="38" y="44"/>
                      <a:pt x="38" y="44"/>
                      <a:pt x="37" y="44"/>
                    </a:cubicBezTo>
                    <a:cubicBezTo>
                      <a:pt x="37" y="43"/>
                      <a:pt x="36" y="43"/>
                      <a:pt x="36" y="43"/>
                    </a:cubicBezTo>
                    <a:cubicBezTo>
                      <a:pt x="36" y="42"/>
                      <a:pt x="35" y="42"/>
                      <a:pt x="35" y="41"/>
                    </a:cubicBezTo>
                    <a:cubicBezTo>
                      <a:pt x="35" y="41"/>
                      <a:pt x="35" y="40"/>
                      <a:pt x="36" y="40"/>
                    </a:cubicBezTo>
                    <a:cubicBezTo>
                      <a:pt x="36" y="40"/>
                      <a:pt x="36" y="40"/>
                      <a:pt x="36" y="40"/>
                    </a:cubicBezTo>
                    <a:cubicBezTo>
                      <a:pt x="37" y="40"/>
                      <a:pt x="37" y="41"/>
                      <a:pt x="37" y="41"/>
                    </a:cubicBezTo>
                    <a:cubicBezTo>
                      <a:pt x="38" y="42"/>
                      <a:pt x="38" y="42"/>
                      <a:pt x="39" y="42"/>
                    </a:cubicBezTo>
                    <a:cubicBezTo>
                      <a:pt x="39" y="43"/>
                      <a:pt x="39" y="43"/>
                      <a:pt x="39" y="4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 name="Freeform 120"/>
              <p:cNvSpPr>
                <a:spLocks noEditPoints="1"/>
              </p:cNvSpPr>
              <p:nvPr/>
            </p:nvSpPr>
            <p:spPr bwMode="auto">
              <a:xfrm>
                <a:off x="5837238" y="1468438"/>
                <a:ext cx="336550" cy="336550"/>
              </a:xfrm>
              <a:custGeom>
                <a:avLst/>
                <a:gdLst>
                  <a:gd name="T0" fmla="*/ 11 w 28"/>
                  <a:gd name="T1" fmla="*/ 10 h 28"/>
                  <a:gd name="T2" fmla="*/ 13 w 28"/>
                  <a:gd name="T3" fmla="*/ 12 h 28"/>
                  <a:gd name="T4" fmla="*/ 17 w 28"/>
                  <a:gd name="T5" fmla="*/ 14 h 28"/>
                  <a:gd name="T6" fmla="*/ 14 w 28"/>
                  <a:gd name="T7" fmla="*/ 18 h 28"/>
                  <a:gd name="T8" fmla="*/ 16 w 28"/>
                  <a:gd name="T9" fmla="*/ 11 h 28"/>
                  <a:gd name="T10" fmla="*/ 16 w 28"/>
                  <a:gd name="T11" fmla="*/ 13 h 28"/>
                  <a:gd name="T12" fmla="*/ 19 w 28"/>
                  <a:gd name="T13" fmla="*/ 16 h 28"/>
                  <a:gd name="T14" fmla="*/ 13 w 28"/>
                  <a:gd name="T15" fmla="*/ 19 h 28"/>
                  <a:gd name="T16" fmla="*/ 20 w 28"/>
                  <a:gd name="T17" fmla="*/ 13 h 28"/>
                  <a:gd name="T18" fmla="*/ 9 w 28"/>
                  <a:gd name="T19" fmla="*/ 14 h 28"/>
                  <a:gd name="T20" fmla="*/ 15 w 28"/>
                  <a:gd name="T21" fmla="*/ 20 h 28"/>
                  <a:gd name="T22" fmla="*/ 12 w 28"/>
                  <a:gd name="T23" fmla="*/ 19 h 28"/>
                  <a:gd name="T24" fmla="*/ 14 w 28"/>
                  <a:gd name="T25" fmla="*/ 8 h 28"/>
                  <a:gd name="T26" fmla="*/ 9 w 28"/>
                  <a:gd name="T27" fmla="*/ 11 h 28"/>
                  <a:gd name="T28" fmla="*/ 27 w 28"/>
                  <a:gd name="T29" fmla="*/ 15 h 28"/>
                  <a:gd name="T30" fmla="*/ 26 w 28"/>
                  <a:gd name="T31" fmla="*/ 8 h 28"/>
                  <a:gd name="T32" fmla="*/ 1 w 28"/>
                  <a:gd name="T33" fmla="*/ 16 h 28"/>
                  <a:gd name="T34" fmla="*/ 18 w 28"/>
                  <a:gd name="T35" fmla="*/ 28 h 28"/>
                  <a:gd name="T36" fmla="*/ 27 w 28"/>
                  <a:gd name="T37" fmla="*/ 10 h 28"/>
                  <a:gd name="T38" fmla="*/ 14 w 28"/>
                  <a:gd name="T39" fmla="*/ 1 h 28"/>
                  <a:gd name="T40" fmla="*/ 23 w 28"/>
                  <a:gd name="T41" fmla="*/ 19 h 28"/>
                  <a:gd name="T42" fmla="*/ 7 w 28"/>
                  <a:gd name="T43" fmla="*/ 14 h 28"/>
                  <a:gd name="T44" fmla="*/ 10 w 28"/>
                  <a:gd name="T45" fmla="*/ 21 h 28"/>
                  <a:gd name="T46" fmla="*/ 21 w 28"/>
                  <a:gd name="T47" fmla="*/ 20 h 28"/>
                  <a:gd name="T48" fmla="*/ 21 w 28"/>
                  <a:gd name="T49" fmla="*/ 11 h 28"/>
                  <a:gd name="T50" fmla="*/ 16 w 28"/>
                  <a:gd name="T51" fmla="*/ 6 h 28"/>
                  <a:gd name="T52" fmla="*/ 8 w 28"/>
                  <a:gd name="T53" fmla="*/ 9 h 28"/>
                  <a:gd name="T54" fmla="*/ 18 w 28"/>
                  <a:gd name="T55" fmla="*/ 25 h 28"/>
                  <a:gd name="T56" fmla="*/ 14 w 28"/>
                  <a:gd name="T57" fmla="*/ 25 h 28"/>
                  <a:gd name="T58" fmla="*/ 4 w 28"/>
                  <a:gd name="T59" fmla="*/ 17 h 28"/>
                  <a:gd name="T60" fmla="*/ 22 w 28"/>
                  <a:gd name="T61" fmla="*/ 7 h 28"/>
                  <a:gd name="T62" fmla="*/ 11 w 28"/>
                  <a:gd name="T63" fmla="*/ 3 h 28"/>
                  <a:gd name="T64" fmla="*/ 18 w 28"/>
                  <a:gd name="T65" fmla="*/ 3 h 28"/>
                  <a:gd name="T66" fmla="*/ 17 w 28"/>
                  <a:gd name="T67" fmla="*/ 2 h 28"/>
                  <a:gd name="T68" fmla="*/ 7 w 28"/>
                  <a:gd name="T69" fmla="*/ 5 h 28"/>
                  <a:gd name="T70" fmla="*/ 22 w 28"/>
                  <a:gd name="T71" fmla="*/ 10 h 28"/>
                  <a:gd name="T72" fmla="*/ 21 w 28"/>
                  <a:gd name="T73" fmla="*/ 4 h 28"/>
                  <a:gd name="T74" fmla="*/ 6 w 28"/>
                  <a:gd name="T75" fmla="*/ 16 h 28"/>
                  <a:gd name="T76" fmla="*/ 24 w 28"/>
                  <a:gd name="T77" fmla="*/ 6 h 28"/>
                  <a:gd name="T78" fmla="*/ 24 w 28"/>
                  <a:gd name="T79" fmla="*/ 14 h 28"/>
                  <a:gd name="T80" fmla="*/ 17 w 28"/>
                  <a:gd name="T81" fmla="*/ 6 h 28"/>
                  <a:gd name="T82" fmla="*/ 7 w 28"/>
                  <a:gd name="T83" fmla="*/ 11 h 28"/>
                  <a:gd name="T84" fmla="*/ 19 w 28"/>
                  <a:gd name="T85" fmla="*/ 4 h 28"/>
                  <a:gd name="T86" fmla="*/ 12 w 28"/>
                  <a:gd name="T87" fmla="*/ 5 h 28"/>
                  <a:gd name="T88" fmla="*/ 7 w 28"/>
                  <a:gd name="T89" fmla="*/ 8 h 28"/>
                  <a:gd name="T90" fmla="*/ 7 w 28"/>
                  <a:gd name="T91" fmla="*/ 7 h 28"/>
                  <a:gd name="T92" fmla="*/ 17 w 28"/>
                  <a:gd name="T93" fmla="*/ 4 h 28"/>
                  <a:gd name="T94" fmla="*/ 24 w 28"/>
                  <a:gd name="T95" fmla="*/ 19 h 28"/>
                  <a:gd name="T96" fmla="*/ 16 w 28"/>
                  <a:gd name="T97" fmla="*/ 4 h 28"/>
                  <a:gd name="T98" fmla="*/ 8 w 28"/>
                  <a:gd name="T99" fmla="*/ 7 h 28"/>
                  <a:gd name="T100" fmla="*/ 10 w 28"/>
                  <a:gd name="T101" fmla="*/ 22 h 28"/>
                  <a:gd name="T102" fmla="*/ 10 w 28"/>
                  <a:gd name="T103" fmla="*/ 4 h 28"/>
                  <a:gd name="T104" fmla="*/ 21 w 28"/>
                  <a:gd name="T105" fmla="*/ 21 h 28"/>
                  <a:gd name="T106" fmla="*/ 9 w 28"/>
                  <a:gd name="T107" fmla="*/ 23 h 28"/>
                  <a:gd name="T108" fmla="*/ 24 w 28"/>
                  <a:gd name="T109" fmla="*/ 14 h 28"/>
                  <a:gd name="T110" fmla="*/ 24 w 28"/>
                  <a:gd name="T111" fmla="*/ 12 h 28"/>
                  <a:gd name="T112" fmla="*/ 5 w 28"/>
                  <a:gd name="T113" fmla="*/ 11 h 28"/>
                  <a:gd name="T114" fmla="*/ 6 w 28"/>
                  <a:gd name="T115" fmla="*/ 18 h 28"/>
                  <a:gd name="T116" fmla="*/ 23 w 28"/>
                  <a:gd name="T117" fmla="*/ 20 h 28"/>
                  <a:gd name="T118" fmla="*/ 20 w 28"/>
                  <a:gd name="T119" fmla="*/ 20 h 28"/>
                  <a:gd name="T120" fmla="*/ 22 w 28"/>
                  <a:gd name="T121" fmla="*/ 17 h 28"/>
                  <a:gd name="T122" fmla="*/ 14 w 28"/>
                  <a:gd name="T123" fmla="*/ 6 h 28"/>
                  <a:gd name="T124" fmla="*/ 13 w 28"/>
                  <a:gd name="T125"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 h="28">
                    <a:moveTo>
                      <a:pt x="7" y="27"/>
                    </a:moveTo>
                    <a:cubicBezTo>
                      <a:pt x="8" y="26"/>
                      <a:pt x="8" y="26"/>
                      <a:pt x="8" y="26"/>
                    </a:cubicBezTo>
                    <a:cubicBezTo>
                      <a:pt x="8" y="26"/>
                      <a:pt x="8" y="26"/>
                      <a:pt x="8" y="26"/>
                    </a:cubicBezTo>
                    <a:cubicBezTo>
                      <a:pt x="8" y="26"/>
                      <a:pt x="8" y="26"/>
                      <a:pt x="8" y="26"/>
                    </a:cubicBezTo>
                    <a:cubicBezTo>
                      <a:pt x="7" y="26"/>
                      <a:pt x="7" y="26"/>
                      <a:pt x="7" y="26"/>
                    </a:cubicBezTo>
                    <a:cubicBezTo>
                      <a:pt x="7" y="26"/>
                      <a:pt x="7" y="26"/>
                      <a:pt x="7" y="26"/>
                    </a:cubicBezTo>
                    <a:cubicBezTo>
                      <a:pt x="7" y="26"/>
                      <a:pt x="7" y="26"/>
                      <a:pt x="7" y="26"/>
                    </a:cubicBezTo>
                    <a:cubicBezTo>
                      <a:pt x="7" y="26"/>
                      <a:pt x="8" y="26"/>
                      <a:pt x="8" y="26"/>
                    </a:cubicBezTo>
                    <a:cubicBezTo>
                      <a:pt x="8" y="25"/>
                      <a:pt x="8" y="25"/>
                      <a:pt x="8" y="25"/>
                    </a:cubicBezTo>
                    <a:cubicBezTo>
                      <a:pt x="9" y="25"/>
                      <a:pt x="9" y="25"/>
                      <a:pt x="9" y="25"/>
                    </a:cubicBezTo>
                    <a:cubicBezTo>
                      <a:pt x="9" y="25"/>
                      <a:pt x="9" y="25"/>
                      <a:pt x="9" y="25"/>
                    </a:cubicBezTo>
                    <a:cubicBezTo>
                      <a:pt x="9" y="25"/>
                      <a:pt x="9" y="25"/>
                      <a:pt x="9" y="25"/>
                    </a:cubicBezTo>
                    <a:cubicBezTo>
                      <a:pt x="9" y="25"/>
                      <a:pt x="9" y="25"/>
                      <a:pt x="9" y="26"/>
                    </a:cubicBezTo>
                    <a:cubicBezTo>
                      <a:pt x="9" y="26"/>
                      <a:pt x="9" y="26"/>
                      <a:pt x="9" y="27"/>
                    </a:cubicBezTo>
                    <a:cubicBezTo>
                      <a:pt x="9" y="27"/>
                      <a:pt x="9" y="27"/>
                      <a:pt x="9" y="27"/>
                    </a:cubicBezTo>
                    <a:cubicBezTo>
                      <a:pt x="9" y="27"/>
                      <a:pt x="8" y="27"/>
                      <a:pt x="8" y="27"/>
                    </a:cubicBezTo>
                    <a:cubicBezTo>
                      <a:pt x="8" y="27"/>
                      <a:pt x="8" y="27"/>
                      <a:pt x="8" y="27"/>
                    </a:cubicBezTo>
                    <a:cubicBezTo>
                      <a:pt x="8" y="27"/>
                      <a:pt x="8" y="26"/>
                      <a:pt x="9" y="26"/>
                    </a:cubicBezTo>
                    <a:cubicBezTo>
                      <a:pt x="9" y="26"/>
                      <a:pt x="9" y="26"/>
                      <a:pt x="9" y="25"/>
                    </a:cubicBezTo>
                    <a:cubicBezTo>
                      <a:pt x="9" y="25"/>
                      <a:pt x="8" y="26"/>
                      <a:pt x="8" y="26"/>
                    </a:cubicBezTo>
                    <a:cubicBezTo>
                      <a:pt x="8" y="26"/>
                      <a:pt x="8" y="26"/>
                      <a:pt x="8" y="26"/>
                    </a:cubicBezTo>
                    <a:cubicBezTo>
                      <a:pt x="8" y="26"/>
                      <a:pt x="8" y="26"/>
                      <a:pt x="8" y="26"/>
                    </a:cubicBezTo>
                    <a:cubicBezTo>
                      <a:pt x="8" y="26"/>
                      <a:pt x="8" y="26"/>
                      <a:pt x="7" y="27"/>
                    </a:cubicBezTo>
                    <a:close/>
                    <a:moveTo>
                      <a:pt x="20" y="13"/>
                    </a:moveTo>
                    <a:cubicBezTo>
                      <a:pt x="20" y="13"/>
                      <a:pt x="20" y="13"/>
                      <a:pt x="20" y="13"/>
                    </a:cubicBezTo>
                    <a:cubicBezTo>
                      <a:pt x="20" y="13"/>
                      <a:pt x="20" y="13"/>
                      <a:pt x="20" y="13"/>
                    </a:cubicBezTo>
                    <a:cubicBezTo>
                      <a:pt x="21" y="14"/>
                      <a:pt x="21" y="14"/>
                      <a:pt x="21" y="14"/>
                    </a:cubicBezTo>
                    <a:cubicBezTo>
                      <a:pt x="21" y="14"/>
                      <a:pt x="21" y="14"/>
                      <a:pt x="21" y="14"/>
                    </a:cubicBezTo>
                    <a:cubicBezTo>
                      <a:pt x="21" y="14"/>
                      <a:pt x="21" y="15"/>
                      <a:pt x="21" y="15"/>
                    </a:cubicBezTo>
                    <a:cubicBezTo>
                      <a:pt x="21" y="15"/>
                      <a:pt x="21" y="15"/>
                      <a:pt x="21" y="15"/>
                    </a:cubicBezTo>
                    <a:cubicBezTo>
                      <a:pt x="21" y="15"/>
                      <a:pt x="21" y="15"/>
                      <a:pt x="21" y="15"/>
                    </a:cubicBezTo>
                    <a:cubicBezTo>
                      <a:pt x="21" y="15"/>
                      <a:pt x="21" y="15"/>
                      <a:pt x="20" y="16"/>
                    </a:cubicBezTo>
                    <a:cubicBezTo>
                      <a:pt x="20" y="16"/>
                      <a:pt x="20" y="16"/>
                      <a:pt x="20" y="16"/>
                    </a:cubicBezTo>
                    <a:cubicBezTo>
                      <a:pt x="20" y="17"/>
                      <a:pt x="20" y="17"/>
                      <a:pt x="20" y="17"/>
                    </a:cubicBezTo>
                    <a:cubicBezTo>
                      <a:pt x="20" y="17"/>
                      <a:pt x="19" y="17"/>
                      <a:pt x="19" y="18"/>
                    </a:cubicBezTo>
                    <a:cubicBezTo>
                      <a:pt x="19" y="18"/>
                      <a:pt x="19" y="18"/>
                      <a:pt x="19" y="18"/>
                    </a:cubicBezTo>
                    <a:cubicBezTo>
                      <a:pt x="19" y="18"/>
                      <a:pt x="18" y="18"/>
                      <a:pt x="18" y="19"/>
                    </a:cubicBezTo>
                    <a:cubicBezTo>
                      <a:pt x="18" y="19"/>
                      <a:pt x="18" y="19"/>
                      <a:pt x="18" y="19"/>
                    </a:cubicBezTo>
                    <a:cubicBezTo>
                      <a:pt x="18" y="19"/>
                      <a:pt x="18" y="19"/>
                      <a:pt x="18" y="19"/>
                    </a:cubicBezTo>
                    <a:cubicBezTo>
                      <a:pt x="18" y="19"/>
                      <a:pt x="18" y="19"/>
                      <a:pt x="17" y="19"/>
                    </a:cubicBezTo>
                    <a:cubicBezTo>
                      <a:pt x="17" y="19"/>
                      <a:pt x="17" y="19"/>
                      <a:pt x="17" y="19"/>
                    </a:cubicBezTo>
                    <a:cubicBezTo>
                      <a:pt x="17" y="20"/>
                      <a:pt x="17" y="20"/>
                      <a:pt x="16" y="20"/>
                    </a:cubicBezTo>
                    <a:cubicBezTo>
                      <a:pt x="16" y="20"/>
                      <a:pt x="16" y="20"/>
                      <a:pt x="16" y="20"/>
                    </a:cubicBezTo>
                    <a:cubicBezTo>
                      <a:pt x="15" y="20"/>
                      <a:pt x="15" y="20"/>
                      <a:pt x="15" y="20"/>
                    </a:cubicBezTo>
                    <a:cubicBezTo>
                      <a:pt x="15" y="20"/>
                      <a:pt x="15" y="20"/>
                      <a:pt x="14" y="20"/>
                    </a:cubicBezTo>
                    <a:cubicBezTo>
                      <a:pt x="14" y="20"/>
                      <a:pt x="14" y="20"/>
                      <a:pt x="14" y="20"/>
                    </a:cubicBezTo>
                    <a:cubicBezTo>
                      <a:pt x="14" y="20"/>
                      <a:pt x="14" y="20"/>
                      <a:pt x="14" y="20"/>
                    </a:cubicBezTo>
                    <a:cubicBezTo>
                      <a:pt x="13" y="20"/>
                      <a:pt x="13" y="20"/>
                      <a:pt x="13" y="20"/>
                    </a:cubicBezTo>
                    <a:cubicBezTo>
                      <a:pt x="13" y="20"/>
                      <a:pt x="12" y="20"/>
                      <a:pt x="12" y="20"/>
                    </a:cubicBezTo>
                    <a:cubicBezTo>
                      <a:pt x="12" y="20"/>
                      <a:pt x="12" y="20"/>
                      <a:pt x="12" y="20"/>
                    </a:cubicBezTo>
                    <a:cubicBezTo>
                      <a:pt x="12" y="20"/>
                      <a:pt x="12" y="19"/>
                      <a:pt x="11" y="19"/>
                    </a:cubicBezTo>
                    <a:cubicBezTo>
                      <a:pt x="11" y="19"/>
                      <a:pt x="11" y="19"/>
                      <a:pt x="11" y="19"/>
                    </a:cubicBezTo>
                    <a:cubicBezTo>
                      <a:pt x="11" y="19"/>
                      <a:pt x="11" y="19"/>
                      <a:pt x="11" y="19"/>
                    </a:cubicBezTo>
                    <a:cubicBezTo>
                      <a:pt x="11" y="19"/>
                      <a:pt x="11" y="19"/>
                      <a:pt x="11" y="19"/>
                    </a:cubicBezTo>
                    <a:cubicBezTo>
                      <a:pt x="11" y="19"/>
                      <a:pt x="10" y="18"/>
                      <a:pt x="10" y="18"/>
                    </a:cubicBezTo>
                    <a:cubicBezTo>
                      <a:pt x="10" y="18"/>
                      <a:pt x="10" y="18"/>
                      <a:pt x="10" y="18"/>
                    </a:cubicBezTo>
                    <a:cubicBezTo>
                      <a:pt x="10" y="18"/>
                      <a:pt x="10" y="18"/>
                      <a:pt x="10" y="18"/>
                    </a:cubicBezTo>
                    <a:cubicBezTo>
                      <a:pt x="9" y="17"/>
                      <a:pt x="9" y="17"/>
                      <a:pt x="9" y="17"/>
                    </a:cubicBezTo>
                    <a:cubicBezTo>
                      <a:pt x="9" y="17"/>
                      <a:pt x="9" y="17"/>
                      <a:pt x="9" y="17"/>
                    </a:cubicBezTo>
                    <a:cubicBezTo>
                      <a:pt x="9" y="17"/>
                      <a:pt x="9" y="16"/>
                      <a:pt x="9" y="16"/>
                    </a:cubicBezTo>
                    <a:cubicBezTo>
                      <a:pt x="9" y="16"/>
                      <a:pt x="9" y="16"/>
                      <a:pt x="9" y="16"/>
                    </a:cubicBezTo>
                    <a:cubicBezTo>
                      <a:pt x="9" y="16"/>
                      <a:pt x="9" y="15"/>
                      <a:pt x="9" y="15"/>
                    </a:cubicBezTo>
                    <a:cubicBezTo>
                      <a:pt x="9" y="15"/>
                      <a:pt x="9" y="15"/>
                      <a:pt x="9" y="15"/>
                    </a:cubicBezTo>
                    <a:cubicBezTo>
                      <a:pt x="9" y="15"/>
                      <a:pt x="8" y="14"/>
                      <a:pt x="8" y="14"/>
                    </a:cubicBezTo>
                    <a:cubicBezTo>
                      <a:pt x="9" y="14"/>
                      <a:pt x="8" y="13"/>
                      <a:pt x="9" y="13"/>
                    </a:cubicBezTo>
                    <a:cubicBezTo>
                      <a:pt x="9" y="13"/>
                      <a:pt x="9" y="13"/>
                      <a:pt x="9" y="13"/>
                    </a:cubicBezTo>
                    <a:cubicBezTo>
                      <a:pt x="9" y="13"/>
                      <a:pt x="9" y="13"/>
                      <a:pt x="9" y="12"/>
                    </a:cubicBezTo>
                    <a:cubicBezTo>
                      <a:pt x="9" y="12"/>
                      <a:pt x="9" y="12"/>
                      <a:pt x="9" y="12"/>
                    </a:cubicBezTo>
                    <a:cubicBezTo>
                      <a:pt x="9" y="12"/>
                      <a:pt x="9" y="12"/>
                      <a:pt x="9" y="12"/>
                    </a:cubicBezTo>
                    <a:cubicBezTo>
                      <a:pt x="9" y="11"/>
                      <a:pt x="9" y="11"/>
                      <a:pt x="9" y="11"/>
                    </a:cubicBezTo>
                    <a:cubicBezTo>
                      <a:pt x="9" y="11"/>
                      <a:pt x="10" y="11"/>
                      <a:pt x="10" y="10"/>
                    </a:cubicBezTo>
                    <a:cubicBezTo>
                      <a:pt x="10" y="10"/>
                      <a:pt x="10" y="10"/>
                      <a:pt x="11" y="10"/>
                    </a:cubicBezTo>
                    <a:cubicBezTo>
                      <a:pt x="11" y="9"/>
                      <a:pt x="11" y="9"/>
                      <a:pt x="11" y="9"/>
                    </a:cubicBezTo>
                    <a:cubicBezTo>
                      <a:pt x="12" y="9"/>
                      <a:pt x="12" y="9"/>
                      <a:pt x="12" y="9"/>
                    </a:cubicBezTo>
                    <a:cubicBezTo>
                      <a:pt x="12" y="9"/>
                      <a:pt x="13" y="9"/>
                      <a:pt x="13" y="9"/>
                    </a:cubicBezTo>
                    <a:cubicBezTo>
                      <a:pt x="13" y="9"/>
                      <a:pt x="14" y="9"/>
                      <a:pt x="14" y="9"/>
                    </a:cubicBezTo>
                    <a:cubicBezTo>
                      <a:pt x="14" y="9"/>
                      <a:pt x="15" y="9"/>
                      <a:pt x="15" y="9"/>
                    </a:cubicBezTo>
                    <a:cubicBezTo>
                      <a:pt x="15" y="9"/>
                      <a:pt x="15" y="9"/>
                      <a:pt x="15" y="9"/>
                    </a:cubicBezTo>
                    <a:cubicBezTo>
                      <a:pt x="16" y="9"/>
                      <a:pt x="16" y="9"/>
                      <a:pt x="16" y="9"/>
                    </a:cubicBezTo>
                    <a:cubicBezTo>
                      <a:pt x="16" y="9"/>
                      <a:pt x="16" y="9"/>
                      <a:pt x="16" y="9"/>
                    </a:cubicBezTo>
                    <a:cubicBezTo>
                      <a:pt x="16" y="9"/>
                      <a:pt x="17" y="9"/>
                      <a:pt x="17" y="9"/>
                    </a:cubicBezTo>
                    <a:cubicBezTo>
                      <a:pt x="17" y="9"/>
                      <a:pt x="17" y="9"/>
                      <a:pt x="17" y="9"/>
                    </a:cubicBezTo>
                    <a:cubicBezTo>
                      <a:pt x="18" y="9"/>
                      <a:pt x="18" y="9"/>
                      <a:pt x="18" y="9"/>
                    </a:cubicBezTo>
                    <a:cubicBezTo>
                      <a:pt x="18" y="10"/>
                      <a:pt x="18" y="10"/>
                      <a:pt x="19" y="10"/>
                    </a:cubicBezTo>
                    <a:cubicBezTo>
                      <a:pt x="19" y="10"/>
                      <a:pt x="19" y="10"/>
                      <a:pt x="19" y="11"/>
                    </a:cubicBezTo>
                    <a:cubicBezTo>
                      <a:pt x="20" y="11"/>
                      <a:pt x="20" y="11"/>
                      <a:pt x="20" y="11"/>
                    </a:cubicBezTo>
                    <a:cubicBezTo>
                      <a:pt x="20" y="11"/>
                      <a:pt x="20" y="11"/>
                      <a:pt x="20" y="12"/>
                    </a:cubicBezTo>
                    <a:cubicBezTo>
                      <a:pt x="20" y="12"/>
                      <a:pt x="20" y="12"/>
                      <a:pt x="20" y="12"/>
                    </a:cubicBezTo>
                    <a:cubicBezTo>
                      <a:pt x="20" y="12"/>
                      <a:pt x="20" y="12"/>
                      <a:pt x="20" y="12"/>
                    </a:cubicBezTo>
                    <a:cubicBezTo>
                      <a:pt x="20" y="13"/>
                      <a:pt x="20" y="13"/>
                      <a:pt x="20" y="13"/>
                    </a:cubicBezTo>
                    <a:cubicBezTo>
                      <a:pt x="20" y="13"/>
                      <a:pt x="20" y="13"/>
                      <a:pt x="20" y="13"/>
                    </a:cubicBezTo>
                    <a:close/>
                    <a:moveTo>
                      <a:pt x="13" y="14"/>
                    </a:moveTo>
                    <a:cubicBezTo>
                      <a:pt x="13" y="14"/>
                      <a:pt x="13" y="14"/>
                      <a:pt x="12" y="14"/>
                    </a:cubicBezTo>
                    <a:cubicBezTo>
                      <a:pt x="12" y="14"/>
                      <a:pt x="12" y="14"/>
                      <a:pt x="12" y="14"/>
                    </a:cubicBezTo>
                    <a:cubicBezTo>
                      <a:pt x="12" y="14"/>
                      <a:pt x="12" y="14"/>
                      <a:pt x="12" y="14"/>
                    </a:cubicBezTo>
                    <a:cubicBezTo>
                      <a:pt x="11" y="14"/>
                      <a:pt x="11" y="14"/>
                      <a:pt x="11" y="14"/>
                    </a:cubicBezTo>
                    <a:cubicBezTo>
                      <a:pt x="11" y="14"/>
                      <a:pt x="11" y="14"/>
                      <a:pt x="10" y="14"/>
                    </a:cubicBezTo>
                    <a:cubicBezTo>
                      <a:pt x="10" y="14"/>
                      <a:pt x="10" y="14"/>
                      <a:pt x="10" y="14"/>
                    </a:cubicBezTo>
                    <a:cubicBezTo>
                      <a:pt x="10" y="14"/>
                      <a:pt x="10" y="15"/>
                      <a:pt x="10" y="15"/>
                    </a:cubicBezTo>
                    <a:cubicBezTo>
                      <a:pt x="10" y="15"/>
                      <a:pt x="10" y="15"/>
                      <a:pt x="10" y="15"/>
                    </a:cubicBezTo>
                    <a:cubicBezTo>
                      <a:pt x="10" y="15"/>
                      <a:pt x="11" y="15"/>
                      <a:pt x="11" y="15"/>
                    </a:cubicBezTo>
                    <a:cubicBezTo>
                      <a:pt x="11" y="15"/>
                      <a:pt x="11" y="15"/>
                      <a:pt x="11" y="15"/>
                    </a:cubicBezTo>
                    <a:cubicBezTo>
                      <a:pt x="12" y="15"/>
                      <a:pt x="12" y="14"/>
                      <a:pt x="12" y="14"/>
                    </a:cubicBezTo>
                    <a:cubicBezTo>
                      <a:pt x="12" y="14"/>
                      <a:pt x="13" y="14"/>
                      <a:pt x="13" y="14"/>
                    </a:cubicBezTo>
                    <a:close/>
                    <a:moveTo>
                      <a:pt x="12" y="14"/>
                    </a:moveTo>
                    <a:cubicBezTo>
                      <a:pt x="12" y="14"/>
                      <a:pt x="12" y="14"/>
                      <a:pt x="12" y="14"/>
                    </a:cubicBezTo>
                    <a:cubicBezTo>
                      <a:pt x="12" y="14"/>
                      <a:pt x="12" y="14"/>
                      <a:pt x="12" y="14"/>
                    </a:cubicBezTo>
                    <a:cubicBezTo>
                      <a:pt x="12" y="14"/>
                      <a:pt x="11" y="14"/>
                      <a:pt x="11" y="14"/>
                    </a:cubicBezTo>
                    <a:cubicBezTo>
                      <a:pt x="11" y="14"/>
                      <a:pt x="11" y="14"/>
                      <a:pt x="11" y="14"/>
                    </a:cubicBezTo>
                    <a:cubicBezTo>
                      <a:pt x="11" y="14"/>
                      <a:pt x="11" y="14"/>
                      <a:pt x="11" y="14"/>
                    </a:cubicBezTo>
                    <a:cubicBezTo>
                      <a:pt x="11" y="14"/>
                      <a:pt x="11" y="14"/>
                      <a:pt x="11" y="15"/>
                    </a:cubicBezTo>
                    <a:cubicBezTo>
                      <a:pt x="11" y="15"/>
                      <a:pt x="11" y="14"/>
                      <a:pt x="12" y="14"/>
                    </a:cubicBezTo>
                    <a:close/>
                    <a:moveTo>
                      <a:pt x="12" y="13"/>
                    </a:moveTo>
                    <a:cubicBezTo>
                      <a:pt x="12" y="13"/>
                      <a:pt x="12" y="13"/>
                      <a:pt x="12" y="13"/>
                    </a:cubicBezTo>
                    <a:cubicBezTo>
                      <a:pt x="12" y="13"/>
                      <a:pt x="12" y="13"/>
                      <a:pt x="12" y="13"/>
                    </a:cubicBezTo>
                    <a:cubicBezTo>
                      <a:pt x="12" y="13"/>
                      <a:pt x="12" y="13"/>
                      <a:pt x="12" y="13"/>
                    </a:cubicBezTo>
                    <a:cubicBezTo>
                      <a:pt x="12" y="12"/>
                      <a:pt x="12" y="12"/>
                      <a:pt x="12" y="12"/>
                    </a:cubicBezTo>
                    <a:cubicBezTo>
                      <a:pt x="12" y="12"/>
                      <a:pt x="12" y="12"/>
                      <a:pt x="12" y="12"/>
                    </a:cubicBezTo>
                    <a:cubicBezTo>
                      <a:pt x="11" y="12"/>
                      <a:pt x="11" y="12"/>
                      <a:pt x="11" y="12"/>
                    </a:cubicBezTo>
                    <a:cubicBezTo>
                      <a:pt x="11" y="12"/>
                      <a:pt x="11" y="12"/>
                      <a:pt x="11" y="12"/>
                    </a:cubicBezTo>
                    <a:cubicBezTo>
                      <a:pt x="11" y="12"/>
                      <a:pt x="11" y="12"/>
                      <a:pt x="11" y="12"/>
                    </a:cubicBezTo>
                    <a:cubicBezTo>
                      <a:pt x="11" y="12"/>
                      <a:pt x="11" y="12"/>
                      <a:pt x="11" y="12"/>
                    </a:cubicBezTo>
                    <a:cubicBezTo>
                      <a:pt x="11" y="12"/>
                      <a:pt x="10" y="12"/>
                      <a:pt x="10" y="13"/>
                    </a:cubicBezTo>
                    <a:cubicBezTo>
                      <a:pt x="10" y="13"/>
                      <a:pt x="10" y="13"/>
                      <a:pt x="11" y="13"/>
                    </a:cubicBezTo>
                    <a:cubicBezTo>
                      <a:pt x="11" y="13"/>
                      <a:pt x="11" y="13"/>
                      <a:pt x="11" y="13"/>
                    </a:cubicBezTo>
                    <a:cubicBezTo>
                      <a:pt x="11" y="13"/>
                      <a:pt x="12" y="13"/>
                      <a:pt x="12" y="13"/>
                    </a:cubicBezTo>
                    <a:cubicBezTo>
                      <a:pt x="12" y="13"/>
                      <a:pt x="12" y="13"/>
                      <a:pt x="12" y="13"/>
                    </a:cubicBezTo>
                    <a:cubicBezTo>
                      <a:pt x="12" y="13"/>
                      <a:pt x="12" y="13"/>
                      <a:pt x="12" y="13"/>
                    </a:cubicBezTo>
                    <a:close/>
                    <a:moveTo>
                      <a:pt x="12" y="13"/>
                    </a:moveTo>
                    <a:cubicBezTo>
                      <a:pt x="12" y="13"/>
                      <a:pt x="12" y="13"/>
                      <a:pt x="12" y="13"/>
                    </a:cubicBezTo>
                    <a:cubicBezTo>
                      <a:pt x="12" y="13"/>
                      <a:pt x="12" y="13"/>
                      <a:pt x="12" y="13"/>
                    </a:cubicBezTo>
                    <a:cubicBezTo>
                      <a:pt x="12" y="12"/>
                      <a:pt x="11" y="12"/>
                      <a:pt x="11" y="12"/>
                    </a:cubicBezTo>
                    <a:cubicBezTo>
                      <a:pt x="11" y="12"/>
                      <a:pt x="11" y="12"/>
                      <a:pt x="11" y="12"/>
                    </a:cubicBezTo>
                    <a:cubicBezTo>
                      <a:pt x="11" y="12"/>
                      <a:pt x="11" y="12"/>
                      <a:pt x="11" y="13"/>
                    </a:cubicBezTo>
                    <a:cubicBezTo>
                      <a:pt x="11" y="13"/>
                      <a:pt x="12" y="13"/>
                      <a:pt x="12" y="13"/>
                    </a:cubicBezTo>
                    <a:close/>
                    <a:moveTo>
                      <a:pt x="14" y="13"/>
                    </a:moveTo>
                    <a:cubicBezTo>
                      <a:pt x="13" y="12"/>
                      <a:pt x="13" y="12"/>
                      <a:pt x="13" y="12"/>
                    </a:cubicBezTo>
                    <a:cubicBezTo>
                      <a:pt x="13" y="12"/>
                      <a:pt x="13" y="12"/>
                      <a:pt x="13" y="11"/>
                    </a:cubicBezTo>
                    <a:cubicBezTo>
                      <a:pt x="13" y="11"/>
                      <a:pt x="13" y="11"/>
                      <a:pt x="13" y="11"/>
                    </a:cubicBezTo>
                    <a:cubicBezTo>
                      <a:pt x="13" y="11"/>
                      <a:pt x="13" y="11"/>
                      <a:pt x="13" y="11"/>
                    </a:cubicBezTo>
                    <a:cubicBezTo>
                      <a:pt x="13" y="11"/>
                      <a:pt x="12" y="11"/>
                      <a:pt x="12" y="11"/>
                    </a:cubicBezTo>
                    <a:cubicBezTo>
                      <a:pt x="12" y="11"/>
                      <a:pt x="12" y="11"/>
                      <a:pt x="12" y="11"/>
                    </a:cubicBezTo>
                    <a:cubicBezTo>
                      <a:pt x="12" y="11"/>
                      <a:pt x="13" y="12"/>
                      <a:pt x="13" y="12"/>
                    </a:cubicBezTo>
                    <a:cubicBezTo>
                      <a:pt x="13" y="12"/>
                      <a:pt x="13" y="12"/>
                      <a:pt x="13" y="12"/>
                    </a:cubicBezTo>
                    <a:cubicBezTo>
                      <a:pt x="13" y="12"/>
                      <a:pt x="13" y="12"/>
                      <a:pt x="13" y="12"/>
                    </a:cubicBezTo>
                    <a:cubicBezTo>
                      <a:pt x="13" y="13"/>
                      <a:pt x="13" y="13"/>
                      <a:pt x="14" y="13"/>
                    </a:cubicBezTo>
                    <a:close/>
                    <a:moveTo>
                      <a:pt x="13" y="12"/>
                    </a:moveTo>
                    <a:cubicBezTo>
                      <a:pt x="13" y="12"/>
                      <a:pt x="13" y="12"/>
                      <a:pt x="13" y="12"/>
                    </a:cubicBezTo>
                    <a:cubicBezTo>
                      <a:pt x="13" y="12"/>
                      <a:pt x="13" y="12"/>
                      <a:pt x="13" y="12"/>
                    </a:cubicBezTo>
                    <a:cubicBezTo>
                      <a:pt x="13" y="12"/>
                      <a:pt x="13" y="12"/>
                      <a:pt x="13" y="12"/>
                    </a:cubicBezTo>
                    <a:cubicBezTo>
                      <a:pt x="13" y="12"/>
                      <a:pt x="13" y="11"/>
                      <a:pt x="13" y="11"/>
                    </a:cubicBezTo>
                    <a:cubicBezTo>
                      <a:pt x="13" y="11"/>
                      <a:pt x="13" y="11"/>
                      <a:pt x="13" y="11"/>
                    </a:cubicBezTo>
                    <a:cubicBezTo>
                      <a:pt x="13" y="11"/>
                      <a:pt x="13" y="12"/>
                      <a:pt x="13" y="12"/>
                    </a:cubicBezTo>
                    <a:close/>
                    <a:moveTo>
                      <a:pt x="15" y="10"/>
                    </a:moveTo>
                    <a:cubicBezTo>
                      <a:pt x="15" y="10"/>
                      <a:pt x="15" y="10"/>
                      <a:pt x="15" y="10"/>
                    </a:cubicBezTo>
                    <a:cubicBezTo>
                      <a:pt x="14" y="10"/>
                      <a:pt x="14" y="10"/>
                      <a:pt x="14" y="10"/>
                    </a:cubicBezTo>
                    <a:cubicBezTo>
                      <a:pt x="14" y="10"/>
                      <a:pt x="14" y="10"/>
                      <a:pt x="14" y="10"/>
                    </a:cubicBezTo>
                    <a:cubicBezTo>
                      <a:pt x="14" y="11"/>
                      <a:pt x="14" y="11"/>
                      <a:pt x="14" y="11"/>
                    </a:cubicBezTo>
                    <a:cubicBezTo>
                      <a:pt x="14" y="11"/>
                      <a:pt x="14" y="11"/>
                      <a:pt x="14" y="12"/>
                    </a:cubicBezTo>
                    <a:cubicBezTo>
                      <a:pt x="14" y="12"/>
                      <a:pt x="14" y="12"/>
                      <a:pt x="14" y="12"/>
                    </a:cubicBezTo>
                    <a:cubicBezTo>
                      <a:pt x="14" y="12"/>
                      <a:pt x="14" y="12"/>
                      <a:pt x="14" y="12"/>
                    </a:cubicBezTo>
                    <a:cubicBezTo>
                      <a:pt x="14" y="12"/>
                      <a:pt x="14" y="13"/>
                      <a:pt x="14" y="13"/>
                    </a:cubicBezTo>
                    <a:cubicBezTo>
                      <a:pt x="14" y="13"/>
                      <a:pt x="15" y="13"/>
                      <a:pt x="15" y="13"/>
                    </a:cubicBezTo>
                    <a:cubicBezTo>
                      <a:pt x="15" y="13"/>
                      <a:pt x="15" y="13"/>
                      <a:pt x="15" y="13"/>
                    </a:cubicBezTo>
                    <a:cubicBezTo>
                      <a:pt x="15" y="12"/>
                      <a:pt x="15" y="12"/>
                      <a:pt x="15" y="12"/>
                    </a:cubicBezTo>
                    <a:cubicBezTo>
                      <a:pt x="15" y="12"/>
                      <a:pt x="15" y="12"/>
                      <a:pt x="15" y="12"/>
                    </a:cubicBezTo>
                    <a:cubicBezTo>
                      <a:pt x="15" y="12"/>
                      <a:pt x="15" y="12"/>
                      <a:pt x="15" y="12"/>
                    </a:cubicBezTo>
                    <a:cubicBezTo>
                      <a:pt x="15" y="12"/>
                      <a:pt x="15" y="11"/>
                      <a:pt x="15" y="11"/>
                    </a:cubicBezTo>
                    <a:cubicBezTo>
                      <a:pt x="15" y="11"/>
                      <a:pt x="15" y="10"/>
                      <a:pt x="15" y="10"/>
                    </a:cubicBezTo>
                    <a:cubicBezTo>
                      <a:pt x="15" y="10"/>
                      <a:pt x="15" y="10"/>
                      <a:pt x="15" y="10"/>
                    </a:cubicBezTo>
                    <a:close/>
                    <a:moveTo>
                      <a:pt x="14" y="10"/>
                    </a:moveTo>
                    <a:cubicBezTo>
                      <a:pt x="14" y="10"/>
                      <a:pt x="14" y="10"/>
                      <a:pt x="14" y="10"/>
                    </a:cubicBezTo>
                    <a:cubicBezTo>
                      <a:pt x="14" y="10"/>
                      <a:pt x="14" y="11"/>
                      <a:pt x="14" y="11"/>
                    </a:cubicBezTo>
                    <a:cubicBezTo>
                      <a:pt x="14" y="11"/>
                      <a:pt x="14" y="11"/>
                      <a:pt x="14" y="11"/>
                    </a:cubicBezTo>
                    <a:cubicBezTo>
                      <a:pt x="14" y="11"/>
                      <a:pt x="14" y="11"/>
                      <a:pt x="14" y="11"/>
                    </a:cubicBezTo>
                    <a:cubicBezTo>
                      <a:pt x="15" y="11"/>
                      <a:pt x="15" y="11"/>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2"/>
                      <a:pt x="15" y="12"/>
                      <a:pt x="15" y="12"/>
                    </a:cubicBezTo>
                    <a:cubicBezTo>
                      <a:pt x="15" y="11"/>
                      <a:pt x="15" y="11"/>
                      <a:pt x="15" y="11"/>
                    </a:cubicBezTo>
                    <a:cubicBezTo>
                      <a:pt x="15" y="11"/>
                      <a:pt x="15" y="11"/>
                      <a:pt x="15" y="10"/>
                    </a:cubicBezTo>
                    <a:cubicBezTo>
                      <a:pt x="15" y="10"/>
                      <a:pt x="15" y="10"/>
                      <a:pt x="15" y="10"/>
                    </a:cubicBezTo>
                    <a:cubicBezTo>
                      <a:pt x="14" y="10"/>
                      <a:pt x="14" y="10"/>
                      <a:pt x="14" y="10"/>
                    </a:cubicBezTo>
                    <a:close/>
                    <a:moveTo>
                      <a:pt x="16" y="13"/>
                    </a:moveTo>
                    <a:cubicBezTo>
                      <a:pt x="16" y="13"/>
                      <a:pt x="16" y="13"/>
                      <a:pt x="16" y="13"/>
                    </a:cubicBezTo>
                    <a:cubicBezTo>
                      <a:pt x="17" y="12"/>
                      <a:pt x="17" y="12"/>
                      <a:pt x="17" y="12"/>
                    </a:cubicBezTo>
                    <a:cubicBezTo>
                      <a:pt x="17" y="12"/>
                      <a:pt x="17" y="12"/>
                      <a:pt x="18" y="12"/>
                    </a:cubicBezTo>
                    <a:cubicBezTo>
                      <a:pt x="18" y="12"/>
                      <a:pt x="18" y="12"/>
                      <a:pt x="18" y="12"/>
                    </a:cubicBezTo>
                    <a:cubicBezTo>
                      <a:pt x="18" y="12"/>
                      <a:pt x="18" y="11"/>
                      <a:pt x="17" y="11"/>
                    </a:cubicBezTo>
                    <a:cubicBezTo>
                      <a:pt x="17" y="11"/>
                      <a:pt x="17" y="11"/>
                      <a:pt x="17" y="11"/>
                    </a:cubicBezTo>
                    <a:cubicBezTo>
                      <a:pt x="17" y="11"/>
                      <a:pt x="17" y="11"/>
                      <a:pt x="17" y="11"/>
                    </a:cubicBezTo>
                    <a:cubicBezTo>
                      <a:pt x="17" y="11"/>
                      <a:pt x="17" y="11"/>
                      <a:pt x="17" y="11"/>
                    </a:cubicBezTo>
                    <a:cubicBezTo>
                      <a:pt x="17" y="11"/>
                      <a:pt x="17" y="12"/>
                      <a:pt x="17" y="12"/>
                    </a:cubicBezTo>
                    <a:cubicBezTo>
                      <a:pt x="16" y="12"/>
                      <a:pt x="16" y="12"/>
                      <a:pt x="16" y="12"/>
                    </a:cubicBezTo>
                    <a:cubicBezTo>
                      <a:pt x="16" y="12"/>
                      <a:pt x="16" y="12"/>
                      <a:pt x="16" y="13"/>
                    </a:cubicBezTo>
                    <a:close/>
                    <a:moveTo>
                      <a:pt x="17" y="12"/>
                    </a:moveTo>
                    <a:cubicBezTo>
                      <a:pt x="17" y="12"/>
                      <a:pt x="17" y="12"/>
                      <a:pt x="17" y="12"/>
                    </a:cubicBezTo>
                    <a:cubicBezTo>
                      <a:pt x="17" y="12"/>
                      <a:pt x="17" y="12"/>
                      <a:pt x="18" y="12"/>
                    </a:cubicBezTo>
                    <a:cubicBezTo>
                      <a:pt x="17" y="11"/>
                      <a:pt x="17" y="11"/>
                      <a:pt x="17" y="11"/>
                    </a:cubicBezTo>
                    <a:cubicBezTo>
                      <a:pt x="17" y="11"/>
                      <a:pt x="17" y="11"/>
                      <a:pt x="17" y="11"/>
                    </a:cubicBezTo>
                    <a:cubicBezTo>
                      <a:pt x="17" y="11"/>
                      <a:pt x="17" y="12"/>
                      <a:pt x="17" y="12"/>
                    </a:cubicBezTo>
                    <a:close/>
                    <a:moveTo>
                      <a:pt x="19" y="14"/>
                    </a:moveTo>
                    <a:cubicBezTo>
                      <a:pt x="19" y="14"/>
                      <a:pt x="19" y="14"/>
                      <a:pt x="19" y="14"/>
                    </a:cubicBezTo>
                    <a:cubicBezTo>
                      <a:pt x="19" y="14"/>
                      <a:pt x="19" y="14"/>
                      <a:pt x="19" y="14"/>
                    </a:cubicBezTo>
                    <a:cubicBezTo>
                      <a:pt x="19" y="14"/>
                      <a:pt x="19" y="13"/>
                      <a:pt x="19" y="13"/>
                    </a:cubicBezTo>
                    <a:cubicBezTo>
                      <a:pt x="19" y="13"/>
                      <a:pt x="19" y="13"/>
                      <a:pt x="19" y="13"/>
                    </a:cubicBezTo>
                    <a:cubicBezTo>
                      <a:pt x="19" y="13"/>
                      <a:pt x="19" y="13"/>
                      <a:pt x="18" y="13"/>
                    </a:cubicBezTo>
                    <a:cubicBezTo>
                      <a:pt x="18" y="13"/>
                      <a:pt x="18" y="13"/>
                      <a:pt x="18" y="13"/>
                    </a:cubicBezTo>
                    <a:cubicBezTo>
                      <a:pt x="18" y="13"/>
                      <a:pt x="18" y="13"/>
                      <a:pt x="17" y="13"/>
                    </a:cubicBezTo>
                    <a:cubicBezTo>
                      <a:pt x="17" y="13"/>
                      <a:pt x="17" y="13"/>
                      <a:pt x="17" y="13"/>
                    </a:cubicBezTo>
                    <a:cubicBezTo>
                      <a:pt x="17" y="13"/>
                      <a:pt x="17" y="13"/>
                      <a:pt x="17" y="13"/>
                    </a:cubicBezTo>
                    <a:cubicBezTo>
                      <a:pt x="17" y="13"/>
                      <a:pt x="17" y="13"/>
                      <a:pt x="17" y="14"/>
                    </a:cubicBezTo>
                    <a:cubicBezTo>
                      <a:pt x="18" y="14"/>
                      <a:pt x="18" y="14"/>
                      <a:pt x="18" y="14"/>
                    </a:cubicBezTo>
                    <a:cubicBezTo>
                      <a:pt x="18" y="14"/>
                      <a:pt x="18" y="14"/>
                      <a:pt x="18" y="14"/>
                    </a:cubicBezTo>
                    <a:cubicBezTo>
                      <a:pt x="18" y="14"/>
                      <a:pt x="19" y="14"/>
                      <a:pt x="19" y="14"/>
                    </a:cubicBezTo>
                    <a:close/>
                    <a:moveTo>
                      <a:pt x="19" y="14"/>
                    </a:moveTo>
                    <a:cubicBezTo>
                      <a:pt x="19" y="14"/>
                      <a:pt x="19" y="14"/>
                      <a:pt x="19" y="14"/>
                    </a:cubicBezTo>
                    <a:cubicBezTo>
                      <a:pt x="19" y="14"/>
                      <a:pt x="19" y="13"/>
                      <a:pt x="19" y="13"/>
                    </a:cubicBezTo>
                    <a:cubicBezTo>
                      <a:pt x="19" y="13"/>
                      <a:pt x="19" y="13"/>
                      <a:pt x="19" y="13"/>
                    </a:cubicBezTo>
                    <a:cubicBezTo>
                      <a:pt x="18" y="13"/>
                      <a:pt x="18" y="13"/>
                      <a:pt x="18" y="13"/>
                    </a:cubicBezTo>
                    <a:cubicBezTo>
                      <a:pt x="18" y="13"/>
                      <a:pt x="18" y="13"/>
                      <a:pt x="17" y="13"/>
                    </a:cubicBezTo>
                    <a:cubicBezTo>
                      <a:pt x="18" y="14"/>
                      <a:pt x="18" y="14"/>
                      <a:pt x="19" y="14"/>
                    </a:cubicBezTo>
                    <a:close/>
                    <a:moveTo>
                      <a:pt x="19" y="16"/>
                    </a:moveTo>
                    <a:cubicBezTo>
                      <a:pt x="19" y="16"/>
                      <a:pt x="19" y="16"/>
                      <a:pt x="18" y="15"/>
                    </a:cubicBezTo>
                    <a:cubicBezTo>
                      <a:pt x="18" y="15"/>
                      <a:pt x="18" y="15"/>
                      <a:pt x="18" y="15"/>
                    </a:cubicBezTo>
                    <a:cubicBezTo>
                      <a:pt x="18" y="15"/>
                      <a:pt x="17" y="15"/>
                      <a:pt x="17" y="14"/>
                    </a:cubicBezTo>
                    <a:cubicBezTo>
                      <a:pt x="17" y="14"/>
                      <a:pt x="17" y="14"/>
                      <a:pt x="17" y="14"/>
                    </a:cubicBezTo>
                    <a:cubicBezTo>
                      <a:pt x="17" y="15"/>
                      <a:pt x="17" y="15"/>
                      <a:pt x="17" y="15"/>
                    </a:cubicBezTo>
                    <a:cubicBezTo>
                      <a:pt x="17" y="15"/>
                      <a:pt x="17" y="15"/>
                      <a:pt x="17" y="15"/>
                    </a:cubicBezTo>
                    <a:cubicBezTo>
                      <a:pt x="17" y="15"/>
                      <a:pt x="17" y="15"/>
                      <a:pt x="17" y="15"/>
                    </a:cubicBezTo>
                    <a:cubicBezTo>
                      <a:pt x="17" y="15"/>
                      <a:pt x="17" y="16"/>
                      <a:pt x="18" y="16"/>
                    </a:cubicBezTo>
                    <a:cubicBezTo>
                      <a:pt x="18" y="16"/>
                      <a:pt x="18" y="16"/>
                      <a:pt x="18" y="17"/>
                    </a:cubicBezTo>
                    <a:cubicBezTo>
                      <a:pt x="18" y="17"/>
                      <a:pt x="18" y="17"/>
                      <a:pt x="18" y="17"/>
                    </a:cubicBezTo>
                    <a:cubicBezTo>
                      <a:pt x="18" y="17"/>
                      <a:pt x="18" y="17"/>
                      <a:pt x="18" y="17"/>
                    </a:cubicBezTo>
                    <a:cubicBezTo>
                      <a:pt x="18" y="17"/>
                      <a:pt x="18" y="16"/>
                      <a:pt x="18" y="16"/>
                    </a:cubicBezTo>
                    <a:cubicBezTo>
                      <a:pt x="19" y="16"/>
                      <a:pt x="19" y="16"/>
                      <a:pt x="19" y="16"/>
                    </a:cubicBezTo>
                    <a:cubicBezTo>
                      <a:pt x="19" y="16"/>
                      <a:pt x="19" y="16"/>
                      <a:pt x="19" y="16"/>
                    </a:cubicBezTo>
                    <a:cubicBezTo>
                      <a:pt x="19" y="16"/>
                      <a:pt x="19" y="16"/>
                      <a:pt x="19" y="16"/>
                    </a:cubicBezTo>
                    <a:cubicBezTo>
                      <a:pt x="19" y="16"/>
                      <a:pt x="19" y="16"/>
                      <a:pt x="19" y="16"/>
                    </a:cubicBezTo>
                    <a:close/>
                    <a:moveTo>
                      <a:pt x="18" y="16"/>
                    </a:move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5"/>
                      <a:pt x="18" y="15"/>
                    </a:cubicBezTo>
                    <a:cubicBezTo>
                      <a:pt x="18" y="15"/>
                      <a:pt x="18" y="15"/>
                      <a:pt x="18" y="15"/>
                    </a:cubicBezTo>
                    <a:cubicBezTo>
                      <a:pt x="18" y="15"/>
                      <a:pt x="18" y="15"/>
                      <a:pt x="18" y="15"/>
                    </a:cubicBezTo>
                    <a:cubicBezTo>
                      <a:pt x="18" y="16"/>
                      <a:pt x="18" y="16"/>
                      <a:pt x="18" y="16"/>
                    </a:cubicBezTo>
                    <a:close/>
                    <a:moveTo>
                      <a:pt x="16" y="16"/>
                    </a:moveTo>
                    <a:cubicBezTo>
                      <a:pt x="16" y="16"/>
                      <a:pt x="16" y="16"/>
                      <a:pt x="16" y="16"/>
                    </a:cubicBezTo>
                    <a:cubicBezTo>
                      <a:pt x="16" y="16"/>
                      <a:pt x="16" y="16"/>
                      <a:pt x="16" y="16"/>
                    </a:cubicBezTo>
                    <a:cubicBezTo>
                      <a:pt x="16" y="17"/>
                      <a:pt x="16" y="17"/>
                      <a:pt x="16" y="17"/>
                    </a:cubicBezTo>
                    <a:cubicBezTo>
                      <a:pt x="16" y="17"/>
                      <a:pt x="16" y="17"/>
                      <a:pt x="16" y="18"/>
                    </a:cubicBezTo>
                    <a:cubicBezTo>
                      <a:pt x="16" y="18"/>
                      <a:pt x="16" y="18"/>
                      <a:pt x="16" y="18"/>
                    </a:cubicBezTo>
                    <a:cubicBezTo>
                      <a:pt x="17" y="18"/>
                      <a:pt x="17" y="18"/>
                      <a:pt x="17" y="18"/>
                    </a:cubicBezTo>
                    <a:cubicBezTo>
                      <a:pt x="17" y="18"/>
                      <a:pt x="17" y="17"/>
                      <a:pt x="17" y="17"/>
                    </a:cubicBezTo>
                    <a:cubicBezTo>
                      <a:pt x="16" y="17"/>
                      <a:pt x="17" y="17"/>
                      <a:pt x="16" y="17"/>
                    </a:cubicBezTo>
                    <a:cubicBezTo>
                      <a:pt x="16" y="17"/>
                      <a:pt x="16" y="17"/>
                      <a:pt x="16" y="17"/>
                    </a:cubicBezTo>
                    <a:cubicBezTo>
                      <a:pt x="16" y="17"/>
                      <a:pt x="16" y="17"/>
                      <a:pt x="16" y="17"/>
                    </a:cubicBezTo>
                    <a:cubicBezTo>
                      <a:pt x="16" y="16"/>
                      <a:pt x="16" y="16"/>
                      <a:pt x="16" y="16"/>
                    </a:cubicBezTo>
                    <a:cubicBezTo>
                      <a:pt x="16" y="16"/>
                      <a:pt x="16" y="16"/>
                      <a:pt x="16" y="16"/>
                    </a:cubicBezTo>
                    <a:cubicBezTo>
                      <a:pt x="16" y="15"/>
                      <a:pt x="16" y="15"/>
                      <a:pt x="16" y="15"/>
                    </a:cubicBezTo>
                    <a:cubicBezTo>
                      <a:pt x="16" y="15"/>
                      <a:pt x="16" y="16"/>
                      <a:pt x="16" y="16"/>
                    </a:cubicBezTo>
                    <a:cubicBezTo>
                      <a:pt x="16" y="16"/>
                      <a:pt x="16" y="16"/>
                      <a:pt x="16" y="16"/>
                    </a:cubicBezTo>
                    <a:cubicBezTo>
                      <a:pt x="16" y="16"/>
                      <a:pt x="16" y="17"/>
                      <a:pt x="16" y="17"/>
                    </a:cubicBezTo>
                    <a:cubicBezTo>
                      <a:pt x="16" y="17"/>
                      <a:pt x="16" y="17"/>
                      <a:pt x="16" y="17"/>
                    </a:cubicBezTo>
                    <a:cubicBezTo>
                      <a:pt x="16" y="18"/>
                      <a:pt x="16" y="18"/>
                      <a:pt x="16" y="18"/>
                    </a:cubicBezTo>
                    <a:cubicBezTo>
                      <a:pt x="16" y="18"/>
                      <a:pt x="17" y="18"/>
                      <a:pt x="17" y="18"/>
                    </a:cubicBezTo>
                    <a:cubicBezTo>
                      <a:pt x="17" y="18"/>
                      <a:pt x="17" y="18"/>
                      <a:pt x="16" y="18"/>
                    </a:cubicBezTo>
                    <a:cubicBezTo>
                      <a:pt x="16" y="18"/>
                      <a:pt x="16" y="18"/>
                      <a:pt x="16" y="18"/>
                    </a:cubicBezTo>
                    <a:cubicBezTo>
                      <a:pt x="16" y="17"/>
                      <a:pt x="16" y="17"/>
                      <a:pt x="16" y="17"/>
                    </a:cubicBezTo>
                    <a:cubicBezTo>
                      <a:pt x="16" y="17"/>
                      <a:pt x="16" y="16"/>
                      <a:pt x="16" y="16"/>
                    </a:cubicBezTo>
                    <a:close/>
                    <a:moveTo>
                      <a:pt x="15" y="16"/>
                    </a:moveTo>
                    <a:cubicBezTo>
                      <a:pt x="15" y="16"/>
                      <a:pt x="14" y="16"/>
                      <a:pt x="14" y="16"/>
                    </a:cubicBezTo>
                    <a:cubicBezTo>
                      <a:pt x="14" y="17"/>
                      <a:pt x="14" y="17"/>
                      <a:pt x="14" y="17"/>
                    </a:cubicBezTo>
                    <a:cubicBezTo>
                      <a:pt x="14" y="17"/>
                      <a:pt x="14" y="17"/>
                      <a:pt x="14" y="17"/>
                    </a:cubicBezTo>
                    <a:cubicBezTo>
                      <a:pt x="14" y="18"/>
                      <a:pt x="14" y="18"/>
                      <a:pt x="14" y="18"/>
                    </a:cubicBezTo>
                    <a:cubicBezTo>
                      <a:pt x="14" y="18"/>
                      <a:pt x="14" y="19"/>
                      <a:pt x="14" y="19"/>
                    </a:cubicBezTo>
                    <a:cubicBezTo>
                      <a:pt x="14" y="19"/>
                      <a:pt x="15" y="19"/>
                      <a:pt x="15" y="19"/>
                    </a:cubicBezTo>
                    <a:cubicBezTo>
                      <a:pt x="15" y="19"/>
                      <a:pt x="15" y="19"/>
                      <a:pt x="15" y="19"/>
                    </a:cubicBezTo>
                    <a:cubicBezTo>
                      <a:pt x="15" y="19"/>
                      <a:pt x="15" y="18"/>
                      <a:pt x="15" y="19"/>
                    </a:cubicBezTo>
                    <a:cubicBezTo>
                      <a:pt x="15" y="19"/>
                      <a:pt x="15" y="18"/>
                      <a:pt x="14" y="18"/>
                    </a:cubicBezTo>
                    <a:cubicBezTo>
                      <a:pt x="14" y="18"/>
                      <a:pt x="14" y="18"/>
                      <a:pt x="14" y="18"/>
                    </a:cubicBezTo>
                    <a:cubicBezTo>
                      <a:pt x="14" y="18"/>
                      <a:pt x="14" y="17"/>
                      <a:pt x="14" y="17"/>
                    </a:cubicBezTo>
                    <a:cubicBezTo>
                      <a:pt x="15" y="18"/>
                      <a:pt x="15" y="18"/>
                      <a:pt x="15" y="18"/>
                    </a:cubicBezTo>
                    <a:cubicBezTo>
                      <a:pt x="15" y="19"/>
                      <a:pt x="15" y="19"/>
                      <a:pt x="15" y="18"/>
                    </a:cubicBezTo>
                    <a:cubicBezTo>
                      <a:pt x="15" y="18"/>
                      <a:pt x="15" y="17"/>
                      <a:pt x="15" y="16"/>
                    </a:cubicBezTo>
                    <a:close/>
                    <a:moveTo>
                      <a:pt x="11" y="17"/>
                    </a:moveTo>
                    <a:cubicBezTo>
                      <a:pt x="11" y="17"/>
                      <a:pt x="11" y="17"/>
                      <a:pt x="11" y="17"/>
                    </a:cubicBezTo>
                    <a:cubicBezTo>
                      <a:pt x="11" y="17"/>
                      <a:pt x="11" y="17"/>
                      <a:pt x="11" y="17"/>
                    </a:cubicBezTo>
                    <a:cubicBezTo>
                      <a:pt x="11" y="17"/>
                      <a:pt x="11" y="17"/>
                      <a:pt x="11" y="17"/>
                    </a:cubicBezTo>
                    <a:cubicBezTo>
                      <a:pt x="12" y="17"/>
                      <a:pt x="12" y="17"/>
                      <a:pt x="12" y="17"/>
                    </a:cubicBezTo>
                    <a:cubicBezTo>
                      <a:pt x="12" y="16"/>
                      <a:pt x="12" y="16"/>
                      <a:pt x="12" y="16"/>
                    </a:cubicBezTo>
                    <a:cubicBezTo>
                      <a:pt x="13" y="16"/>
                      <a:pt x="13" y="16"/>
                      <a:pt x="13" y="16"/>
                    </a:cubicBezTo>
                    <a:cubicBezTo>
                      <a:pt x="13" y="16"/>
                      <a:pt x="13" y="16"/>
                      <a:pt x="13" y="16"/>
                    </a:cubicBezTo>
                    <a:cubicBezTo>
                      <a:pt x="13" y="16"/>
                      <a:pt x="13" y="15"/>
                      <a:pt x="13" y="15"/>
                    </a:cubicBezTo>
                    <a:cubicBezTo>
                      <a:pt x="13" y="15"/>
                      <a:pt x="13" y="15"/>
                      <a:pt x="13" y="15"/>
                    </a:cubicBezTo>
                    <a:cubicBezTo>
                      <a:pt x="13" y="16"/>
                      <a:pt x="12" y="16"/>
                      <a:pt x="12" y="16"/>
                    </a:cubicBezTo>
                    <a:cubicBezTo>
                      <a:pt x="12" y="16"/>
                      <a:pt x="12" y="16"/>
                      <a:pt x="11" y="16"/>
                    </a:cubicBezTo>
                    <a:cubicBezTo>
                      <a:pt x="11" y="16"/>
                      <a:pt x="11" y="16"/>
                      <a:pt x="11" y="16"/>
                    </a:cubicBezTo>
                    <a:cubicBezTo>
                      <a:pt x="11" y="16"/>
                      <a:pt x="11" y="16"/>
                      <a:pt x="11" y="16"/>
                    </a:cubicBezTo>
                    <a:cubicBezTo>
                      <a:pt x="11" y="17"/>
                      <a:pt x="11" y="17"/>
                      <a:pt x="11" y="17"/>
                    </a:cubicBezTo>
                    <a:close/>
                    <a:moveTo>
                      <a:pt x="12" y="16"/>
                    </a:moveTo>
                    <a:cubicBezTo>
                      <a:pt x="12" y="16"/>
                      <a:pt x="12" y="16"/>
                      <a:pt x="12" y="16"/>
                    </a:cubicBezTo>
                    <a:cubicBezTo>
                      <a:pt x="12" y="16"/>
                      <a:pt x="12" y="16"/>
                      <a:pt x="12" y="16"/>
                    </a:cubicBezTo>
                    <a:cubicBezTo>
                      <a:pt x="12" y="16"/>
                      <a:pt x="12" y="16"/>
                      <a:pt x="12" y="16"/>
                    </a:cubicBezTo>
                    <a:cubicBezTo>
                      <a:pt x="12" y="16"/>
                      <a:pt x="12" y="16"/>
                      <a:pt x="11" y="16"/>
                    </a:cubicBezTo>
                    <a:cubicBezTo>
                      <a:pt x="11" y="16"/>
                      <a:pt x="11" y="16"/>
                      <a:pt x="11" y="16"/>
                    </a:cubicBezTo>
                    <a:cubicBezTo>
                      <a:pt x="11" y="16"/>
                      <a:pt x="11" y="16"/>
                      <a:pt x="11" y="17"/>
                    </a:cubicBezTo>
                    <a:cubicBezTo>
                      <a:pt x="11" y="17"/>
                      <a:pt x="11" y="17"/>
                      <a:pt x="12" y="17"/>
                    </a:cubicBezTo>
                    <a:cubicBezTo>
                      <a:pt x="12" y="16"/>
                      <a:pt x="12" y="16"/>
                      <a:pt x="12" y="16"/>
                    </a:cubicBezTo>
                    <a:cubicBezTo>
                      <a:pt x="12" y="16"/>
                      <a:pt x="12" y="16"/>
                      <a:pt x="12" y="16"/>
                    </a:cubicBezTo>
                    <a:close/>
                    <a:moveTo>
                      <a:pt x="18" y="11"/>
                    </a:moveTo>
                    <a:cubicBezTo>
                      <a:pt x="18" y="11"/>
                      <a:pt x="18" y="11"/>
                      <a:pt x="18" y="11"/>
                    </a:cubicBezTo>
                    <a:cubicBezTo>
                      <a:pt x="18" y="11"/>
                      <a:pt x="18" y="11"/>
                      <a:pt x="18" y="11"/>
                    </a:cubicBezTo>
                    <a:cubicBezTo>
                      <a:pt x="18" y="11"/>
                      <a:pt x="18" y="11"/>
                      <a:pt x="17" y="11"/>
                    </a:cubicBezTo>
                    <a:cubicBezTo>
                      <a:pt x="17" y="11"/>
                      <a:pt x="17" y="11"/>
                      <a:pt x="17" y="11"/>
                    </a:cubicBezTo>
                    <a:cubicBezTo>
                      <a:pt x="17" y="11"/>
                      <a:pt x="17" y="10"/>
                      <a:pt x="17" y="10"/>
                    </a:cubicBezTo>
                    <a:cubicBezTo>
                      <a:pt x="17" y="10"/>
                      <a:pt x="17" y="10"/>
                      <a:pt x="17" y="10"/>
                    </a:cubicBezTo>
                    <a:cubicBezTo>
                      <a:pt x="17" y="10"/>
                      <a:pt x="17" y="10"/>
                      <a:pt x="17" y="10"/>
                    </a:cubicBezTo>
                    <a:cubicBezTo>
                      <a:pt x="16" y="10"/>
                      <a:pt x="16" y="10"/>
                      <a:pt x="16" y="10"/>
                    </a:cubicBezTo>
                    <a:cubicBezTo>
                      <a:pt x="16" y="10"/>
                      <a:pt x="16" y="10"/>
                      <a:pt x="16" y="10"/>
                    </a:cubicBezTo>
                    <a:cubicBezTo>
                      <a:pt x="16" y="10"/>
                      <a:pt x="16" y="10"/>
                      <a:pt x="16" y="10"/>
                    </a:cubicBezTo>
                    <a:cubicBezTo>
                      <a:pt x="16" y="10"/>
                      <a:pt x="16" y="10"/>
                      <a:pt x="16" y="10"/>
                    </a:cubicBezTo>
                    <a:cubicBezTo>
                      <a:pt x="16" y="10"/>
                      <a:pt x="16" y="11"/>
                      <a:pt x="16" y="11"/>
                    </a:cubicBezTo>
                    <a:cubicBezTo>
                      <a:pt x="16" y="11"/>
                      <a:pt x="16" y="11"/>
                      <a:pt x="16" y="12"/>
                    </a:cubicBezTo>
                    <a:cubicBezTo>
                      <a:pt x="16" y="12"/>
                      <a:pt x="16" y="12"/>
                      <a:pt x="16" y="12"/>
                    </a:cubicBezTo>
                    <a:cubicBezTo>
                      <a:pt x="16" y="12"/>
                      <a:pt x="15" y="13"/>
                      <a:pt x="15" y="13"/>
                    </a:cubicBezTo>
                    <a:cubicBezTo>
                      <a:pt x="15" y="13"/>
                      <a:pt x="15" y="13"/>
                      <a:pt x="15" y="14"/>
                    </a:cubicBezTo>
                    <a:cubicBezTo>
                      <a:pt x="15" y="14"/>
                      <a:pt x="15" y="14"/>
                      <a:pt x="15" y="14"/>
                    </a:cubicBezTo>
                    <a:cubicBezTo>
                      <a:pt x="15" y="14"/>
                      <a:pt x="15" y="14"/>
                      <a:pt x="15" y="13"/>
                    </a:cubicBezTo>
                    <a:cubicBezTo>
                      <a:pt x="16" y="13"/>
                      <a:pt x="16" y="13"/>
                      <a:pt x="16" y="13"/>
                    </a:cubicBezTo>
                    <a:cubicBezTo>
                      <a:pt x="17" y="13"/>
                      <a:pt x="17" y="13"/>
                      <a:pt x="17" y="13"/>
                    </a:cubicBezTo>
                    <a:cubicBezTo>
                      <a:pt x="17" y="13"/>
                      <a:pt x="17" y="13"/>
                      <a:pt x="18" y="13"/>
                    </a:cubicBezTo>
                    <a:cubicBezTo>
                      <a:pt x="18" y="13"/>
                      <a:pt x="18" y="12"/>
                      <a:pt x="19" y="12"/>
                    </a:cubicBezTo>
                    <a:cubicBezTo>
                      <a:pt x="19" y="12"/>
                      <a:pt x="19" y="12"/>
                      <a:pt x="19" y="12"/>
                    </a:cubicBezTo>
                    <a:cubicBezTo>
                      <a:pt x="19" y="12"/>
                      <a:pt x="19" y="12"/>
                      <a:pt x="19" y="12"/>
                    </a:cubicBezTo>
                    <a:cubicBezTo>
                      <a:pt x="19" y="12"/>
                      <a:pt x="19" y="11"/>
                      <a:pt x="19" y="11"/>
                    </a:cubicBezTo>
                    <a:cubicBezTo>
                      <a:pt x="19" y="11"/>
                      <a:pt x="19" y="11"/>
                      <a:pt x="18" y="11"/>
                    </a:cubicBezTo>
                    <a:cubicBezTo>
                      <a:pt x="18" y="11"/>
                      <a:pt x="18" y="11"/>
                      <a:pt x="18" y="11"/>
                    </a:cubicBezTo>
                    <a:cubicBezTo>
                      <a:pt x="18" y="11"/>
                      <a:pt x="18" y="11"/>
                      <a:pt x="18" y="11"/>
                    </a:cubicBezTo>
                    <a:close/>
                    <a:moveTo>
                      <a:pt x="12" y="10"/>
                    </a:moveTo>
                    <a:cubicBezTo>
                      <a:pt x="12" y="10"/>
                      <a:pt x="12" y="10"/>
                      <a:pt x="12" y="10"/>
                    </a:cubicBezTo>
                    <a:cubicBezTo>
                      <a:pt x="12" y="10"/>
                      <a:pt x="13" y="10"/>
                      <a:pt x="13" y="10"/>
                    </a:cubicBezTo>
                    <a:cubicBezTo>
                      <a:pt x="13" y="10"/>
                      <a:pt x="13" y="10"/>
                      <a:pt x="13" y="11"/>
                    </a:cubicBezTo>
                    <a:cubicBezTo>
                      <a:pt x="14" y="11"/>
                      <a:pt x="14" y="11"/>
                      <a:pt x="14" y="11"/>
                    </a:cubicBezTo>
                    <a:cubicBezTo>
                      <a:pt x="14" y="12"/>
                      <a:pt x="14" y="12"/>
                      <a:pt x="14" y="12"/>
                    </a:cubicBezTo>
                    <a:cubicBezTo>
                      <a:pt x="14" y="12"/>
                      <a:pt x="14" y="12"/>
                      <a:pt x="14" y="12"/>
                    </a:cubicBezTo>
                    <a:cubicBezTo>
                      <a:pt x="14" y="13"/>
                      <a:pt x="14" y="13"/>
                      <a:pt x="14" y="13"/>
                    </a:cubicBezTo>
                    <a:cubicBezTo>
                      <a:pt x="14" y="13"/>
                      <a:pt x="14" y="14"/>
                      <a:pt x="14" y="14"/>
                    </a:cubicBezTo>
                    <a:cubicBezTo>
                      <a:pt x="14" y="14"/>
                      <a:pt x="14" y="14"/>
                      <a:pt x="14" y="14"/>
                    </a:cubicBezTo>
                    <a:cubicBezTo>
                      <a:pt x="14" y="13"/>
                      <a:pt x="15" y="13"/>
                      <a:pt x="15" y="13"/>
                    </a:cubicBezTo>
                    <a:cubicBezTo>
                      <a:pt x="15" y="13"/>
                      <a:pt x="15" y="13"/>
                      <a:pt x="15" y="12"/>
                    </a:cubicBezTo>
                    <a:cubicBezTo>
                      <a:pt x="15" y="12"/>
                      <a:pt x="15" y="12"/>
                      <a:pt x="16" y="12"/>
                    </a:cubicBezTo>
                    <a:cubicBezTo>
                      <a:pt x="16" y="12"/>
                      <a:pt x="16" y="11"/>
                      <a:pt x="16" y="11"/>
                    </a:cubicBezTo>
                    <a:cubicBezTo>
                      <a:pt x="16" y="11"/>
                      <a:pt x="16" y="10"/>
                      <a:pt x="16" y="10"/>
                    </a:cubicBezTo>
                    <a:cubicBezTo>
                      <a:pt x="15" y="10"/>
                      <a:pt x="15" y="10"/>
                      <a:pt x="15" y="10"/>
                    </a:cubicBezTo>
                    <a:cubicBezTo>
                      <a:pt x="15" y="10"/>
                      <a:pt x="15" y="10"/>
                      <a:pt x="14" y="9"/>
                    </a:cubicBezTo>
                    <a:cubicBezTo>
                      <a:pt x="14" y="10"/>
                      <a:pt x="14" y="10"/>
                      <a:pt x="14" y="10"/>
                    </a:cubicBezTo>
                    <a:cubicBezTo>
                      <a:pt x="14" y="10"/>
                      <a:pt x="14" y="10"/>
                      <a:pt x="14" y="10"/>
                    </a:cubicBezTo>
                    <a:cubicBezTo>
                      <a:pt x="14" y="9"/>
                      <a:pt x="14" y="9"/>
                      <a:pt x="13" y="10"/>
                    </a:cubicBezTo>
                    <a:cubicBezTo>
                      <a:pt x="13" y="10"/>
                      <a:pt x="13" y="10"/>
                      <a:pt x="13" y="10"/>
                    </a:cubicBezTo>
                    <a:cubicBezTo>
                      <a:pt x="13" y="10"/>
                      <a:pt x="13" y="10"/>
                      <a:pt x="13" y="10"/>
                    </a:cubicBezTo>
                    <a:cubicBezTo>
                      <a:pt x="13" y="10"/>
                      <a:pt x="12" y="10"/>
                      <a:pt x="12" y="10"/>
                    </a:cubicBezTo>
                    <a:close/>
                    <a:moveTo>
                      <a:pt x="11" y="18"/>
                    </a:moveTo>
                    <a:cubicBezTo>
                      <a:pt x="11" y="18"/>
                      <a:pt x="11" y="18"/>
                      <a:pt x="11" y="18"/>
                    </a:cubicBezTo>
                    <a:cubicBezTo>
                      <a:pt x="11" y="18"/>
                      <a:pt x="11" y="18"/>
                      <a:pt x="11" y="19"/>
                    </a:cubicBezTo>
                    <a:cubicBezTo>
                      <a:pt x="11" y="18"/>
                      <a:pt x="12" y="18"/>
                      <a:pt x="12" y="18"/>
                    </a:cubicBezTo>
                    <a:cubicBezTo>
                      <a:pt x="12" y="19"/>
                      <a:pt x="12" y="18"/>
                      <a:pt x="12" y="18"/>
                    </a:cubicBezTo>
                    <a:cubicBezTo>
                      <a:pt x="12" y="18"/>
                      <a:pt x="12" y="18"/>
                      <a:pt x="12" y="18"/>
                    </a:cubicBezTo>
                    <a:cubicBezTo>
                      <a:pt x="12" y="18"/>
                      <a:pt x="12" y="17"/>
                      <a:pt x="12" y="17"/>
                    </a:cubicBezTo>
                    <a:cubicBezTo>
                      <a:pt x="12" y="17"/>
                      <a:pt x="12" y="17"/>
                      <a:pt x="12" y="17"/>
                    </a:cubicBezTo>
                    <a:cubicBezTo>
                      <a:pt x="12" y="17"/>
                      <a:pt x="12" y="16"/>
                      <a:pt x="12" y="16"/>
                    </a:cubicBezTo>
                    <a:cubicBezTo>
                      <a:pt x="13" y="16"/>
                      <a:pt x="13" y="16"/>
                      <a:pt x="13" y="16"/>
                    </a:cubicBezTo>
                    <a:cubicBezTo>
                      <a:pt x="13" y="16"/>
                      <a:pt x="13" y="16"/>
                      <a:pt x="13" y="16"/>
                    </a:cubicBezTo>
                    <a:cubicBezTo>
                      <a:pt x="13" y="16"/>
                      <a:pt x="13" y="16"/>
                      <a:pt x="14" y="16"/>
                    </a:cubicBezTo>
                    <a:cubicBezTo>
                      <a:pt x="14" y="15"/>
                      <a:pt x="14" y="15"/>
                      <a:pt x="14" y="15"/>
                    </a:cubicBezTo>
                    <a:cubicBezTo>
                      <a:pt x="14" y="15"/>
                      <a:pt x="14" y="15"/>
                      <a:pt x="14" y="15"/>
                    </a:cubicBezTo>
                    <a:cubicBezTo>
                      <a:pt x="14" y="15"/>
                      <a:pt x="14" y="15"/>
                      <a:pt x="14" y="15"/>
                    </a:cubicBezTo>
                    <a:cubicBezTo>
                      <a:pt x="14" y="15"/>
                      <a:pt x="14" y="15"/>
                      <a:pt x="14" y="15"/>
                    </a:cubicBezTo>
                    <a:cubicBezTo>
                      <a:pt x="13" y="15"/>
                      <a:pt x="13" y="15"/>
                      <a:pt x="13" y="15"/>
                    </a:cubicBezTo>
                    <a:cubicBezTo>
                      <a:pt x="13" y="15"/>
                      <a:pt x="12" y="15"/>
                      <a:pt x="12" y="15"/>
                    </a:cubicBezTo>
                    <a:cubicBezTo>
                      <a:pt x="12" y="15"/>
                      <a:pt x="12" y="15"/>
                      <a:pt x="12" y="15"/>
                    </a:cubicBezTo>
                    <a:cubicBezTo>
                      <a:pt x="11" y="15"/>
                      <a:pt x="11" y="15"/>
                      <a:pt x="11" y="16"/>
                    </a:cubicBezTo>
                    <a:cubicBezTo>
                      <a:pt x="11" y="16"/>
                      <a:pt x="11" y="16"/>
                      <a:pt x="10" y="16"/>
                    </a:cubicBezTo>
                    <a:cubicBezTo>
                      <a:pt x="10" y="16"/>
                      <a:pt x="10" y="17"/>
                      <a:pt x="10" y="17"/>
                    </a:cubicBezTo>
                    <a:cubicBezTo>
                      <a:pt x="10" y="17"/>
                      <a:pt x="10" y="17"/>
                      <a:pt x="11" y="17"/>
                    </a:cubicBezTo>
                    <a:cubicBezTo>
                      <a:pt x="11" y="17"/>
                      <a:pt x="11" y="17"/>
                      <a:pt x="11" y="17"/>
                    </a:cubicBezTo>
                    <a:cubicBezTo>
                      <a:pt x="11" y="18"/>
                      <a:pt x="11" y="18"/>
                      <a:pt x="11" y="18"/>
                    </a:cubicBezTo>
                    <a:close/>
                    <a:moveTo>
                      <a:pt x="14" y="14"/>
                    </a:moveTo>
                    <a:cubicBezTo>
                      <a:pt x="14" y="14"/>
                      <a:pt x="14" y="14"/>
                      <a:pt x="14" y="14"/>
                    </a:cubicBezTo>
                    <a:cubicBezTo>
                      <a:pt x="14" y="14"/>
                      <a:pt x="13" y="14"/>
                      <a:pt x="13" y="14"/>
                    </a:cubicBezTo>
                    <a:cubicBezTo>
                      <a:pt x="13" y="14"/>
                      <a:pt x="12" y="13"/>
                      <a:pt x="12" y="14"/>
                    </a:cubicBezTo>
                    <a:cubicBezTo>
                      <a:pt x="11" y="14"/>
                      <a:pt x="11" y="14"/>
                      <a:pt x="11" y="14"/>
                    </a:cubicBezTo>
                    <a:cubicBezTo>
                      <a:pt x="10" y="14"/>
                      <a:pt x="10" y="14"/>
                      <a:pt x="10" y="14"/>
                    </a:cubicBezTo>
                    <a:cubicBezTo>
                      <a:pt x="10" y="14"/>
                      <a:pt x="10" y="14"/>
                      <a:pt x="10" y="14"/>
                    </a:cubicBezTo>
                    <a:cubicBezTo>
                      <a:pt x="10" y="15"/>
                      <a:pt x="10" y="15"/>
                      <a:pt x="9" y="15"/>
                    </a:cubicBezTo>
                    <a:cubicBezTo>
                      <a:pt x="10" y="15"/>
                      <a:pt x="10" y="15"/>
                      <a:pt x="10" y="15"/>
                    </a:cubicBezTo>
                    <a:cubicBezTo>
                      <a:pt x="10" y="16"/>
                      <a:pt x="10" y="16"/>
                      <a:pt x="10" y="16"/>
                    </a:cubicBezTo>
                    <a:cubicBezTo>
                      <a:pt x="10" y="16"/>
                      <a:pt x="10" y="16"/>
                      <a:pt x="10" y="16"/>
                    </a:cubicBezTo>
                    <a:cubicBezTo>
                      <a:pt x="10" y="16"/>
                      <a:pt x="10" y="17"/>
                      <a:pt x="10" y="17"/>
                    </a:cubicBezTo>
                    <a:cubicBezTo>
                      <a:pt x="10" y="17"/>
                      <a:pt x="10" y="17"/>
                      <a:pt x="10" y="17"/>
                    </a:cubicBezTo>
                    <a:cubicBezTo>
                      <a:pt x="10" y="17"/>
                      <a:pt x="10" y="17"/>
                      <a:pt x="10" y="16"/>
                    </a:cubicBezTo>
                    <a:cubicBezTo>
                      <a:pt x="10" y="16"/>
                      <a:pt x="10" y="16"/>
                      <a:pt x="10" y="16"/>
                    </a:cubicBezTo>
                    <a:cubicBezTo>
                      <a:pt x="11" y="16"/>
                      <a:pt x="11" y="16"/>
                      <a:pt x="11" y="15"/>
                    </a:cubicBezTo>
                    <a:cubicBezTo>
                      <a:pt x="11" y="15"/>
                      <a:pt x="11" y="15"/>
                      <a:pt x="11" y="15"/>
                    </a:cubicBezTo>
                    <a:cubicBezTo>
                      <a:pt x="11" y="15"/>
                      <a:pt x="11" y="15"/>
                      <a:pt x="11" y="15"/>
                    </a:cubicBezTo>
                    <a:cubicBezTo>
                      <a:pt x="12" y="15"/>
                      <a:pt x="12" y="15"/>
                      <a:pt x="12" y="15"/>
                    </a:cubicBezTo>
                    <a:cubicBezTo>
                      <a:pt x="12" y="15"/>
                      <a:pt x="13" y="15"/>
                      <a:pt x="13" y="15"/>
                    </a:cubicBezTo>
                    <a:cubicBezTo>
                      <a:pt x="13" y="15"/>
                      <a:pt x="13" y="15"/>
                      <a:pt x="14" y="15"/>
                    </a:cubicBezTo>
                    <a:cubicBezTo>
                      <a:pt x="14" y="15"/>
                      <a:pt x="14" y="15"/>
                      <a:pt x="14" y="14"/>
                    </a:cubicBezTo>
                    <a:close/>
                    <a:moveTo>
                      <a:pt x="20" y="15"/>
                    </a:moveTo>
                    <a:cubicBezTo>
                      <a:pt x="20" y="15"/>
                      <a:pt x="20" y="15"/>
                      <a:pt x="20" y="15"/>
                    </a:cubicBezTo>
                    <a:cubicBezTo>
                      <a:pt x="20" y="15"/>
                      <a:pt x="20" y="15"/>
                      <a:pt x="20" y="14"/>
                    </a:cubicBezTo>
                    <a:cubicBezTo>
                      <a:pt x="20" y="14"/>
                      <a:pt x="20" y="14"/>
                      <a:pt x="20" y="14"/>
                    </a:cubicBezTo>
                    <a:cubicBezTo>
                      <a:pt x="20" y="14"/>
                      <a:pt x="20" y="14"/>
                      <a:pt x="20" y="14"/>
                    </a:cubicBezTo>
                    <a:cubicBezTo>
                      <a:pt x="19" y="14"/>
                      <a:pt x="19" y="14"/>
                      <a:pt x="19" y="13"/>
                    </a:cubicBezTo>
                    <a:cubicBezTo>
                      <a:pt x="19" y="13"/>
                      <a:pt x="19" y="13"/>
                      <a:pt x="20" y="13"/>
                    </a:cubicBezTo>
                    <a:cubicBezTo>
                      <a:pt x="19" y="13"/>
                      <a:pt x="19" y="13"/>
                      <a:pt x="19" y="13"/>
                    </a:cubicBezTo>
                    <a:cubicBezTo>
                      <a:pt x="19" y="13"/>
                      <a:pt x="19" y="12"/>
                      <a:pt x="19" y="12"/>
                    </a:cubicBezTo>
                    <a:cubicBezTo>
                      <a:pt x="19" y="12"/>
                      <a:pt x="19" y="12"/>
                      <a:pt x="19" y="12"/>
                    </a:cubicBezTo>
                    <a:cubicBezTo>
                      <a:pt x="19" y="12"/>
                      <a:pt x="19" y="12"/>
                      <a:pt x="19" y="12"/>
                    </a:cubicBezTo>
                    <a:cubicBezTo>
                      <a:pt x="19" y="12"/>
                      <a:pt x="19" y="12"/>
                      <a:pt x="19" y="12"/>
                    </a:cubicBezTo>
                    <a:cubicBezTo>
                      <a:pt x="19" y="12"/>
                      <a:pt x="19" y="13"/>
                      <a:pt x="18" y="13"/>
                    </a:cubicBezTo>
                    <a:cubicBezTo>
                      <a:pt x="18" y="13"/>
                      <a:pt x="18" y="13"/>
                      <a:pt x="18" y="13"/>
                    </a:cubicBezTo>
                    <a:cubicBezTo>
                      <a:pt x="17" y="13"/>
                      <a:pt x="17" y="13"/>
                      <a:pt x="17" y="13"/>
                    </a:cubicBezTo>
                    <a:cubicBezTo>
                      <a:pt x="17" y="13"/>
                      <a:pt x="16" y="13"/>
                      <a:pt x="16" y="13"/>
                    </a:cubicBezTo>
                    <a:cubicBezTo>
                      <a:pt x="16" y="13"/>
                      <a:pt x="16" y="13"/>
                      <a:pt x="16" y="13"/>
                    </a:cubicBezTo>
                    <a:cubicBezTo>
                      <a:pt x="16" y="13"/>
                      <a:pt x="16" y="14"/>
                      <a:pt x="16" y="14"/>
                    </a:cubicBezTo>
                    <a:cubicBezTo>
                      <a:pt x="16" y="14"/>
                      <a:pt x="15" y="14"/>
                      <a:pt x="15" y="14"/>
                    </a:cubicBezTo>
                    <a:cubicBezTo>
                      <a:pt x="15" y="14"/>
                      <a:pt x="15" y="14"/>
                      <a:pt x="15" y="14"/>
                    </a:cubicBezTo>
                    <a:cubicBezTo>
                      <a:pt x="15" y="14"/>
                      <a:pt x="15" y="14"/>
                      <a:pt x="15" y="14"/>
                    </a:cubicBezTo>
                    <a:cubicBezTo>
                      <a:pt x="15" y="14"/>
                      <a:pt x="15" y="14"/>
                      <a:pt x="16" y="14"/>
                    </a:cubicBezTo>
                    <a:cubicBezTo>
                      <a:pt x="16" y="14"/>
                      <a:pt x="16" y="14"/>
                      <a:pt x="16" y="14"/>
                    </a:cubicBezTo>
                    <a:cubicBezTo>
                      <a:pt x="17" y="14"/>
                      <a:pt x="17" y="14"/>
                      <a:pt x="17" y="14"/>
                    </a:cubicBezTo>
                    <a:cubicBezTo>
                      <a:pt x="17" y="14"/>
                      <a:pt x="18" y="14"/>
                      <a:pt x="18" y="14"/>
                    </a:cubicBezTo>
                    <a:cubicBezTo>
                      <a:pt x="18" y="14"/>
                      <a:pt x="18" y="14"/>
                      <a:pt x="18" y="15"/>
                    </a:cubicBezTo>
                    <a:cubicBezTo>
                      <a:pt x="18" y="15"/>
                      <a:pt x="19" y="15"/>
                      <a:pt x="19" y="15"/>
                    </a:cubicBezTo>
                    <a:cubicBezTo>
                      <a:pt x="19" y="15"/>
                      <a:pt x="19" y="15"/>
                      <a:pt x="19" y="15"/>
                    </a:cubicBezTo>
                    <a:cubicBezTo>
                      <a:pt x="19" y="15"/>
                      <a:pt x="19" y="15"/>
                      <a:pt x="19" y="15"/>
                    </a:cubicBezTo>
                    <a:cubicBezTo>
                      <a:pt x="20" y="15"/>
                      <a:pt x="20" y="15"/>
                      <a:pt x="20" y="15"/>
                    </a:cubicBezTo>
                    <a:close/>
                    <a:moveTo>
                      <a:pt x="16" y="19"/>
                    </a:moveTo>
                    <a:cubicBezTo>
                      <a:pt x="16" y="19"/>
                      <a:pt x="16" y="19"/>
                      <a:pt x="16" y="19"/>
                    </a:cubicBezTo>
                    <a:cubicBezTo>
                      <a:pt x="16" y="18"/>
                      <a:pt x="16" y="18"/>
                      <a:pt x="16" y="18"/>
                    </a:cubicBezTo>
                    <a:cubicBezTo>
                      <a:pt x="16" y="18"/>
                      <a:pt x="16" y="18"/>
                      <a:pt x="16" y="18"/>
                    </a:cubicBezTo>
                    <a:cubicBezTo>
                      <a:pt x="16" y="18"/>
                      <a:pt x="15" y="18"/>
                      <a:pt x="15" y="18"/>
                    </a:cubicBezTo>
                    <a:cubicBezTo>
                      <a:pt x="15" y="18"/>
                      <a:pt x="15" y="17"/>
                      <a:pt x="15" y="17"/>
                    </a:cubicBezTo>
                    <a:cubicBezTo>
                      <a:pt x="15" y="17"/>
                      <a:pt x="15" y="17"/>
                      <a:pt x="15" y="17"/>
                    </a:cubicBezTo>
                    <a:cubicBezTo>
                      <a:pt x="15" y="16"/>
                      <a:pt x="15" y="16"/>
                      <a:pt x="15" y="16"/>
                    </a:cubicBezTo>
                    <a:cubicBezTo>
                      <a:pt x="15" y="16"/>
                      <a:pt x="15" y="15"/>
                      <a:pt x="15" y="15"/>
                    </a:cubicBezTo>
                    <a:cubicBezTo>
                      <a:pt x="15" y="15"/>
                      <a:pt x="15" y="15"/>
                      <a:pt x="15" y="15"/>
                    </a:cubicBezTo>
                    <a:cubicBezTo>
                      <a:pt x="15" y="15"/>
                      <a:pt x="15" y="15"/>
                      <a:pt x="15" y="15"/>
                    </a:cubicBezTo>
                    <a:cubicBezTo>
                      <a:pt x="15" y="16"/>
                      <a:pt x="14" y="16"/>
                      <a:pt x="14" y="16"/>
                    </a:cubicBezTo>
                    <a:cubicBezTo>
                      <a:pt x="14" y="16"/>
                      <a:pt x="14" y="17"/>
                      <a:pt x="14" y="17"/>
                    </a:cubicBezTo>
                    <a:cubicBezTo>
                      <a:pt x="14" y="18"/>
                      <a:pt x="14" y="18"/>
                      <a:pt x="14" y="18"/>
                    </a:cubicBezTo>
                    <a:cubicBezTo>
                      <a:pt x="14" y="18"/>
                      <a:pt x="14" y="19"/>
                      <a:pt x="14" y="19"/>
                    </a:cubicBezTo>
                    <a:cubicBezTo>
                      <a:pt x="14" y="19"/>
                      <a:pt x="14" y="19"/>
                      <a:pt x="14" y="19"/>
                    </a:cubicBezTo>
                    <a:cubicBezTo>
                      <a:pt x="14" y="19"/>
                      <a:pt x="14" y="19"/>
                      <a:pt x="14" y="19"/>
                    </a:cubicBezTo>
                    <a:cubicBezTo>
                      <a:pt x="14" y="19"/>
                      <a:pt x="15" y="19"/>
                      <a:pt x="15" y="19"/>
                    </a:cubicBezTo>
                    <a:cubicBezTo>
                      <a:pt x="15" y="19"/>
                      <a:pt x="15" y="19"/>
                      <a:pt x="15" y="19"/>
                    </a:cubicBezTo>
                    <a:cubicBezTo>
                      <a:pt x="15" y="19"/>
                      <a:pt x="15" y="19"/>
                      <a:pt x="15" y="19"/>
                    </a:cubicBezTo>
                    <a:cubicBezTo>
                      <a:pt x="15" y="19"/>
                      <a:pt x="15" y="19"/>
                      <a:pt x="15" y="19"/>
                    </a:cubicBezTo>
                    <a:cubicBezTo>
                      <a:pt x="15" y="19"/>
                      <a:pt x="16" y="19"/>
                      <a:pt x="16" y="19"/>
                    </a:cubicBezTo>
                    <a:cubicBezTo>
                      <a:pt x="16" y="19"/>
                      <a:pt x="16" y="19"/>
                      <a:pt x="16" y="19"/>
                    </a:cubicBezTo>
                    <a:cubicBezTo>
                      <a:pt x="16" y="19"/>
                      <a:pt x="16" y="19"/>
                      <a:pt x="16" y="19"/>
                    </a:cubicBezTo>
                    <a:close/>
                    <a:moveTo>
                      <a:pt x="17" y="19"/>
                    </a:moveTo>
                    <a:cubicBezTo>
                      <a:pt x="17" y="19"/>
                      <a:pt x="17" y="19"/>
                      <a:pt x="17" y="19"/>
                    </a:cubicBezTo>
                    <a:cubicBezTo>
                      <a:pt x="17" y="18"/>
                      <a:pt x="17" y="18"/>
                      <a:pt x="17" y="18"/>
                    </a:cubicBezTo>
                    <a:cubicBezTo>
                      <a:pt x="17" y="18"/>
                      <a:pt x="17" y="18"/>
                      <a:pt x="17" y="18"/>
                    </a:cubicBezTo>
                    <a:cubicBezTo>
                      <a:pt x="17" y="18"/>
                      <a:pt x="17" y="18"/>
                      <a:pt x="17" y="18"/>
                    </a:cubicBezTo>
                    <a:cubicBezTo>
                      <a:pt x="17" y="17"/>
                      <a:pt x="17" y="17"/>
                      <a:pt x="17" y="17"/>
                    </a:cubicBezTo>
                    <a:cubicBezTo>
                      <a:pt x="17" y="17"/>
                      <a:pt x="17" y="17"/>
                      <a:pt x="17" y="17"/>
                    </a:cubicBezTo>
                    <a:cubicBezTo>
                      <a:pt x="17" y="17"/>
                      <a:pt x="17" y="16"/>
                      <a:pt x="17" y="16"/>
                    </a:cubicBezTo>
                    <a:cubicBezTo>
                      <a:pt x="17" y="16"/>
                      <a:pt x="17" y="16"/>
                      <a:pt x="17" y="15"/>
                    </a:cubicBezTo>
                    <a:cubicBezTo>
                      <a:pt x="16" y="15"/>
                      <a:pt x="16" y="15"/>
                      <a:pt x="16" y="15"/>
                    </a:cubicBezTo>
                    <a:cubicBezTo>
                      <a:pt x="16" y="15"/>
                      <a:pt x="16" y="15"/>
                      <a:pt x="16" y="15"/>
                    </a:cubicBezTo>
                    <a:cubicBezTo>
                      <a:pt x="15" y="15"/>
                      <a:pt x="15" y="15"/>
                      <a:pt x="15" y="15"/>
                    </a:cubicBezTo>
                    <a:cubicBezTo>
                      <a:pt x="15" y="15"/>
                      <a:pt x="15" y="15"/>
                      <a:pt x="15" y="15"/>
                    </a:cubicBezTo>
                    <a:cubicBezTo>
                      <a:pt x="15" y="15"/>
                      <a:pt x="15" y="15"/>
                      <a:pt x="15" y="15"/>
                    </a:cubicBezTo>
                    <a:cubicBezTo>
                      <a:pt x="15" y="15"/>
                      <a:pt x="15" y="15"/>
                      <a:pt x="15" y="16"/>
                    </a:cubicBezTo>
                    <a:cubicBezTo>
                      <a:pt x="15" y="16"/>
                      <a:pt x="15" y="16"/>
                      <a:pt x="15" y="16"/>
                    </a:cubicBezTo>
                    <a:cubicBezTo>
                      <a:pt x="15" y="16"/>
                      <a:pt x="15" y="17"/>
                      <a:pt x="15" y="17"/>
                    </a:cubicBezTo>
                    <a:cubicBezTo>
                      <a:pt x="15" y="17"/>
                      <a:pt x="15" y="17"/>
                      <a:pt x="16" y="18"/>
                    </a:cubicBezTo>
                    <a:cubicBezTo>
                      <a:pt x="16" y="18"/>
                      <a:pt x="16" y="18"/>
                      <a:pt x="16" y="18"/>
                    </a:cubicBezTo>
                    <a:cubicBezTo>
                      <a:pt x="17" y="18"/>
                      <a:pt x="17" y="18"/>
                      <a:pt x="17" y="19"/>
                    </a:cubicBezTo>
                    <a:close/>
                    <a:moveTo>
                      <a:pt x="16" y="14"/>
                    </a:moveTo>
                    <a:cubicBezTo>
                      <a:pt x="16" y="14"/>
                      <a:pt x="16" y="14"/>
                      <a:pt x="16" y="14"/>
                    </a:cubicBezTo>
                    <a:cubicBezTo>
                      <a:pt x="16" y="14"/>
                      <a:pt x="16" y="14"/>
                      <a:pt x="16" y="14"/>
                    </a:cubicBezTo>
                    <a:cubicBezTo>
                      <a:pt x="16" y="15"/>
                      <a:pt x="16" y="15"/>
                      <a:pt x="16" y="15"/>
                    </a:cubicBezTo>
                    <a:cubicBezTo>
                      <a:pt x="17" y="15"/>
                      <a:pt x="17" y="15"/>
                      <a:pt x="17" y="15"/>
                    </a:cubicBezTo>
                    <a:cubicBezTo>
                      <a:pt x="17" y="15"/>
                      <a:pt x="17" y="16"/>
                      <a:pt x="17" y="16"/>
                    </a:cubicBezTo>
                    <a:cubicBezTo>
                      <a:pt x="17" y="16"/>
                      <a:pt x="17" y="17"/>
                      <a:pt x="17" y="17"/>
                    </a:cubicBezTo>
                    <a:cubicBezTo>
                      <a:pt x="17" y="17"/>
                      <a:pt x="17" y="17"/>
                      <a:pt x="18" y="18"/>
                    </a:cubicBezTo>
                    <a:cubicBezTo>
                      <a:pt x="18" y="18"/>
                      <a:pt x="18" y="18"/>
                      <a:pt x="18" y="18"/>
                    </a:cubicBezTo>
                    <a:cubicBezTo>
                      <a:pt x="18" y="17"/>
                      <a:pt x="18" y="17"/>
                      <a:pt x="18" y="17"/>
                    </a:cubicBezTo>
                    <a:cubicBezTo>
                      <a:pt x="18" y="17"/>
                      <a:pt x="18" y="17"/>
                      <a:pt x="18" y="17"/>
                    </a:cubicBezTo>
                    <a:cubicBezTo>
                      <a:pt x="18" y="17"/>
                      <a:pt x="19" y="17"/>
                      <a:pt x="19" y="17"/>
                    </a:cubicBezTo>
                    <a:cubicBezTo>
                      <a:pt x="19" y="17"/>
                      <a:pt x="19" y="17"/>
                      <a:pt x="19" y="17"/>
                    </a:cubicBezTo>
                    <a:cubicBezTo>
                      <a:pt x="19" y="16"/>
                      <a:pt x="19" y="16"/>
                      <a:pt x="19" y="16"/>
                    </a:cubicBezTo>
                    <a:cubicBezTo>
                      <a:pt x="19" y="16"/>
                      <a:pt x="19" y="16"/>
                      <a:pt x="19" y="15"/>
                    </a:cubicBezTo>
                    <a:cubicBezTo>
                      <a:pt x="19" y="15"/>
                      <a:pt x="19" y="15"/>
                      <a:pt x="19" y="15"/>
                    </a:cubicBezTo>
                    <a:cubicBezTo>
                      <a:pt x="19" y="15"/>
                      <a:pt x="19" y="15"/>
                      <a:pt x="18" y="15"/>
                    </a:cubicBezTo>
                    <a:cubicBezTo>
                      <a:pt x="18" y="15"/>
                      <a:pt x="18" y="15"/>
                      <a:pt x="18" y="14"/>
                    </a:cubicBezTo>
                    <a:cubicBezTo>
                      <a:pt x="17" y="14"/>
                      <a:pt x="17" y="14"/>
                      <a:pt x="17" y="14"/>
                    </a:cubicBezTo>
                    <a:cubicBezTo>
                      <a:pt x="17" y="14"/>
                      <a:pt x="17" y="14"/>
                      <a:pt x="17" y="14"/>
                    </a:cubicBezTo>
                    <a:cubicBezTo>
                      <a:pt x="17" y="14"/>
                      <a:pt x="16" y="14"/>
                      <a:pt x="16" y="14"/>
                    </a:cubicBezTo>
                    <a:cubicBezTo>
                      <a:pt x="16" y="14"/>
                      <a:pt x="16" y="14"/>
                      <a:pt x="16" y="14"/>
                    </a:cubicBezTo>
                    <a:close/>
                    <a:moveTo>
                      <a:pt x="14" y="14"/>
                    </a:moveTo>
                    <a:cubicBezTo>
                      <a:pt x="14" y="14"/>
                      <a:pt x="14" y="14"/>
                      <a:pt x="14" y="14"/>
                    </a:cubicBezTo>
                    <a:cubicBezTo>
                      <a:pt x="14" y="13"/>
                      <a:pt x="14" y="13"/>
                      <a:pt x="14" y="13"/>
                    </a:cubicBezTo>
                    <a:cubicBezTo>
                      <a:pt x="14" y="13"/>
                      <a:pt x="14" y="13"/>
                      <a:pt x="14" y="12"/>
                    </a:cubicBezTo>
                    <a:cubicBezTo>
                      <a:pt x="14" y="12"/>
                      <a:pt x="14" y="12"/>
                      <a:pt x="14" y="12"/>
                    </a:cubicBezTo>
                    <a:cubicBezTo>
                      <a:pt x="14" y="12"/>
                      <a:pt x="14" y="11"/>
                      <a:pt x="14" y="11"/>
                    </a:cubicBezTo>
                    <a:cubicBezTo>
                      <a:pt x="13" y="11"/>
                      <a:pt x="13" y="11"/>
                      <a:pt x="13" y="10"/>
                    </a:cubicBezTo>
                    <a:cubicBezTo>
                      <a:pt x="13" y="10"/>
                      <a:pt x="12" y="10"/>
                      <a:pt x="12" y="10"/>
                    </a:cubicBezTo>
                    <a:cubicBezTo>
                      <a:pt x="12" y="10"/>
                      <a:pt x="12" y="10"/>
                      <a:pt x="12" y="10"/>
                    </a:cubicBezTo>
                    <a:cubicBezTo>
                      <a:pt x="12" y="10"/>
                      <a:pt x="12" y="10"/>
                      <a:pt x="11" y="10"/>
                    </a:cubicBezTo>
                    <a:cubicBezTo>
                      <a:pt x="11" y="10"/>
                      <a:pt x="11" y="10"/>
                      <a:pt x="11" y="10"/>
                    </a:cubicBezTo>
                    <a:cubicBezTo>
                      <a:pt x="11" y="10"/>
                      <a:pt x="11" y="11"/>
                      <a:pt x="11" y="11"/>
                    </a:cubicBezTo>
                    <a:cubicBezTo>
                      <a:pt x="11" y="11"/>
                      <a:pt x="11" y="11"/>
                      <a:pt x="11" y="11"/>
                    </a:cubicBezTo>
                    <a:cubicBezTo>
                      <a:pt x="11" y="11"/>
                      <a:pt x="11" y="11"/>
                      <a:pt x="11" y="11"/>
                    </a:cubicBezTo>
                    <a:cubicBezTo>
                      <a:pt x="11" y="11"/>
                      <a:pt x="11"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1" y="11"/>
                      <a:pt x="11" y="11"/>
                      <a:pt x="11" y="11"/>
                    </a:cubicBezTo>
                    <a:cubicBezTo>
                      <a:pt x="11" y="11"/>
                      <a:pt x="11" y="11"/>
                      <a:pt x="12" y="11"/>
                    </a:cubicBezTo>
                    <a:cubicBezTo>
                      <a:pt x="12" y="11"/>
                      <a:pt x="12" y="11"/>
                      <a:pt x="12" y="12"/>
                    </a:cubicBezTo>
                    <a:cubicBezTo>
                      <a:pt x="13" y="12"/>
                      <a:pt x="13" y="12"/>
                      <a:pt x="13" y="13"/>
                    </a:cubicBezTo>
                    <a:cubicBezTo>
                      <a:pt x="13" y="13"/>
                      <a:pt x="13" y="13"/>
                      <a:pt x="13" y="14"/>
                    </a:cubicBezTo>
                    <a:cubicBezTo>
                      <a:pt x="14" y="14"/>
                      <a:pt x="14" y="14"/>
                      <a:pt x="14" y="14"/>
                    </a:cubicBezTo>
                    <a:cubicBezTo>
                      <a:pt x="14" y="14"/>
                      <a:pt x="14" y="14"/>
                      <a:pt x="14" y="14"/>
                    </a:cubicBezTo>
                    <a:cubicBezTo>
                      <a:pt x="14" y="14"/>
                      <a:pt x="14" y="14"/>
                      <a:pt x="14" y="14"/>
                    </a:cubicBezTo>
                    <a:close/>
                    <a:moveTo>
                      <a:pt x="13" y="14"/>
                    </a:moveTo>
                    <a:cubicBezTo>
                      <a:pt x="13" y="14"/>
                      <a:pt x="13" y="14"/>
                      <a:pt x="13" y="14"/>
                    </a:cubicBezTo>
                    <a:cubicBezTo>
                      <a:pt x="13" y="13"/>
                      <a:pt x="13" y="13"/>
                      <a:pt x="13" y="13"/>
                    </a:cubicBezTo>
                    <a:cubicBezTo>
                      <a:pt x="13" y="13"/>
                      <a:pt x="13" y="13"/>
                      <a:pt x="13" y="13"/>
                    </a:cubicBezTo>
                    <a:cubicBezTo>
                      <a:pt x="13" y="13"/>
                      <a:pt x="13" y="13"/>
                      <a:pt x="13" y="13"/>
                    </a:cubicBezTo>
                    <a:cubicBezTo>
                      <a:pt x="13" y="13"/>
                      <a:pt x="13" y="13"/>
                      <a:pt x="13" y="13"/>
                    </a:cubicBezTo>
                    <a:cubicBezTo>
                      <a:pt x="12" y="12"/>
                      <a:pt x="12" y="12"/>
                      <a:pt x="12" y="12"/>
                    </a:cubicBezTo>
                    <a:cubicBezTo>
                      <a:pt x="12" y="12"/>
                      <a:pt x="12" y="11"/>
                      <a:pt x="12" y="11"/>
                    </a:cubicBezTo>
                    <a:cubicBezTo>
                      <a:pt x="11" y="11"/>
                      <a:pt x="11" y="11"/>
                      <a:pt x="11" y="11"/>
                    </a:cubicBezTo>
                    <a:cubicBezTo>
                      <a:pt x="11" y="11"/>
                      <a:pt x="10" y="11"/>
                      <a:pt x="10" y="12"/>
                    </a:cubicBezTo>
                    <a:cubicBezTo>
                      <a:pt x="10" y="12"/>
                      <a:pt x="10" y="12"/>
                      <a:pt x="10" y="12"/>
                    </a:cubicBezTo>
                    <a:cubicBezTo>
                      <a:pt x="10" y="12"/>
                      <a:pt x="10" y="13"/>
                      <a:pt x="10" y="13"/>
                    </a:cubicBezTo>
                    <a:cubicBezTo>
                      <a:pt x="10" y="13"/>
                      <a:pt x="10" y="13"/>
                      <a:pt x="10" y="13"/>
                    </a:cubicBezTo>
                    <a:cubicBezTo>
                      <a:pt x="10" y="14"/>
                      <a:pt x="10" y="14"/>
                      <a:pt x="9" y="14"/>
                    </a:cubicBezTo>
                    <a:cubicBezTo>
                      <a:pt x="9" y="14"/>
                      <a:pt x="9" y="14"/>
                      <a:pt x="10" y="14"/>
                    </a:cubicBezTo>
                    <a:cubicBezTo>
                      <a:pt x="10" y="14"/>
                      <a:pt x="10" y="14"/>
                      <a:pt x="10" y="14"/>
                    </a:cubicBezTo>
                    <a:cubicBezTo>
                      <a:pt x="10" y="14"/>
                      <a:pt x="10" y="14"/>
                      <a:pt x="10" y="14"/>
                    </a:cubicBezTo>
                    <a:cubicBezTo>
                      <a:pt x="10" y="13"/>
                      <a:pt x="10" y="13"/>
                      <a:pt x="10" y="13"/>
                    </a:cubicBezTo>
                    <a:cubicBezTo>
                      <a:pt x="11" y="13"/>
                      <a:pt x="11" y="13"/>
                      <a:pt x="11" y="13"/>
                    </a:cubicBezTo>
                    <a:cubicBezTo>
                      <a:pt x="11" y="13"/>
                      <a:pt x="11" y="13"/>
                      <a:pt x="11" y="13"/>
                    </a:cubicBezTo>
                    <a:cubicBezTo>
                      <a:pt x="12" y="13"/>
                      <a:pt x="12" y="13"/>
                      <a:pt x="12" y="13"/>
                    </a:cubicBezTo>
                    <a:cubicBezTo>
                      <a:pt x="12" y="13"/>
                      <a:pt x="12" y="13"/>
                      <a:pt x="12" y="13"/>
                    </a:cubicBezTo>
                    <a:cubicBezTo>
                      <a:pt x="12" y="13"/>
                      <a:pt x="13" y="13"/>
                      <a:pt x="13" y="14"/>
                    </a:cubicBezTo>
                    <a:cubicBezTo>
                      <a:pt x="13" y="14"/>
                      <a:pt x="13" y="14"/>
                      <a:pt x="13" y="14"/>
                    </a:cubicBezTo>
                    <a:close/>
                    <a:moveTo>
                      <a:pt x="15" y="15"/>
                    </a:moveTo>
                    <a:cubicBezTo>
                      <a:pt x="15" y="15"/>
                      <a:pt x="15" y="15"/>
                      <a:pt x="15" y="15"/>
                    </a:cubicBezTo>
                    <a:cubicBezTo>
                      <a:pt x="14" y="15"/>
                      <a:pt x="14" y="15"/>
                      <a:pt x="14" y="15"/>
                    </a:cubicBezTo>
                    <a:cubicBezTo>
                      <a:pt x="14" y="15"/>
                      <a:pt x="14" y="15"/>
                      <a:pt x="14" y="16"/>
                    </a:cubicBezTo>
                    <a:cubicBezTo>
                      <a:pt x="14" y="16"/>
                      <a:pt x="14" y="16"/>
                      <a:pt x="13" y="16"/>
                    </a:cubicBezTo>
                    <a:cubicBezTo>
                      <a:pt x="13" y="16"/>
                      <a:pt x="12" y="17"/>
                      <a:pt x="12" y="17"/>
                    </a:cubicBezTo>
                    <a:cubicBezTo>
                      <a:pt x="12" y="17"/>
                      <a:pt x="12" y="17"/>
                      <a:pt x="12" y="18"/>
                    </a:cubicBezTo>
                    <a:cubicBezTo>
                      <a:pt x="12" y="18"/>
                      <a:pt x="12" y="18"/>
                      <a:pt x="12" y="18"/>
                    </a:cubicBezTo>
                    <a:cubicBezTo>
                      <a:pt x="12" y="18"/>
                      <a:pt x="12" y="19"/>
                      <a:pt x="12" y="19"/>
                    </a:cubicBezTo>
                    <a:cubicBezTo>
                      <a:pt x="12" y="19"/>
                      <a:pt x="12" y="19"/>
                      <a:pt x="12" y="19"/>
                    </a:cubicBezTo>
                    <a:cubicBezTo>
                      <a:pt x="12" y="19"/>
                      <a:pt x="13" y="19"/>
                      <a:pt x="13" y="19"/>
                    </a:cubicBezTo>
                    <a:cubicBezTo>
                      <a:pt x="13" y="19"/>
                      <a:pt x="13" y="19"/>
                      <a:pt x="13" y="19"/>
                    </a:cubicBezTo>
                    <a:cubicBezTo>
                      <a:pt x="13" y="19"/>
                      <a:pt x="14" y="19"/>
                      <a:pt x="14" y="19"/>
                    </a:cubicBezTo>
                    <a:cubicBezTo>
                      <a:pt x="13" y="18"/>
                      <a:pt x="13" y="18"/>
                      <a:pt x="14" y="17"/>
                    </a:cubicBezTo>
                    <a:cubicBezTo>
                      <a:pt x="14" y="17"/>
                      <a:pt x="14" y="17"/>
                      <a:pt x="14" y="17"/>
                    </a:cubicBezTo>
                    <a:cubicBezTo>
                      <a:pt x="14" y="17"/>
                      <a:pt x="14" y="17"/>
                      <a:pt x="14" y="17"/>
                    </a:cubicBezTo>
                    <a:cubicBezTo>
                      <a:pt x="14" y="17"/>
                      <a:pt x="14" y="17"/>
                      <a:pt x="14" y="17"/>
                    </a:cubicBezTo>
                    <a:cubicBezTo>
                      <a:pt x="14" y="17"/>
                      <a:pt x="14" y="16"/>
                      <a:pt x="14" y="16"/>
                    </a:cubicBezTo>
                    <a:cubicBezTo>
                      <a:pt x="14" y="16"/>
                      <a:pt x="14" y="16"/>
                      <a:pt x="14" y="16"/>
                    </a:cubicBezTo>
                    <a:cubicBezTo>
                      <a:pt x="14" y="16"/>
                      <a:pt x="14" y="15"/>
                      <a:pt x="15" y="15"/>
                    </a:cubicBezTo>
                    <a:close/>
                    <a:moveTo>
                      <a:pt x="13" y="17"/>
                    </a:move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2" y="17"/>
                    </a:cubicBezTo>
                    <a:cubicBezTo>
                      <a:pt x="12" y="17"/>
                      <a:pt x="12" y="17"/>
                      <a:pt x="12" y="18"/>
                    </a:cubicBezTo>
                    <a:cubicBezTo>
                      <a:pt x="12" y="18"/>
                      <a:pt x="12" y="18"/>
                      <a:pt x="12" y="18"/>
                    </a:cubicBezTo>
                    <a:cubicBezTo>
                      <a:pt x="12" y="18"/>
                      <a:pt x="12" y="18"/>
                      <a:pt x="13" y="18"/>
                    </a:cubicBezTo>
                    <a:cubicBezTo>
                      <a:pt x="13" y="18"/>
                      <a:pt x="13" y="18"/>
                      <a:pt x="13" y="18"/>
                    </a:cubicBezTo>
                    <a:cubicBezTo>
                      <a:pt x="13" y="18"/>
                      <a:pt x="13" y="18"/>
                      <a:pt x="13" y="18"/>
                    </a:cubicBezTo>
                    <a:cubicBezTo>
                      <a:pt x="13" y="18"/>
                      <a:pt x="13" y="18"/>
                      <a:pt x="13" y="18"/>
                    </a:cubicBezTo>
                    <a:cubicBezTo>
                      <a:pt x="13" y="18"/>
                      <a:pt x="13" y="18"/>
                      <a:pt x="13" y="17"/>
                    </a:cubicBezTo>
                    <a:cubicBezTo>
                      <a:pt x="13" y="17"/>
                      <a:pt x="13" y="17"/>
                      <a:pt x="13" y="17"/>
                    </a:cubicBezTo>
                    <a:cubicBezTo>
                      <a:pt x="13" y="17"/>
                      <a:pt x="13" y="17"/>
                      <a:pt x="13" y="17"/>
                    </a:cubicBezTo>
                    <a:close/>
                    <a:moveTo>
                      <a:pt x="19" y="10"/>
                    </a:moveTo>
                    <a:cubicBezTo>
                      <a:pt x="19" y="10"/>
                      <a:pt x="19" y="10"/>
                      <a:pt x="19" y="10"/>
                    </a:cubicBezTo>
                    <a:cubicBezTo>
                      <a:pt x="18" y="10"/>
                      <a:pt x="18" y="10"/>
                      <a:pt x="18" y="10"/>
                    </a:cubicBezTo>
                    <a:cubicBezTo>
                      <a:pt x="18" y="10"/>
                      <a:pt x="18" y="11"/>
                      <a:pt x="18" y="11"/>
                    </a:cubicBezTo>
                    <a:cubicBezTo>
                      <a:pt x="18" y="11"/>
                      <a:pt x="18" y="11"/>
                      <a:pt x="18" y="11"/>
                    </a:cubicBezTo>
                    <a:cubicBezTo>
                      <a:pt x="18" y="11"/>
                      <a:pt x="18" y="11"/>
                      <a:pt x="18" y="11"/>
                    </a:cubicBezTo>
                    <a:cubicBezTo>
                      <a:pt x="19" y="11"/>
                      <a:pt x="19" y="11"/>
                      <a:pt x="19" y="11"/>
                    </a:cubicBezTo>
                    <a:cubicBezTo>
                      <a:pt x="19" y="11"/>
                      <a:pt x="19" y="11"/>
                      <a:pt x="19" y="11"/>
                    </a:cubicBezTo>
                    <a:cubicBezTo>
                      <a:pt x="19" y="10"/>
                      <a:pt x="19" y="10"/>
                      <a:pt x="19" y="10"/>
                    </a:cubicBezTo>
                    <a:close/>
                    <a:moveTo>
                      <a:pt x="18" y="10"/>
                    </a:moveTo>
                    <a:cubicBezTo>
                      <a:pt x="18" y="10"/>
                      <a:pt x="18" y="10"/>
                      <a:pt x="18" y="10"/>
                    </a:cubicBezTo>
                    <a:cubicBezTo>
                      <a:pt x="18" y="10"/>
                      <a:pt x="18" y="10"/>
                      <a:pt x="17" y="9"/>
                    </a:cubicBezTo>
                    <a:cubicBezTo>
                      <a:pt x="17" y="10"/>
                      <a:pt x="17" y="10"/>
                      <a:pt x="17" y="10"/>
                    </a:cubicBezTo>
                    <a:cubicBezTo>
                      <a:pt x="17" y="10"/>
                      <a:pt x="17" y="10"/>
                      <a:pt x="17" y="10"/>
                    </a:cubicBezTo>
                    <a:cubicBezTo>
                      <a:pt x="17" y="10"/>
                      <a:pt x="17" y="11"/>
                      <a:pt x="17" y="11"/>
                    </a:cubicBezTo>
                    <a:cubicBezTo>
                      <a:pt x="18" y="11"/>
                      <a:pt x="18" y="11"/>
                      <a:pt x="18" y="10"/>
                    </a:cubicBezTo>
                    <a:cubicBezTo>
                      <a:pt x="18" y="10"/>
                      <a:pt x="18" y="10"/>
                      <a:pt x="18" y="10"/>
                    </a:cubicBezTo>
                    <a:cubicBezTo>
                      <a:pt x="18" y="10"/>
                      <a:pt x="18" y="10"/>
                      <a:pt x="18" y="10"/>
                    </a:cubicBezTo>
                    <a:close/>
                    <a:moveTo>
                      <a:pt x="9" y="14"/>
                    </a:moveTo>
                    <a:cubicBezTo>
                      <a:pt x="9" y="14"/>
                      <a:pt x="9" y="14"/>
                      <a:pt x="9" y="14"/>
                    </a:cubicBezTo>
                    <a:cubicBezTo>
                      <a:pt x="9" y="14"/>
                      <a:pt x="9" y="14"/>
                      <a:pt x="9" y="14"/>
                    </a:cubicBezTo>
                    <a:cubicBezTo>
                      <a:pt x="9" y="14"/>
                      <a:pt x="9" y="14"/>
                      <a:pt x="10" y="13"/>
                    </a:cubicBezTo>
                    <a:cubicBezTo>
                      <a:pt x="10" y="13"/>
                      <a:pt x="10" y="13"/>
                      <a:pt x="9" y="13"/>
                    </a:cubicBezTo>
                    <a:cubicBezTo>
                      <a:pt x="9" y="13"/>
                      <a:pt x="9" y="13"/>
                      <a:pt x="9" y="13"/>
                    </a:cubicBezTo>
                    <a:cubicBezTo>
                      <a:pt x="9" y="13"/>
                      <a:pt x="9" y="13"/>
                      <a:pt x="9" y="13"/>
                    </a:cubicBezTo>
                    <a:cubicBezTo>
                      <a:pt x="9" y="13"/>
                      <a:pt x="9" y="13"/>
                      <a:pt x="9" y="14"/>
                    </a:cubicBezTo>
                    <a:cubicBezTo>
                      <a:pt x="9" y="14"/>
                      <a:pt x="9" y="14"/>
                      <a:pt x="9" y="14"/>
                    </a:cubicBezTo>
                    <a:cubicBezTo>
                      <a:pt x="9" y="14"/>
                      <a:pt x="9" y="14"/>
                      <a:pt x="9" y="14"/>
                    </a:cubicBezTo>
                    <a:close/>
                    <a:moveTo>
                      <a:pt x="14" y="20"/>
                    </a:moveTo>
                    <a:cubicBezTo>
                      <a:pt x="14" y="20"/>
                      <a:pt x="14" y="20"/>
                      <a:pt x="14" y="20"/>
                    </a:cubicBezTo>
                    <a:cubicBezTo>
                      <a:pt x="14" y="20"/>
                      <a:pt x="14" y="20"/>
                      <a:pt x="14" y="20"/>
                    </a:cubicBezTo>
                    <a:cubicBezTo>
                      <a:pt x="14" y="20"/>
                      <a:pt x="14" y="19"/>
                      <a:pt x="14" y="19"/>
                    </a:cubicBezTo>
                    <a:cubicBezTo>
                      <a:pt x="14" y="19"/>
                      <a:pt x="14" y="19"/>
                      <a:pt x="14" y="19"/>
                    </a:cubicBezTo>
                    <a:cubicBezTo>
                      <a:pt x="14" y="19"/>
                      <a:pt x="14" y="19"/>
                      <a:pt x="14" y="19"/>
                    </a:cubicBezTo>
                    <a:cubicBezTo>
                      <a:pt x="14" y="19"/>
                      <a:pt x="14" y="19"/>
                      <a:pt x="13" y="19"/>
                    </a:cubicBezTo>
                    <a:cubicBezTo>
                      <a:pt x="13" y="20"/>
                      <a:pt x="13" y="20"/>
                      <a:pt x="13" y="20"/>
                    </a:cubicBezTo>
                    <a:cubicBezTo>
                      <a:pt x="13" y="20"/>
                      <a:pt x="13" y="20"/>
                      <a:pt x="14" y="20"/>
                    </a:cubicBezTo>
                    <a:cubicBezTo>
                      <a:pt x="14" y="20"/>
                      <a:pt x="14" y="20"/>
                      <a:pt x="14" y="20"/>
                    </a:cubicBezTo>
                    <a:close/>
                    <a:moveTo>
                      <a:pt x="11" y="9"/>
                    </a:moveTo>
                    <a:cubicBezTo>
                      <a:pt x="11" y="9"/>
                      <a:pt x="11" y="9"/>
                      <a:pt x="11" y="9"/>
                    </a:cubicBezTo>
                    <a:cubicBezTo>
                      <a:pt x="12" y="9"/>
                      <a:pt x="12" y="10"/>
                      <a:pt x="12" y="10"/>
                    </a:cubicBezTo>
                    <a:cubicBezTo>
                      <a:pt x="12" y="10"/>
                      <a:pt x="12" y="10"/>
                      <a:pt x="12" y="10"/>
                    </a:cubicBezTo>
                    <a:cubicBezTo>
                      <a:pt x="12" y="10"/>
                      <a:pt x="12" y="10"/>
                      <a:pt x="12" y="10"/>
                    </a:cubicBezTo>
                    <a:cubicBezTo>
                      <a:pt x="13" y="9"/>
                      <a:pt x="13" y="9"/>
                      <a:pt x="12" y="9"/>
                    </a:cubicBezTo>
                    <a:cubicBezTo>
                      <a:pt x="12" y="9"/>
                      <a:pt x="12" y="9"/>
                      <a:pt x="12" y="9"/>
                    </a:cubicBezTo>
                    <a:cubicBezTo>
                      <a:pt x="12" y="9"/>
                      <a:pt x="12" y="9"/>
                      <a:pt x="11" y="9"/>
                    </a:cubicBezTo>
                    <a:close/>
                    <a:moveTo>
                      <a:pt x="20" y="13"/>
                    </a:moveTo>
                    <a:cubicBezTo>
                      <a:pt x="20" y="13"/>
                      <a:pt x="20" y="13"/>
                      <a:pt x="20" y="13"/>
                    </a:cubicBezTo>
                    <a:cubicBezTo>
                      <a:pt x="20" y="13"/>
                      <a:pt x="20" y="12"/>
                      <a:pt x="20" y="12"/>
                    </a:cubicBezTo>
                    <a:cubicBezTo>
                      <a:pt x="20" y="12"/>
                      <a:pt x="20" y="12"/>
                      <a:pt x="19" y="12"/>
                    </a:cubicBezTo>
                    <a:cubicBezTo>
                      <a:pt x="19" y="12"/>
                      <a:pt x="19" y="12"/>
                      <a:pt x="19" y="13"/>
                    </a:cubicBezTo>
                    <a:cubicBezTo>
                      <a:pt x="19" y="13"/>
                      <a:pt x="19" y="13"/>
                      <a:pt x="19" y="13"/>
                    </a:cubicBezTo>
                    <a:cubicBezTo>
                      <a:pt x="20" y="13"/>
                      <a:pt x="20" y="13"/>
                      <a:pt x="20" y="13"/>
                    </a:cubicBezTo>
                    <a:close/>
                    <a:moveTo>
                      <a:pt x="20" y="13"/>
                    </a:moveTo>
                    <a:cubicBezTo>
                      <a:pt x="20" y="13"/>
                      <a:pt x="20" y="13"/>
                      <a:pt x="20" y="13"/>
                    </a:cubicBezTo>
                    <a:cubicBezTo>
                      <a:pt x="20" y="13"/>
                      <a:pt x="20" y="13"/>
                      <a:pt x="20" y="13"/>
                    </a:cubicBezTo>
                    <a:cubicBezTo>
                      <a:pt x="20" y="13"/>
                      <a:pt x="20" y="13"/>
                      <a:pt x="20" y="13"/>
                    </a:cubicBezTo>
                    <a:cubicBezTo>
                      <a:pt x="20" y="13"/>
                      <a:pt x="20" y="13"/>
                      <a:pt x="20" y="13"/>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3"/>
                      <a:pt x="20" y="13"/>
                    </a:cubicBezTo>
                    <a:close/>
                    <a:moveTo>
                      <a:pt x="17" y="9"/>
                    </a:moveTo>
                    <a:cubicBezTo>
                      <a:pt x="17" y="9"/>
                      <a:pt x="17" y="9"/>
                      <a:pt x="17" y="9"/>
                    </a:cubicBezTo>
                    <a:cubicBezTo>
                      <a:pt x="16" y="9"/>
                      <a:pt x="16" y="9"/>
                      <a:pt x="16" y="10"/>
                    </a:cubicBezTo>
                    <a:cubicBezTo>
                      <a:pt x="16" y="10"/>
                      <a:pt x="16" y="10"/>
                      <a:pt x="16" y="10"/>
                    </a:cubicBezTo>
                    <a:cubicBezTo>
                      <a:pt x="16" y="10"/>
                      <a:pt x="17" y="10"/>
                      <a:pt x="17" y="10"/>
                    </a:cubicBezTo>
                    <a:cubicBezTo>
                      <a:pt x="17" y="10"/>
                      <a:pt x="17" y="10"/>
                      <a:pt x="17" y="10"/>
                    </a:cubicBezTo>
                    <a:cubicBezTo>
                      <a:pt x="17" y="10"/>
                      <a:pt x="17" y="10"/>
                      <a:pt x="17" y="9"/>
                    </a:cubicBezTo>
                    <a:cubicBezTo>
                      <a:pt x="17" y="9"/>
                      <a:pt x="17" y="9"/>
                      <a:pt x="17" y="9"/>
                    </a:cubicBezTo>
                    <a:close/>
                    <a:moveTo>
                      <a:pt x="18" y="18"/>
                    </a:moveTo>
                    <a:cubicBezTo>
                      <a:pt x="18" y="18"/>
                      <a:pt x="18" y="18"/>
                      <a:pt x="18" y="18"/>
                    </a:cubicBezTo>
                    <a:cubicBezTo>
                      <a:pt x="18" y="18"/>
                      <a:pt x="18" y="18"/>
                      <a:pt x="18" y="18"/>
                    </a:cubicBezTo>
                    <a:cubicBezTo>
                      <a:pt x="18" y="18"/>
                      <a:pt x="18" y="18"/>
                      <a:pt x="18" y="18"/>
                    </a:cubicBezTo>
                    <a:cubicBezTo>
                      <a:pt x="17" y="18"/>
                      <a:pt x="17" y="18"/>
                      <a:pt x="17" y="18"/>
                    </a:cubicBezTo>
                    <a:cubicBezTo>
                      <a:pt x="17" y="18"/>
                      <a:pt x="17" y="19"/>
                      <a:pt x="17" y="19"/>
                    </a:cubicBezTo>
                    <a:cubicBezTo>
                      <a:pt x="17" y="19"/>
                      <a:pt x="17" y="19"/>
                      <a:pt x="18" y="19"/>
                    </a:cubicBezTo>
                    <a:cubicBezTo>
                      <a:pt x="18" y="19"/>
                      <a:pt x="18" y="19"/>
                      <a:pt x="18" y="18"/>
                    </a:cubicBezTo>
                    <a:cubicBezTo>
                      <a:pt x="18" y="18"/>
                      <a:pt x="18" y="18"/>
                      <a:pt x="18" y="18"/>
                    </a:cubicBezTo>
                    <a:close/>
                    <a:moveTo>
                      <a:pt x="19" y="18"/>
                    </a:moveTo>
                    <a:cubicBezTo>
                      <a:pt x="19" y="18"/>
                      <a:pt x="19" y="18"/>
                      <a:pt x="19" y="18"/>
                    </a:cubicBezTo>
                    <a:cubicBezTo>
                      <a:pt x="19" y="17"/>
                      <a:pt x="19" y="17"/>
                      <a:pt x="20" y="17"/>
                    </a:cubicBezTo>
                    <a:cubicBezTo>
                      <a:pt x="19" y="17"/>
                      <a:pt x="19" y="17"/>
                      <a:pt x="19" y="17"/>
                    </a:cubicBezTo>
                    <a:cubicBezTo>
                      <a:pt x="19" y="17"/>
                      <a:pt x="19" y="17"/>
                      <a:pt x="19" y="17"/>
                    </a:cubicBezTo>
                    <a:cubicBezTo>
                      <a:pt x="19" y="17"/>
                      <a:pt x="19" y="17"/>
                      <a:pt x="19" y="17"/>
                    </a:cubicBezTo>
                    <a:cubicBezTo>
                      <a:pt x="19" y="17"/>
                      <a:pt x="19" y="17"/>
                      <a:pt x="19" y="17"/>
                    </a:cubicBezTo>
                    <a:cubicBezTo>
                      <a:pt x="19" y="17"/>
                      <a:pt x="19" y="17"/>
                      <a:pt x="19" y="18"/>
                    </a:cubicBezTo>
                    <a:close/>
                    <a:moveTo>
                      <a:pt x="9" y="13"/>
                    </a:moveTo>
                    <a:cubicBezTo>
                      <a:pt x="9" y="13"/>
                      <a:pt x="9" y="13"/>
                      <a:pt x="9" y="13"/>
                    </a:cubicBezTo>
                    <a:cubicBezTo>
                      <a:pt x="9" y="13"/>
                      <a:pt x="9" y="13"/>
                      <a:pt x="9" y="13"/>
                    </a:cubicBezTo>
                    <a:cubicBezTo>
                      <a:pt x="10" y="13"/>
                      <a:pt x="10" y="13"/>
                      <a:pt x="10" y="13"/>
                    </a:cubicBezTo>
                    <a:cubicBezTo>
                      <a:pt x="10" y="12"/>
                      <a:pt x="10" y="12"/>
                      <a:pt x="9" y="12"/>
                    </a:cubicBezTo>
                    <a:cubicBezTo>
                      <a:pt x="9" y="12"/>
                      <a:pt x="9" y="12"/>
                      <a:pt x="9" y="12"/>
                    </a:cubicBezTo>
                    <a:cubicBezTo>
                      <a:pt x="9" y="12"/>
                      <a:pt x="9" y="12"/>
                      <a:pt x="9" y="13"/>
                    </a:cubicBezTo>
                    <a:close/>
                    <a:moveTo>
                      <a:pt x="10" y="10"/>
                    </a:moveTo>
                    <a:cubicBezTo>
                      <a:pt x="10" y="10"/>
                      <a:pt x="10" y="10"/>
                      <a:pt x="10" y="10"/>
                    </a:cubicBezTo>
                    <a:cubicBezTo>
                      <a:pt x="10" y="10"/>
                      <a:pt x="10" y="10"/>
                      <a:pt x="10" y="10"/>
                    </a:cubicBezTo>
                    <a:cubicBezTo>
                      <a:pt x="10" y="10"/>
                      <a:pt x="10" y="10"/>
                      <a:pt x="10" y="11"/>
                    </a:cubicBezTo>
                    <a:cubicBezTo>
                      <a:pt x="10" y="11"/>
                      <a:pt x="10" y="11"/>
                      <a:pt x="10" y="11"/>
                    </a:cubicBezTo>
                    <a:cubicBezTo>
                      <a:pt x="10" y="11"/>
                      <a:pt x="10" y="11"/>
                      <a:pt x="10" y="11"/>
                    </a:cubicBezTo>
                    <a:cubicBezTo>
                      <a:pt x="11" y="11"/>
                      <a:pt x="11" y="11"/>
                      <a:pt x="11" y="11"/>
                    </a:cubicBezTo>
                    <a:cubicBezTo>
                      <a:pt x="11" y="11"/>
                      <a:pt x="11" y="11"/>
                      <a:pt x="11" y="11"/>
                    </a:cubicBezTo>
                    <a:cubicBezTo>
                      <a:pt x="11" y="10"/>
                      <a:pt x="11" y="10"/>
                      <a:pt x="10" y="10"/>
                    </a:cubicBezTo>
                    <a:close/>
                    <a:moveTo>
                      <a:pt x="10" y="18"/>
                    </a:moveTo>
                    <a:cubicBezTo>
                      <a:pt x="10" y="18"/>
                      <a:pt x="10" y="18"/>
                      <a:pt x="10" y="18"/>
                    </a:cubicBezTo>
                    <a:cubicBezTo>
                      <a:pt x="10" y="18"/>
                      <a:pt x="10" y="18"/>
                      <a:pt x="10" y="18"/>
                    </a:cubicBezTo>
                    <a:cubicBezTo>
                      <a:pt x="10" y="18"/>
                      <a:pt x="11" y="17"/>
                      <a:pt x="10" y="17"/>
                    </a:cubicBezTo>
                    <a:cubicBezTo>
                      <a:pt x="10" y="17"/>
                      <a:pt x="10" y="17"/>
                      <a:pt x="10" y="17"/>
                    </a:cubicBezTo>
                    <a:cubicBezTo>
                      <a:pt x="10" y="17"/>
                      <a:pt x="10" y="18"/>
                      <a:pt x="10" y="18"/>
                    </a:cubicBezTo>
                    <a:close/>
                    <a:moveTo>
                      <a:pt x="20" y="16"/>
                    </a:moveTo>
                    <a:cubicBezTo>
                      <a:pt x="20" y="16"/>
                      <a:pt x="20" y="16"/>
                      <a:pt x="20" y="16"/>
                    </a:cubicBezTo>
                    <a:cubicBezTo>
                      <a:pt x="20" y="16"/>
                      <a:pt x="20" y="16"/>
                      <a:pt x="20" y="16"/>
                    </a:cubicBezTo>
                    <a:cubicBezTo>
                      <a:pt x="20" y="16"/>
                      <a:pt x="20" y="16"/>
                      <a:pt x="20" y="16"/>
                    </a:cubicBezTo>
                    <a:cubicBezTo>
                      <a:pt x="20" y="16"/>
                      <a:pt x="19" y="16"/>
                      <a:pt x="19" y="16"/>
                    </a:cubicBezTo>
                    <a:cubicBezTo>
                      <a:pt x="19" y="16"/>
                      <a:pt x="19" y="17"/>
                      <a:pt x="19" y="17"/>
                    </a:cubicBezTo>
                    <a:cubicBezTo>
                      <a:pt x="20" y="17"/>
                      <a:pt x="20" y="17"/>
                      <a:pt x="20" y="17"/>
                    </a:cubicBezTo>
                    <a:cubicBezTo>
                      <a:pt x="20" y="17"/>
                      <a:pt x="20" y="16"/>
                      <a:pt x="20" y="16"/>
                    </a:cubicBezTo>
                    <a:close/>
                    <a:moveTo>
                      <a:pt x="9" y="14"/>
                    </a:moveTo>
                    <a:cubicBezTo>
                      <a:pt x="9" y="14"/>
                      <a:pt x="9" y="14"/>
                      <a:pt x="9" y="14"/>
                    </a:cubicBezTo>
                    <a:cubicBezTo>
                      <a:pt x="9" y="14"/>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4"/>
                      <a:pt x="9" y="14"/>
                      <a:pt x="9" y="14"/>
                    </a:cubicBezTo>
                    <a:cubicBezTo>
                      <a:pt x="9" y="14"/>
                      <a:pt x="9" y="14"/>
                      <a:pt x="9" y="14"/>
                    </a:cubicBezTo>
                    <a:close/>
                    <a:moveTo>
                      <a:pt x="18" y="17"/>
                    </a:moveTo>
                    <a:cubicBezTo>
                      <a:pt x="18" y="17"/>
                      <a:pt x="18" y="17"/>
                      <a:pt x="18" y="17"/>
                    </a:cubicBezTo>
                    <a:cubicBezTo>
                      <a:pt x="18" y="17"/>
                      <a:pt x="18" y="17"/>
                      <a:pt x="18" y="18"/>
                    </a:cubicBezTo>
                    <a:cubicBezTo>
                      <a:pt x="18" y="18"/>
                      <a:pt x="18" y="18"/>
                      <a:pt x="18" y="18"/>
                    </a:cubicBezTo>
                    <a:cubicBezTo>
                      <a:pt x="18" y="18"/>
                      <a:pt x="18" y="18"/>
                      <a:pt x="18" y="18"/>
                    </a:cubicBezTo>
                    <a:cubicBezTo>
                      <a:pt x="18" y="18"/>
                      <a:pt x="18" y="18"/>
                      <a:pt x="18" y="18"/>
                    </a:cubicBezTo>
                    <a:cubicBezTo>
                      <a:pt x="18" y="18"/>
                      <a:pt x="18" y="18"/>
                      <a:pt x="18" y="18"/>
                    </a:cubicBezTo>
                    <a:cubicBezTo>
                      <a:pt x="18" y="18"/>
                      <a:pt x="19" y="18"/>
                      <a:pt x="19" y="18"/>
                    </a:cubicBezTo>
                    <a:cubicBezTo>
                      <a:pt x="19" y="18"/>
                      <a:pt x="19" y="18"/>
                      <a:pt x="19" y="18"/>
                    </a:cubicBezTo>
                    <a:cubicBezTo>
                      <a:pt x="19" y="18"/>
                      <a:pt x="19" y="18"/>
                      <a:pt x="19" y="18"/>
                    </a:cubicBezTo>
                    <a:cubicBezTo>
                      <a:pt x="19" y="18"/>
                      <a:pt x="19" y="18"/>
                      <a:pt x="18" y="17"/>
                    </a:cubicBezTo>
                    <a:cubicBezTo>
                      <a:pt x="18" y="17"/>
                      <a:pt x="18" y="17"/>
                      <a:pt x="18" y="17"/>
                    </a:cubicBezTo>
                    <a:close/>
                    <a:moveTo>
                      <a:pt x="14" y="9"/>
                    </a:moveTo>
                    <a:cubicBezTo>
                      <a:pt x="14" y="9"/>
                      <a:pt x="14" y="9"/>
                      <a:pt x="14" y="9"/>
                    </a:cubicBezTo>
                    <a:cubicBezTo>
                      <a:pt x="14" y="9"/>
                      <a:pt x="14" y="9"/>
                      <a:pt x="14" y="9"/>
                    </a:cubicBezTo>
                    <a:cubicBezTo>
                      <a:pt x="14" y="9"/>
                      <a:pt x="14" y="9"/>
                      <a:pt x="14" y="9"/>
                    </a:cubicBezTo>
                    <a:cubicBezTo>
                      <a:pt x="14" y="9"/>
                      <a:pt x="14" y="9"/>
                      <a:pt x="14" y="9"/>
                    </a:cubicBezTo>
                    <a:cubicBezTo>
                      <a:pt x="14" y="9"/>
                      <a:pt x="14" y="10"/>
                      <a:pt x="14" y="10"/>
                    </a:cubicBezTo>
                    <a:cubicBezTo>
                      <a:pt x="14" y="10"/>
                      <a:pt x="14" y="9"/>
                      <a:pt x="14" y="9"/>
                    </a:cubicBezTo>
                    <a:cubicBezTo>
                      <a:pt x="14" y="9"/>
                      <a:pt x="14" y="9"/>
                      <a:pt x="14" y="9"/>
                    </a:cubicBezTo>
                    <a:close/>
                    <a:moveTo>
                      <a:pt x="11" y="10"/>
                    </a:moveTo>
                    <a:cubicBezTo>
                      <a:pt x="11" y="10"/>
                      <a:pt x="11" y="10"/>
                      <a:pt x="11" y="10"/>
                    </a:cubicBezTo>
                    <a:cubicBezTo>
                      <a:pt x="11" y="10"/>
                      <a:pt x="11" y="10"/>
                      <a:pt x="11" y="10"/>
                    </a:cubicBezTo>
                    <a:cubicBezTo>
                      <a:pt x="11" y="10"/>
                      <a:pt x="11" y="10"/>
                      <a:pt x="11" y="10"/>
                    </a:cubicBezTo>
                    <a:cubicBezTo>
                      <a:pt x="11" y="9"/>
                      <a:pt x="11" y="9"/>
                      <a:pt x="11" y="10"/>
                    </a:cubicBezTo>
                    <a:cubicBezTo>
                      <a:pt x="11" y="10"/>
                      <a:pt x="11" y="10"/>
                      <a:pt x="11" y="10"/>
                    </a:cubicBezTo>
                    <a:cubicBezTo>
                      <a:pt x="11" y="10"/>
                      <a:pt x="11" y="10"/>
                      <a:pt x="11" y="10"/>
                    </a:cubicBezTo>
                    <a:cubicBezTo>
                      <a:pt x="11" y="10"/>
                      <a:pt x="11" y="10"/>
                      <a:pt x="11" y="10"/>
                    </a:cubicBezTo>
                    <a:cubicBezTo>
                      <a:pt x="11" y="10"/>
                      <a:pt x="11" y="10"/>
                      <a:pt x="11" y="10"/>
                    </a:cubicBezTo>
                    <a:close/>
                    <a:moveTo>
                      <a:pt x="15" y="9"/>
                    </a:move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10"/>
                      <a:pt x="15" y="10"/>
                      <a:pt x="15" y="10"/>
                    </a:cubicBezTo>
                    <a:cubicBezTo>
                      <a:pt x="15" y="10"/>
                      <a:pt x="15" y="10"/>
                      <a:pt x="15" y="9"/>
                    </a:cubicBezTo>
                    <a:cubicBezTo>
                      <a:pt x="15" y="9"/>
                      <a:pt x="15" y="9"/>
                      <a:pt x="15" y="9"/>
                    </a:cubicBezTo>
                    <a:close/>
                    <a:moveTo>
                      <a:pt x="16" y="19"/>
                    </a:moveTo>
                    <a:cubicBezTo>
                      <a:pt x="16" y="19"/>
                      <a:pt x="16" y="19"/>
                      <a:pt x="16" y="19"/>
                    </a:cubicBezTo>
                    <a:cubicBezTo>
                      <a:pt x="16" y="19"/>
                      <a:pt x="16" y="19"/>
                      <a:pt x="16" y="19"/>
                    </a:cubicBezTo>
                    <a:cubicBezTo>
                      <a:pt x="16" y="19"/>
                      <a:pt x="16" y="19"/>
                      <a:pt x="16" y="19"/>
                    </a:cubicBezTo>
                    <a:cubicBezTo>
                      <a:pt x="16" y="19"/>
                      <a:pt x="16" y="19"/>
                      <a:pt x="16" y="19"/>
                    </a:cubicBezTo>
                    <a:cubicBezTo>
                      <a:pt x="16" y="20"/>
                      <a:pt x="16" y="20"/>
                      <a:pt x="16" y="20"/>
                    </a:cubicBezTo>
                    <a:cubicBezTo>
                      <a:pt x="16" y="20"/>
                      <a:pt x="16" y="20"/>
                      <a:pt x="16" y="20"/>
                    </a:cubicBezTo>
                    <a:cubicBezTo>
                      <a:pt x="16" y="20"/>
                      <a:pt x="16" y="20"/>
                      <a:pt x="16" y="19"/>
                    </a:cubicBezTo>
                    <a:cubicBezTo>
                      <a:pt x="16" y="19"/>
                      <a:pt x="16" y="19"/>
                      <a:pt x="16" y="19"/>
                    </a:cubicBezTo>
                    <a:close/>
                    <a:moveTo>
                      <a:pt x="12" y="19"/>
                    </a:moveTo>
                    <a:cubicBezTo>
                      <a:pt x="12" y="19"/>
                      <a:pt x="12" y="19"/>
                      <a:pt x="12" y="19"/>
                    </a:cubicBezTo>
                    <a:cubicBezTo>
                      <a:pt x="12" y="19"/>
                      <a:pt x="12" y="19"/>
                      <a:pt x="12" y="20"/>
                    </a:cubicBezTo>
                    <a:cubicBezTo>
                      <a:pt x="12" y="20"/>
                      <a:pt x="13" y="20"/>
                      <a:pt x="13" y="20"/>
                    </a:cubicBezTo>
                    <a:cubicBezTo>
                      <a:pt x="13" y="20"/>
                      <a:pt x="13" y="20"/>
                      <a:pt x="13" y="20"/>
                    </a:cubicBezTo>
                    <a:cubicBezTo>
                      <a:pt x="13" y="19"/>
                      <a:pt x="13" y="19"/>
                      <a:pt x="13" y="19"/>
                    </a:cubicBezTo>
                    <a:cubicBezTo>
                      <a:pt x="13" y="19"/>
                      <a:pt x="13" y="19"/>
                      <a:pt x="13" y="19"/>
                    </a:cubicBezTo>
                    <a:cubicBezTo>
                      <a:pt x="12" y="19"/>
                      <a:pt x="12" y="19"/>
                      <a:pt x="12" y="19"/>
                    </a:cubicBezTo>
                    <a:close/>
                    <a:moveTo>
                      <a:pt x="15" y="20"/>
                    </a:moveTo>
                    <a:cubicBezTo>
                      <a:pt x="15" y="20"/>
                      <a:pt x="15" y="20"/>
                      <a:pt x="15" y="20"/>
                    </a:cubicBezTo>
                    <a:cubicBezTo>
                      <a:pt x="15" y="20"/>
                      <a:pt x="15" y="20"/>
                      <a:pt x="15" y="20"/>
                    </a:cubicBezTo>
                    <a:cubicBezTo>
                      <a:pt x="15" y="20"/>
                      <a:pt x="15" y="20"/>
                      <a:pt x="15" y="20"/>
                    </a:cubicBezTo>
                    <a:cubicBezTo>
                      <a:pt x="15" y="20"/>
                      <a:pt x="15" y="20"/>
                      <a:pt x="15" y="20"/>
                    </a:cubicBezTo>
                    <a:cubicBezTo>
                      <a:pt x="15" y="20"/>
                      <a:pt x="15" y="19"/>
                      <a:pt x="15" y="19"/>
                    </a:cubicBezTo>
                    <a:cubicBezTo>
                      <a:pt x="15" y="19"/>
                      <a:pt x="15" y="19"/>
                      <a:pt x="15" y="19"/>
                    </a:cubicBezTo>
                    <a:cubicBezTo>
                      <a:pt x="15" y="19"/>
                      <a:pt x="15" y="19"/>
                      <a:pt x="15" y="20"/>
                    </a:cubicBezTo>
                    <a:cubicBezTo>
                      <a:pt x="15" y="20"/>
                      <a:pt x="15" y="20"/>
                      <a:pt x="15" y="20"/>
                    </a:cubicBezTo>
                    <a:cubicBezTo>
                      <a:pt x="15" y="20"/>
                      <a:pt x="15" y="20"/>
                      <a:pt x="15" y="20"/>
                    </a:cubicBezTo>
                    <a:close/>
                    <a:moveTo>
                      <a:pt x="17" y="19"/>
                    </a:moveTo>
                    <a:cubicBezTo>
                      <a:pt x="17" y="19"/>
                      <a:pt x="17" y="19"/>
                      <a:pt x="17" y="19"/>
                    </a:cubicBezTo>
                    <a:cubicBezTo>
                      <a:pt x="17" y="19"/>
                      <a:pt x="17" y="19"/>
                      <a:pt x="17" y="19"/>
                    </a:cubicBezTo>
                    <a:cubicBezTo>
                      <a:pt x="17" y="19"/>
                      <a:pt x="17" y="19"/>
                      <a:pt x="17" y="19"/>
                    </a:cubicBezTo>
                    <a:cubicBezTo>
                      <a:pt x="17" y="19"/>
                      <a:pt x="17" y="19"/>
                      <a:pt x="17" y="19"/>
                    </a:cubicBezTo>
                    <a:cubicBezTo>
                      <a:pt x="16" y="19"/>
                      <a:pt x="16" y="19"/>
                      <a:pt x="17" y="19"/>
                    </a:cubicBezTo>
                    <a:cubicBezTo>
                      <a:pt x="17" y="19"/>
                      <a:pt x="17" y="19"/>
                      <a:pt x="17" y="19"/>
                    </a:cubicBezTo>
                    <a:close/>
                    <a:moveTo>
                      <a:pt x="19" y="11"/>
                    </a:moveTo>
                    <a:cubicBezTo>
                      <a:pt x="19" y="11"/>
                      <a:pt x="19" y="11"/>
                      <a:pt x="19" y="11"/>
                    </a:cubicBezTo>
                    <a:cubicBezTo>
                      <a:pt x="19" y="11"/>
                      <a:pt x="19" y="11"/>
                      <a:pt x="19" y="12"/>
                    </a:cubicBezTo>
                    <a:cubicBezTo>
                      <a:pt x="19" y="12"/>
                      <a:pt x="19" y="12"/>
                      <a:pt x="19" y="12"/>
                    </a:cubicBezTo>
                    <a:cubicBezTo>
                      <a:pt x="19" y="12"/>
                      <a:pt x="19" y="12"/>
                      <a:pt x="19" y="12"/>
                    </a:cubicBezTo>
                    <a:cubicBezTo>
                      <a:pt x="19" y="12"/>
                      <a:pt x="19" y="12"/>
                      <a:pt x="19" y="12"/>
                    </a:cubicBezTo>
                    <a:cubicBezTo>
                      <a:pt x="19" y="12"/>
                      <a:pt x="19" y="12"/>
                      <a:pt x="20" y="12"/>
                    </a:cubicBezTo>
                    <a:cubicBezTo>
                      <a:pt x="20" y="12"/>
                      <a:pt x="20" y="12"/>
                      <a:pt x="20" y="12"/>
                    </a:cubicBezTo>
                    <a:cubicBezTo>
                      <a:pt x="20" y="11"/>
                      <a:pt x="20" y="11"/>
                      <a:pt x="19" y="11"/>
                    </a:cubicBezTo>
                    <a:close/>
                    <a:moveTo>
                      <a:pt x="9" y="16"/>
                    </a:moveTo>
                    <a:cubicBezTo>
                      <a:pt x="9" y="16"/>
                      <a:pt x="9" y="16"/>
                      <a:pt x="9" y="16"/>
                    </a:cubicBezTo>
                    <a:cubicBezTo>
                      <a:pt x="9" y="16"/>
                      <a:pt x="9" y="16"/>
                      <a:pt x="9" y="16"/>
                    </a:cubicBezTo>
                    <a:cubicBezTo>
                      <a:pt x="10" y="16"/>
                      <a:pt x="9" y="15"/>
                      <a:pt x="9" y="15"/>
                    </a:cubicBezTo>
                    <a:cubicBezTo>
                      <a:pt x="9" y="15"/>
                      <a:pt x="9" y="15"/>
                      <a:pt x="9" y="15"/>
                    </a:cubicBezTo>
                    <a:cubicBezTo>
                      <a:pt x="9" y="15"/>
                      <a:pt x="9" y="16"/>
                      <a:pt x="9" y="16"/>
                    </a:cubicBezTo>
                    <a:close/>
                    <a:moveTo>
                      <a:pt x="13" y="9"/>
                    </a:moveTo>
                    <a:cubicBezTo>
                      <a:pt x="13" y="9"/>
                      <a:pt x="13" y="9"/>
                      <a:pt x="13" y="9"/>
                    </a:cubicBezTo>
                    <a:cubicBezTo>
                      <a:pt x="13" y="9"/>
                      <a:pt x="13" y="9"/>
                      <a:pt x="13" y="9"/>
                    </a:cubicBezTo>
                    <a:cubicBezTo>
                      <a:pt x="13" y="9"/>
                      <a:pt x="13" y="9"/>
                      <a:pt x="13" y="9"/>
                    </a:cubicBezTo>
                    <a:cubicBezTo>
                      <a:pt x="13" y="9"/>
                      <a:pt x="13" y="9"/>
                      <a:pt x="13" y="9"/>
                    </a:cubicBezTo>
                    <a:cubicBezTo>
                      <a:pt x="13" y="9"/>
                      <a:pt x="13" y="9"/>
                      <a:pt x="13" y="9"/>
                    </a:cubicBezTo>
                    <a:cubicBezTo>
                      <a:pt x="13" y="9"/>
                      <a:pt x="13" y="9"/>
                      <a:pt x="13" y="9"/>
                    </a:cubicBezTo>
                    <a:cubicBezTo>
                      <a:pt x="13" y="9"/>
                      <a:pt x="13" y="9"/>
                      <a:pt x="13" y="9"/>
                    </a:cubicBezTo>
                    <a:cubicBezTo>
                      <a:pt x="13" y="10"/>
                      <a:pt x="13" y="10"/>
                      <a:pt x="13" y="9"/>
                    </a:cubicBezTo>
                    <a:cubicBezTo>
                      <a:pt x="13" y="9"/>
                      <a:pt x="13" y="9"/>
                      <a:pt x="13" y="9"/>
                    </a:cubicBezTo>
                    <a:cubicBezTo>
                      <a:pt x="13" y="9"/>
                      <a:pt x="13" y="9"/>
                      <a:pt x="13" y="9"/>
                    </a:cubicBezTo>
                    <a:close/>
                    <a:moveTo>
                      <a:pt x="9" y="16"/>
                    </a:moveTo>
                    <a:cubicBezTo>
                      <a:pt x="9" y="16"/>
                      <a:pt x="9" y="16"/>
                      <a:pt x="9" y="16"/>
                    </a:cubicBezTo>
                    <a:cubicBezTo>
                      <a:pt x="9" y="16"/>
                      <a:pt x="9" y="17"/>
                      <a:pt x="9" y="17"/>
                    </a:cubicBezTo>
                    <a:cubicBezTo>
                      <a:pt x="9" y="17"/>
                      <a:pt x="9" y="17"/>
                      <a:pt x="10" y="17"/>
                    </a:cubicBezTo>
                    <a:cubicBezTo>
                      <a:pt x="10" y="17"/>
                      <a:pt x="10" y="17"/>
                      <a:pt x="10" y="17"/>
                    </a:cubicBezTo>
                    <a:cubicBezTo>
                      <a:pt x="10" y="17"/>
                      <a:pt x="10" y="17"/>
                      <a:pt x="10" y="17"/>
                    </a:cubicBezTo>
                    <a:cubicBezTo>
                      <a:pt x="10" y="16"/>
                      <a:pt x="10" y="16"/>
                      <a:pt x="10" y="16"/>
                    </a:cubicBezTo>
                    <a:cubicBezTo>
                      <a:pt x="9" y="16"/>
                      <a:pt x="9" y="16"/>
                      <a:pt x="9" y="16"/>
                    </a:cubicBezTo>
                    <a:close/>
                    <a:moveTo>
                      <a:pt x="20" y="16"/>
                    </a:moveTo>
                    <a:cubicBezTo>
                      <a:pt x="20" y="16"/>
                      <a:pt x="20" y="16"/>
                      <a:pt x="20" y="16"/>
                    </a:cubicBezTo>
                    <a:cubicBezTo>
                      <a:pt x="20" y="16"/>
                      <a:pt x="20" y="15"/>
                      <a:pt x="20" y="15"/>
                    </a:cubicBezTo>
                    <a:cubicBezTo>
                      <a:pt x="20" y="15"/>
                      <a:pt x="20" y="15"/>
                      <a:pt x="20" y="15"/>
                    </a:cubicBezTo>
                    <a:cubicBezTo>
                      <a:pt x="20" y="15"/>
                      <a:pt x="20" y="15"/>
                      <a:pt x="20" y="15"/>
                    </a:cubicBezTo>
                    <a:cubicBezTo>
                      <a:pt x="20" y="15"/>
                      <a:pt x="20" y="15"/>
                      <a:pt x="20" y="15"/>
                    </a:cubicBezTo>
                    <a:cubicBezTo>
                      <a:pt x="20" y="16"/>
                      <a:pt x="20" y="16"/>
                      <a:pt x="20" y="16"/>
                    </a:cubicBezTo>
                    <a:cubicBezTo>
                      <a:pt x="20" y="16"/>
                      <a:pt x="20" y="16"/>
                      <a:pt x="20" y="16"/>
                    </a:cubicBezTo>
                    <a:cubicBezTo>
                      <a:pt x="20" y="16"/>
                      <a:pt x="20" y="16"/>
                      <a:pt x="20" y="16"/>
                    </a:cubicBezTo>
                    <a:close/>
                    <a:moveTo>
                      <a:pt x="16" y="9"/>
                    </a:moveTo>
                    <a:cubicBezTo>
                      <a:pt x="16" y="9"/>
                      <a:pt x="16" y="9"/>
                      <a:pt x="16" y="9"/>
                    </a:cubicBezTo>
                    <a:cubicBezTo>
                      <a:pt x="16" y="9"/>
                      <a:pt x="16" y="9"/>
                      <a:pt x="16" y="9"/>
                    </a:cubicBezTo>
                    <a:cubicBezTo>
                      <a:pt x="16" y="10"/>
                      <a:pt x="16" y="10"/>
                      <a:pt x="16" y="10"/>
                    </a:cubicBezTo>
                    <a:cubicBezTo>
                      <a:pt x="16" y="10"/>
                      <a:pt x="16" y="10"/>
                      <a:pt x="16" y="10"/>
                    </a:cubicBezTo>
                    <a:cubicBezTo>
                      <a:pt x="16" y="10"/>
                      <a:pt x="16" y="9"/>
                      <a:pt x="16" y="9"/>
                    </a:cubicBezTo>
                    <a:cubicBezTo>
                      <a:pt x="16" y="9"/>
                      <a:pt x="16" y="9"/>
                      <a:pt x="16" y="9"/>
                    </a:cubicBezTo>
                    <a:cubicBezTo>
                      <a:pt x="16" y="9"/>
                      <a:pt x="16" y="9"/>
                      <a:pt x="16" y="9"/>
                    </a:cubicBezTo>
                    <a:close/>
                    <a:moveTo>
                      <a:pt x="9" y="12"/>
                    </a:moveTo>
                    <a:cubicBezTo>
                      <a:pt x="9" y="12"/>
                      <a:pt x="9" y="12"/>
                      <a:pt x="9" y="12"/>
                    </a:cubicBezTo>
                    <a:cubicBezTo>
                      <a:pt x="10" y="12"/>
                      <a:pt x="10" y="12"/>
                      <a:pt x="10" y="12"/>
                    </a:cubicBezTo>
                    <a:cubicBezTo>
                      <a:pt x="10" y="12"/>
                      <a:pt x="10" y="12"/>
                      <a:pt x="10" y="11"/>
                    </a:cubicBezTo>
                    <a:cubicBezTo>
                      <a:pt x="10" y="11"/>
                      <a:pt x="10" y="11"/>
                      <a:pt x="10" y="11"/>
                    </a:cubicBezTo>
                    <a:cubicBezTo>
                      <a:pt x="10" y="11"/>
                      <a:pt x="10" y="11"/>
                      <a:pt x="9" y="12"/>
                    </a:cubicBezTo>
                    <a:close/>
                    <a:moveTo>
                      <a:pt x="10" y="18"/>
                    </a:moveTo>
                    <a:cubicBezTo>
                      <a:pt x="10" y="18"/>
                      <a:pt x="10" y="18"/>
                      <a:pt x="10" y="18"/>
                    </a:cubicBezTo>
                    <a:cubicBezTo>
                      <a:pt x="10" y="18"/>
                      <a:pt x="10" y="18"/>
                      <a:pt x="10" y="18"/>
                    </a:cubicBezTo>
                    <a:cubicBezTo>
                      <a:pt x="11" y="18"/>
                      <a:pt x="11" y="18"/>
                      <a:pt x="11" y="19"/>
                    </a:cubicBezTo>
                    <a:cubicBezTo>
                      <a:pt x="11" y="19"/>
                      <a:pt x="11" y="19"/>
                      <a:pt x="11" y="19"/>
                    </a:cubicBezTo>
                    <a:cubicBezTo>
                      <a:pt x="11" y="18"/>
                      <a:pt x="11" y="18"/>
                      <a:pt x="11" y="18"/>
                    </a:cubicBezTo>
                    <a:cubicBezTo>
                      <a:pt x="11" y="18"/>
                      <a:pt x="11" y="18"/>
                      <a:pt x="10" y="18"/>
                    </a:cubicBezTo>
                    <a:close/>
                    <a:moveTo>
                      <a:pt x="12" y="19"/>
                    </a:moveTo>
                    <a:cubicBezTo>
                      <a:pt x="12" y="19"/>
                      <a:pt x="12" y="19"/>
                      <a:pt x="12" y="19"/>
                    </a:cubicBezTo>
                    <a:cubicBezTo>
                      <a:pt x="12" y="19"/>
                      <a:pt x="12" y="19"/>
                      <a:pt x="12" y="19"/>
                    </a:cubicBezTo>
                    <a:cubicBezTo>
                      <a:pt x="12" y="19"/>
                      <a:pt x="12" y="19"/>
                      <a:pt x="12" y="19"/>
                    </a:cubicBezTo>
                    <a:cubicBezTo>
                      <a:pt x="12" y="19"/>
                      <a:pt x="11" y="19"/>
                      <a:pt x="11" y="19"/>
                    </a:cubicBezTo>
                    <a:cubicBezTo>
                      <a:pt x="11" y="19"/>
                      <a:pt x="11" y="19"/>
                      <a:pt x="11" y="19"/>
                    </a:cubicBezTo>
                    <a:cubicBezTo>
                      <a:pt x="11" y="19"/>
                      <a:pt x="12" y="19"/>
                      <a:pt x="12" y="19"/>
                    </a:cubicBezTo>
                    <a:close/>
                    <a:moveTo>
                      <a:pt x="20" y="14"/>
                    </a:moveTo>
                    <a:cubicBezTo>
                      <a:pt x="20" y="14"/>
                      <a:pt x="20" y="14"/>
                      <a:pt x="20" y="14"/>
                    </a:cubicBezTo>
                    <a:cubicBezTo>
                      <a:pt x="20" y="14"/>
                      <a:pt x="20" y="14"/>
                      <a:pt x="20" y="14"/>
                    </a:cubicBezTo>
                    <a:cubicBezTo>
                      <a:pt x="20" y="14"/>
                      <a:pt x="20" y="14"/>
                      <a:pt x="20" y="14"/>
                    </a:cubicBezTo>
                    <a:cubicBezTo>
                      <a:pt x="20" y="15"/>
                      <a:pt x="20" y="15"/>
                      <a:pt x="20" y="15"/>
                    </a:cubicBezTo>
                    <a:cubicBezTo>
                      <a:pt x="20" y="15"/>
                      <a:pt x="20" y="15"/>
                      <a:pt x="20" y="15"/>
                    </a:cubicBezTo>
                    <a:cubicBezTo>
                      <a:pt x="20" y="15"/>
                      <a:pt x="20" y="15"/>
                      <a:pt x="20" y="15"/>
                    </a:cubicBezTo>
                    <a:cubicBezTo>
                      <a:pt x="20" y="15"/>
                      <a:pt x="20" y="15"/>
                      <a:pt x="20" y="14"/>
                    </a:cubicBezTo>
                    <a:close/>
                    <a:moveTo>
                      <a:pt x="13" y="18"/>
                    </a:moveTo>
                    <a:cubicBezTo>
                      <a:pt x="13" y="18"/>
                      <a:pt x="13" y="18"/>
                      <a:pt x="13" y="18"/>
                    </a:cubicBezTo>
                    <a:cubicBezTo>
                      <a:pt x="13" y="18"/>
                      <a:pt x="13" y="17"/>
                      <a:pt x="13" y="17"/>
                    </a:cubicBezTo>
                    <a:cubicBezTo>
                      <a:pt x="13" y="17"/>
                      <a:pt x="13" y="17"/>
                      <a:pt x="13" y="18"/>
                    </a:cubicBezTo>
                    <a:cubicBezTo>
                      <a:pt x="12" y="18"/>
                      <a:pt x="12" y="18"/>
                      <a:pt x="13" y="18"/>
                    </a:cubicBezTo>
                    <a:close/>
                    <a:moveTo>
                      <a:pt x="8" y="17"/>
                    </a:moveTo>
                    <a:cubicBezTo>
                      <a:pt x="8" y="17"/>
                      <a:pt x="8" y="17"/>
                      <a:pt x="8" y="17"/>
                    </a:cubicBezTo>
                    <a:cubicBezTo>
                      <a:pt x="9" y="17"/>
                      <a:pt x="9" y="17"/>
                      <a:pt x="9" y="17"/>
                    </a:cubicBezTo>
                    <a:cubicBezTo>
                      <a:pt x="9" y="17"/>
                      <a:pt x="9" y="18"/>
                      <a:pt x="9" y="18"/>
                    </a:cubicBezTo>
                    <a:cubicBezTo>
                      <a:pt x="9" y="18"/>
                      <a:pt x="9" y="18"/>
                      <a:pt x="9" y="18"/>
                    </a:cubicBezTo>
                    <a:cubicBezTo>
                      <a:pt x="9" y="18"/>
                      <a:pt x="9" y="18"/>
                      <a:pt x="9" y="18"/>
                    </a:cubicBezTo>
                    <a:cubicBezTo>
                      <a:pt x="10" y="18"/>
                      <a:pt x="10" y="19"/>
                      <a:pt x="10" y="19"/>
                    </a:cubicBezTo>
                    <a:cubicBezTo>
                      <a:pt x="10" y="19"/>
                      <a:pt x="10" y="19"/>
                      <a:pt x="10" y="19"/>
                    </a:cubicBezTo>
                    <a:cubicBezTo>
                      <a:pt x="10" y="19"/>
                      <a:pt x="11" y="19"/>
                      <a:pt x="11" y="19"/>
                    </a:cubicBezTo>
                    <a:cubicBezTo>
                      <a:pt x="11" y="19"/>
                      <a:pt x="11" y="19"/>
                      <a:pt x="11" y="19"/>
                    </a:cubicBezTo>
                    <a:cubicBezTo>
                      <a:pt x="11" y="20"/>
                      <a:pt x="11" y="20"/>
                      <a:pt x="11" y="20"/>
                    </a:cubicBezTo>
                    <a:cubicBezTo>
                      <a:pt x="11" y="20"/>
                      <a:pt x="12" y="20"/>
                      <a:pt x="12" y="20"/>
                    </a:cubicBezTo>
                    <a:cubicBezTo>
                      <a:pt x="12" y="20"/>
                      <a:pt x="12" y="20"/>
                      <a:pt x="12" y="20"/>
                    </a:cubicBezTo>
                    <a:cubicBezTo>
                      <a:pt x="12" y="20"/>
                      <a:pt x="12" y="20"/>
                      <a:pt x="13" y="20"/>
                    </a:cubicBezTo>
                    <a:cubicBezTo>
                      <a:pt x="13" y="20"/>
                      <a:pt x="13" y="20"/>
                      <a:pt x="13" y="21"/>
                    </a:cubicBezTo>
                    <a:cubicBezTo>
                      <a:pt x="13" y="21"/>
                      <a:pt x="14" y="21"/>
                      <a:pt x="14" y="21"/>
                    </a:cubicBezTo>
                    <a:cubicBezTo>
                      <a:pt x="14" y="21"/>
                      <a:pt x="14" y="21"/>
                      <a:pt x="14" y="21"/>
                    </a:cubicBezTo>
                    <a:cubicBezTo>
                      <a:pt x="15" y="21"/>
                      <a:pt x="15" y="21"/>
                      <a:pt x="15" y="21"/>
                    </a:cubicBezTo>
                    <a:cubicBezTo>
                      <a:pt x="15" y="20"/>
                      <a:pt x="16" y="20"/>
                      <a:pt x="16" y="20"/>
                    </a:cubicBezTo>
                    <a:cubicBezTo>
                      <a:pt x="17" y="20"/>
                      <a:pt x="17" y="20"/>
                      <a:pt x="17" y="20"/>
                    </a:cubicBezTo>
                    <a:cubicBezTo>
                      <a:pt x="17" y="20"/>
                      <a:pt x="18" y="20"/>
                      <a:pt x="18" y="20"/>
                    </a:cubicBezTo>
                    <a:cubicBezTo>
                      <a:pt x="18" y="19"/>
                      <a:pt x="18" y="19"/>
                      <a:pt x="19" y="19"/>
                    </a:cubicBezTo>
                    <a:cubicBezTo>
                      <a:pt x="19" y="18"/>
                      <a:pt x="20" y="18"/>
                      <a:pt x="20" y="18"/>
                    </a:cubicBezTo>
                    <a:cubicBezTo>
                      <a:pt x="20" y="18"/>
                      <a:pt x="20" y="17"/>
                      <a:pt x="21" y="17"/>
                    </a:cubicBezTo>
                    <a:cubicBezTo>
                      <a:pt x="21" y="17"/>
                      <a:pt x="21" y="17"/>
                      <a:pt x="21" y="17"/>
                    </a:cubicBezTo>
                    <a:cubicBezTo>
                      <a:pt x="21" y="17"/>
                      <a:pt x="21" y="17"/>
                      <a:pt x="21" y="16"/>
                    </a:cubicBezTo>
                    <a:cubicBezTo>
                      <a:pt x="21" y="16"/>
                      <a:pt x="21" y="16"/>
                      <a:pt x="21" y="16"/>
                    </a:cubicBezTo>
                    <a:cubicBezTo>
                      <a:pt x="21" y="15"/>
                      <a:pt x="21" y="15"/>
                      <a:pt x="21" y="15"/>
                    </a:cubicBezTo>
                    <a:cubicBezTo>
                      <a:pt x="21" y="15"/>
                      <a:pt x="21" y="15"/>
                      <a:pt x="21" y="14"/>
                    </a:cubicBezTo>
                    <a:cubicBezTo>
                      <a:pt x="21" y="14"/>
                      <a:pt x="21" y="14"/>
                      <a:pt x="21" y="14"/>
                    </a:cubicBezTo>
                    <a:cubicBezTo>
                      <a:pt x="21" y="14"/>
                      <a:pt x="21" y="14"/>
                      <a:pt x="21" y="13"/>
                    </a:cubicBezTo>
                    <a:cubicBezTo>
                      <a:pt x="21" y="13"/>
                      <a:pt x="21" y="13"/>
                      <a:pt x="21" y="13"/>
                    </a:cubicBezTo>
                    <a:cubicBezTo>
                      <a:pt x="21" y="13"/>
                      <a:pt x="21" y="12"/>
                      <a:pt x="21" y="12"/>
                    </a:cubicBezTo>
                    <a:cubicBezTo>
                      <a:pt x="21" y="12"/>
                      <a:pt x="21" y="12"/>
                      <a:pt x="21" y="12"/>
                    </a:cubicBezTo>
                    <a:cubicBezTo>
                      <a:pt x="21" y="12"/>
                      <a:pt x="21" y="12"/>
                      <a:pt x="21" y="12"/>
                    </a:cubicBezTo>
                    <a:cubicBezTo>
                      <a:pt x="20" y="12"/>
                      <a:pt x="20" y="11"/>
                      <a:pt x="20" y="11"/>
                    </a:cubicBezTo>
                    <a:cubicBezTo>
                      <a:pt x="20" y="11"/>
                      <a:pt x="20" y="11"/>
                      <a:pt x="20" y="11"/>
                    </a:cubicBezTo>
                    <a:cubicBezTo>
                      <a:pt x="20" y="11"/>
                      <a:pt x="20" y="11"/>
                      <a:pt x="20" y="11"/>
                    </a:cubicBezTo>
                    <a:cubicBezTo>
                      <a:pt x="20" y="11"/>
                      <a:pt x="20" y="11"/>
                      <a:pt x="20" y="11"/>
                    </a:cubicBezTo>
                    <a:cubicBezTo>
                      <a:pt x="20" y="10"/>
                      <a:pt x="20" y="10"/>
                      <a:pt x="20" y="10"/>
                    </a:cubicBezTo>
                    <a:cubicBezTo>
                      <a:pt x="20" y="10"/>
                      <a:pt x="20" y="10"/>
                      <a:pt x="19" y="10"/>
                    </a:cubicBezTo>
                    <a:cubicBezTo>
                      <a:pt x="19" y="10"/>
                      <a:pt x="19" y="10"/>
                      <a:pt x="19" y="9"/>
                    </a:cubicBezTo>
                    <a:cubicBezTo>
                      <a:pt x="19" y="9"/>
                      <a:pt x="19" y="9"/>
                      <a:pt x="19" y="9"/>
                    </a:cubicBezTo>
                    <a:cubicBezTo>
                      <a:pt x="19" y="9"/>
                      <a:pt x="19" y="9"/>
                      <a:pt x="19" y="9"/>
                    </a:cubicBezTo>
                    <a:cubicBezTo>
                      <a:pt x="18" y="9"/>
                      <a:pt x="18" y="9"/>
                      <a:pt x="18" y="9"/>
                    </a:cubicBezTo>
                    <a:cubicBezTo>
                      <a:pt x="18" y="9"/>
                      <a:pt x="18" y="9"/>
                      <a:pt x="17" y="9"/>
                    </a:cubicBezTo>
                    <a:cubicBezTo>
                      <a:pt x="17" y="9"/>
                      <a:pt x="17" y="8"/>
                      <a:pt x="17" y="8"/>
                    </a:cubicBezTo>
                    <a:cubicBezTo>
                      <a:pt x="16" y="8"/>
                      <a:pt x="16" y="8"/>
                      <a:pt x="16" y="8"/>
                    </a:cubicBezTo>
                    <a:cubicBezTo>
                      <a:pt x="16" y="8"/>
                      <a:pt x="16" y="8"/>
                      <a:pt x="16" y="8"/>
                    </a:cubicBezTo>
                    <a:cubicBezTo>
                      <a:pt x="15" y="8"/>
                      <a:pt x="15" y="8"/>
                      <a:pt x="15" y="8"/>
                    </a:cubicBezTo>
                    <a:cubicBezTo>
                      <a:pt x="15" y="8"/>
                      <a:pt x="15" y="8"/>
                      <a:pt x="15" y="8"/>
                    </a:cubicBezTo>
                    <a:cubicBezTo>
                      <a:pt x="15" y="8"/>
                      <a:pt x="14" y="8"/>
                      <a:pt x="14" y="8"/>
                    </a:cubicBezTo>
                    <a:cubicBezTo>
                      <a:pt x="14" y="8"/>
                      <a:pt x="14" y="8"/>
                      <a:pt x="14" y="8"/>
                    </a:cubicBezTo>
                    <a:cubicBezTo>
                      <a:pt x="14" y="8"/>
                      <a:pt x="13" y="8"/>
                      <a:pt x="13" y="8"/>
                    </a:cubicBezTo>
                    <a:cubicBezTo>
                      <a:pt x="13" y="8"/>
                      <a:pt x="13" y="8"/>
                      <a:pt x="12" y="8"/>
                    </a:cubicBezTo>
                    <a:cubicBezTo>
                      <a:pt x="12" y="8"/>
                      <a:pt x="12" y="8"/>
                      <a:pt x="12" y="8"/>
                    </a:cubicBezTo>
                    <a:cubicBezTo>
                      <a:pt x="12" y="8"/>
                      <a:pt x="12" y="9"/>
                      <a:pt x="11" y="9"/>
                    </a:cubicBezTo>
                    <a:cubicBezTo>
                      <a:pt x="11" y="9"/>
                      <a:pt x="11" y="9"/>
                      <a:pt x="11" y="9"/>
                    </a:cubicBezTo>
                    <a:cubicBezTo>
                      <a:pt x="11" y="9"/>
                      <a:pt x="11" y="9"/>
                      <a:pt x="11" y="9"/>
                    </a:cubicBezTo>
                    <a:cubicBezTo>
                      <a:pt x="10" y="9"/>
                      <a:pt x="10" y="10"/>
                      <a:pt x="10" y="10"/>
                    </a:cubicBezTo>
                    <a:cubicBezTo>
                      <a:pt x="10" y="10"/>
                      <a:pt x="10" y="10"/>
                      <a:pt x="10" y="10"/>
                    </a:cubicBezTo>
                    <a:cubicBezTo>
                      <a:pt x="9" y="10"/>
                      <a:pt x="9" y="10"/>
                      <a:pt x="9" y="10"/>
                    </a:cubicBezTo>
                    <a:cubicBezTo>
                      <a:pt x="9" y="10"/>
                      <a:pt x="9" y="10"/>
                      <a:pt x="9" y="11"/>
                    </a:cubicBezTo>
                    <a:cubicBezTo>
                      <a:pt x="9" y="11"/>
                      <a:pt x="9" y="11"/>
                      <a:pt x="9" y="11"/>
                    </a:cubicBezTo>
                    <a:cubicBezTo>
                      <a:pt x="9" y="11"/>
                      <a:pt x="9" y="11"/>
                      <a:pt x="9" y="11"/>
                    </a:cubicBezTo>
                    <a:cubicBezTo>
                      <a:pt x="9" y="11"/>
                      <a:pt x="8" y="11"/>
                      <a:pt x="8" y="11"/>
                    </a:cubicBezTo>
                    <a:cubicBezTo>
                      <a:pt x="8" y="11"/>
                      <a:pt x="8" y="11"/>
                      <a:pt x="8" y="12"/>
                    </a:cubicBezTo>
                    <a:cubicBezTo>
                      <a:pt x="8" y="12"/>
                      <a:pt x="8" y="12"/>
                      <a:pt x="8" y="12"/>
                    </a:cubicBezTo>
                    <a:cubicBezTo>
                      <a:pt x="8" y="12"/>
                      <a:pt x="8" y="12"/>
                      <a:pt x="8" y="12"/>
                    </a:cubicBezTo>
                    <a:cubicBezTo>
                      <a:pt x="8" y="12"/>
                      <a:pt x="8" y="12"/>
                      <a:pt x="8" y="12"/>
                    </a:cubicBezTo>
                    <a:cubicBezTo>
                      <a:pt x="8" y="12"/>
                      <a:pt x="8" y="12"/>
                      <a:pt x="8" y="13"/>
                    </a:cubicBezTo>
                    <a:cubicBezTo>
                      <a:pt x="8" y="13"/>
                      <a:pt x="8" y="13"/>
                      <a:pt x="8" y="13"/>
                    </a:cubicBezTo>
                    <a:cubicBezTo>
                      <a:pt x="8" y="13"/>
                      <a:pt x="8" y="13"/>
                      <a:pt x="8" y="13"/>
                    </a:cubicBezTo>
                    <a:cubicBezTo>
                      <a:pt x="8" y="13"/>
                      <a:pt x="8" y="13"/>
                      <a:pt x="8" y="13"/>
                    </a:cubicBezTo>
                    <a:cubicBezTo>
                      <a:pt x="8" y="13"/>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5"/>
                      <a:pt x="8" y="15"/>
                    </a:cubicBezTo>
                    <a:cubicBezTo>
                      <a:pt x="8" y="15"/>
                      <a:pt x="8" y="15"/>
                      <a:pt x="8" y="15"/>
                    </a:cubicBezTo>
                    <a:cubicBezTo>
                      <a:pt x="8" y="15"/>
                      <a:pt x="8" y="15"/>
                      <a:pt x="8" y="15"/>
                    </a:cubicBezTo>
                    <a:cubicBezTo>
                      <a:pt x="8" y="16"/>
                      <a:pt x="8" y="16"/>
                      <a:pt x="8" y="16"/>
                    </a:cubicBezTo>
                    <a:cubicBezTo>
                      <a:pt x="8" y="16"/>
                      <a:pt x="8" y="16"/>
                      <a:pt x="8" y="17"/>
                    </a:cubicBezTo>
                    <a:cubicBezTo>
                      <a:pt x="8" y="17"/>
                      <a:pt x="8" y="17"/>
                      <a:pt x="8" y="17"/>
                    </a:cubicBezTo>
                    <a:close/>
                    <a:moveTo>
                      <a:pt x="14" y="20"/>
                    </a:moveTo>
                    <a:cubicBezTo>
                      <a:pt x="14" y="20"/>
                      <a:pt x="14" y="20"/>
                      <a:pt x="14" y="20"/>
                    </a:cubicBezTo>
                    <a:cubicBezTo>
                      <a:pt x="14" y="21"/>
                      <a:pt x="14" y="21"/>
                      <a:pt x="14" y="21"/>
                    </a:cubicBezTo>
                    <a:cubicBezTo>
                      <a:pt x="15" y="20"/>
                      <a:pt x="15" y="20"/>
                      <a:pt x="15" y="20"/>
                    </a:cubicBezTo>
                    <a:cubicBezTo>
                      <a:pt x="16" y="20"/>
                      <a:pt x="16" y="20"/>
                      <a:pt x="16" y="20"/>
                    </a:cubicBezTo>
                    <a:cubicBezTo>
                      <a:pt x="17" y="20"/>
                      <a:pt x="17" y="20"/>
                      <a:pt x="17" y="20"/>
                    </a:cubicBezTo>
                    <a:cubicBezTo>
                      <a:pt x="17" y="20"/>
                      <a:pt x="17" y="20"/>
                      <a:pt x="17" y="20"/>
                    </a:cubicBezTo>
                    <a:cubicBezTo>
                      <a:pt x="17" y="20"/>
                      <a:pt x="17" y="20"/>
                      <a:pt x="18" y="19"/>
                    </a:cubicBezTo>
                    <a:cubicBezTo>
                      <a:pt x="18" y="19"/>
                      <a:pt x="18" y="19"/>
                      <a:pt x="18" y="19"/>
                    </a:cubicBezTo>
                    <a:cubicBezTo>
                      <a:pt x="18" y="19"/>
                      <a:pt x="18" y="19"/>
                      <a:pt x="19" y="19"/>
                    </a:cubicBezTo>
                    <a:cubicBezTo>
                      <a:pt x="19" y="19"/>
                      <a:pt x="19" y="18"/>
                      <a:pt x="19" y="18"/>
                    </a:cubicBezTo>
                    <a:cubicBezTo>
                      <a:pt x="19" y="18"/>
                      <a:pt x="19" y="18"/>
                      <a:pt x="20" y="18"/>
                    </a:cubicBezTo>
                    <a:cubicBezTo>
                      <a:pt x="20" y="18"/>
                      <a:pt x="20" y="18"/>
                      <a:pt x="20" y="17"/>
                    </a:cubicBezTo>
                    <a:cubicBezTo>
                      <a:pt x="20" y="17"/>
                      <a:pt x="20" y="17"/>
                      <a:pt x="21" y="17"/>
                    </a:cubicBezTo>
                    <a:cubicBezTo>
                      <a:pt x="21" y="16"/>
                      <a:pt x="21" y="16"/>
                      <a:pt x="21" y="16"/>
                    </a:cubicBezTo>
                    <a:cubicBezTo>
                      <a:pt x="21" y="15"/>
                      <a:pt x="21" y="15"/>
                      <a:pt x="21" y="15"/>
                    </a:cubicBezTo>
                    <a:cubicBezTo>
                      <a:pt x="21" y="15"/>
                      <a:pt x="21" y="14"/>
                      <a:pt x="21" y="14"/>
                    </a:cubicBezTo>
                    <a:cubicBezTo>
                      <a:pt x="21" y="14"/>
                      <a:pt x="21" y="13"/>
                      <a:pt x="21" y="13"/>
                    </a:cubicBezTo>
                    <a:cubicBezTo>
                      <a:pt x="21" y="13"/>
                      <a:pt x="20" y="12"/>
                      <a:pt x="20" y="12"/>
                    </a:cubicBezTo>
                    <a:cubicBezTo>
                      <a:pt x="20" y="12"/>
                      <a:pt x="20" y="11"/>
                      <a:pt x="20" y="11"/>
                    </a:cubicBezTo>
                    <a:cubicBezTo>
                      <a:pt x="20" y="11"/>
                      <a:pt x="20" y="11"/>
                      <a:pt x="19" y="10"/>
                    </a:cubicBezTo>
                    <a:cubicBezTo>
                      <a:pt x="19" y="10"/>
                      <a:pt x="19" y="10"/>
                      <a:pt x="19" y="10"/>
                    </a:cubicBezTo>
                    <a:cubicBezTo>
                      <a:pt x="19" y="10"/>
                      <a:pt x="19" y="10"/>
                      <a:pt x="19" y="10"/>
                    </a:cubicBezTo>
                    <a:cubicBezTo>
                      <a:pt x="19" y="10"/>
                      <a:pt x="19" y="9"/>
                      <a:pt x="18" y="9"/>
                    </a:cubicBezTo>
                    <a:cubicBezTo>
                      <a:pt x="18" y="9"/>
                      <a:pt x="18" y="9"/>
                      <a:pt x="18" y="9"/>
                    </a:cubicBezTo>
                    <a:cubicBezTo>
                      <a:pt x="18" y="9"/>
                      <a:pt x="17" y="9"/>
                      <a:pt x="17" y="9"/>
                    </a:cubicBezTo>
                    <a:cubicBezTo>
                      <a:pt x="17" y="9"/>
                      <a:pt x="17" y="9"/>
                      <a:pt x="17" y="9"/>
                    </a:cubicBezTo>
                    <a:cubicBezTo>
                      <a:pt x="17" y="9"/>
                      <a:pt x="17" y="9"/>
                      <a:pt x="17" y="9"/>
                    </a:cubicBezTo>
                    <a:cubicBezTo>
                      <a:pt x="17" y="9"/>
                      <a:pt x="16" y="9"/>
                      <a:pt x="16" y="9"/>
                    </a:cubicBezTo>
                    <a:cubicBezTo>
                      <a:pt x="16" y="9"/>
                      <a:pt x="16" y="8"/>
                      <a:pt x="16" y="8"/>
                    </a:cubicBezTo>
                    <a:cubicBezTo>
                      <a:pt x="16" y="8"/>
                      <a:pt x="16" y="8"/>
                      <a:pt x="15" y="8"/>
                    </a:cubicBezTo>
                    <a:cubicBezTo>
                      <a:pt x="15" y="8"/>
                      <a:pt x="15" y="8"/>
                      <a:pt x="15" y="8"/>
                    </a:cubicBezTo>
                    <a:cubicBezTo>
                      <a:pt x="15" y="8"/>
                      <a:pt x="15" y="8"/>
                      <a:pt x="14" y="8"/>
                    </a:cubicBezTo>
                    <a:cubicBezTo>
                      <a:pt x="14" y="8"/>
                      <a:pt x="14" y="8"/>
                      <a:pt x="13" y="8"/>
                    </a:cubicBezTo>
                    <a:cubicBezTo>
                      <a:pt x="13" y="8"/>
                      <a:pt x="13" y="8"/>
                      <a:pt x="12" y="8"/>
                    </a:cubicBezTo>
                    <a:cubicBezTo>
                      <a:pt x="12" y="8"/>
                      <a:pt x="12" y="9"/>
                      <a:pt x="12" y="9"/>
                    </a:cubicBezTo>
                    <a:cubicBezTo>
                      <a:pt x="12" y="9"/>
                      <a:pt x="11" y="9"/>
                      <a:pt x="11" y="9"/>
                    </a:cubicBezTo>
                    <a:cubicBezTo>
                      <a:pt x="11" y="9"/>
                      <a:pt x="10" y="10"/>
                      <a:pt x="10" y="10"/>
                    </a:cubicBezTo>
                    <a:cubicBezTo>
                      <a:pt x="10" y="10"/>
                      <a:pt x="10" y="10"/>
                      <a:pt x="9" y="10"/>
                    </a:cubicBezTo>
                    <a:cubicBezTo>
                      <a:pt x="9" y="10"/>
                      <a:pt x="9" y="11"/>
                      <a:pt x="9" y="11"/>
                    </a:cubicBezTo>
                    <a:cubicBezTo>
                      <a:pt x="9" y="11"/>
                      <a:pt x="9" y="11"/>
                      <a:pt x="9" y="11"/>
                    </a:cubicBezTo>
                    <a:cubicBezTo>
                      <a:pt x="9" y="11"/>
                      <a:pt x="9" y="11"/>
                      <a:pt x="9" y="12"/>
                    </a:cubicBezTo>
                    <a:cubicBezTo>
                      <a:pt x="9" y="12"/>
                      <a:pt x="9" y="12"/>
                      <a:pt x="8" y="12"/>
                    </a:cubicBezTo>
                    <a:cubicBezTo>
                      <a:pt x="8" y="12"/>
                      <a:pt x="8" y="12"/>
                      <a:pt x="8" y="13"/>
                    </a:cubicBezTo>
                    <a:cubicBezTo>
                      <a:pt x="8" y="13"/>
                      <a:pt x="8" y="13"/>
                      <a:pt x="8" y="14"/>
                    </a:cubicBezTo>
                    <a:cubicBezTo>
                      <a:pt x="8" y="14"/>
                      <a:pt x="8" y="14"/>
                      <a:pt x="8" y="14"/>
                    </a:cubicBezTo>
                    <a:cubicBezTo>
                      <a:pt x="8" y="15"/>
                      <a:pt x="8" y="15"/>
                      <a:pt x="8" y="15"/>
                    </a:cubicBezTo>
                    <a:cubicBezTo>
                      <a:pt x="8" y="15"/>
                      <a:pt x="8" y="15"/>
                      <a:pt x="8" y="16"/>
                    </a:cubicBezTo>
                    <a:cubicBezTo>
                      <a:pt x="8" y="16"/>
                      <a:pt x="9" y="16"/>
                      <a:pt x="9" y="17"/>
                    </a:cubicBezTo>
                    <a:cubicBezTo>
                      <a:pt x="9" y="17"/>
                      <a:pt x="9" y="17"/>
                      <a:pt x="9" y="18"/>
                    </a:cubicBezTo>
                    <a:cubicBezTo>
                      <a:pt x="10" y="18"/>
                      <a:pt x="10" y="18"/>
                      <a:pt x="10" y="19"/>
                    </a:cubicBezTo>
                    <a:cubicBezTo>
                      <a:pt x="11" y="19"/>
                      <a:pt x="11" y="19"/>
                      <a:pt x="11" y="19"/>
                    </a:cubicBezTo>
                    <a:cubicBezTo>
                      <a:pt x="11" y="19"/>
                      <a:pt x="11" y="20"/>
                      <a:pt x="12" y="20"/>
                    </a:cubicBezTo>
                    <a:cubicBezTo>
                      <a:pt x="12" y="20"/>
                      <a:pt x="12" y="20"/>
                      <a:pt x="12" y="20"/>
                    </a:cubicBezTo>
                    <a:cubicBezTo>
                      <a:pt x="13" y="20"/>
                      <a:pt x="13" y="20"/>
                      <a:pt x="14" y="20"/>
                    </a:cubicBezTo>
                    <a:cubicBezTo>
                      <a:pt x="14" y="20"/>
                      <a:pt x="14" y="21"/>
                      <a:pt x="14" y="21"/>
                    </a:cubicBezTo>
                    <a:cubicBezTo>
                      <a:pt x="14" y="21"/>
                      <a:pt x="14" y="21"/>
                      <a:pt x="14" y="20"/>
                    </a:cubicBezTo>
                    <a:close/>
                    <a:moveTo>
                      <a:pt x="5" y="22"/>
                    </a:moveTo>
                    <a:cubicBezTo>
                      <a:pt x="6" y="22"/>
                      <a:pt x="6" y="22"/>
                      <a:pt x="6" y="22"/>
                    </a:cubicBezTo>
                    <a:cubicBezTo>
                      <a:pt x="5" y="23"/>
                      <a:pt x="5" y="23"/>
                      <a:pt x="5" y="23"/>
                    </a:cubicBezTo>
                    <a:cubicBezTo>
                      <a:pt x="5" y="23"/>
                      <a:pt x="5" y="23"/>
                      <a:pt x="5" y="24"/>
                    </a:cubicBezTo>
                    <a:cubicBezTo>
                      <a:pt x="5" y="24"/>
                      <a:pt x="5" y="24"/>
                      <a:pt x="5" y="24"/>
                    </a:cubicBezTo>
                    <a:cubicBezTo>
                      <a:pt x="5" y="24"/>
                      <a:pt x="5" y="24"/>
                      <a:pt x="5" y="24"/>
                    </a:cubicBezTo>
                    <a:cubicBezTo>
                      <a:pt x="5" y="23"/>
                      <a:pt x="5" y="23"/>
                      <a:pt x="5" y="22"/>
                    </a:cubicBezTo>
                    <a:cubicBezTo>
                      <a:pt x="5" y="22"/>
                      <a:pt x="5" y="23"/>
                      <a:pt x="5" y="23"/>
                    </a:cubicBezTo>
                    <a:cubicBezTo>
                      <a:pt x="5" y="23"/>
                      <a:pt x="5" y="23"/>
                      <a:pt x="4" y="23"/>
                    </a:cubicBezTo>
                    <a:cubicBezTo>
                      <a:pt x="4" y="23"/>
                      <a:pt x="4" y="23"/>
                      <a:pt x="4" y="23"/>
                    </a:cubicBezTo>
                    <a:cubicBezTo>
                      <a:pt x="4" y="23"/>
                      <a:pt x="4" y="23"/>
                      <a:pt x="4" y="23"/>
                    </a:cubicBezTo>
                    <a:cubicBezTo>
                      <a:pt x="4" y="23"/>
                      <a:pt x="5" y="23"/>
                      <a:pt x="5" y="22"/>
                    </a:cubicBezTo>
                    <a:cubicBezTo>
                      <a:pt x="5" y="22"/>
                      <a:pt x="4" y="22"/>
                      <a:pt x="4" y="22"/>
                    </a:cubicBezTo>
                    <a:cubicBezTo>
                      <a:pt x="4" y="22"/>
                      <a:pt x="4" y="22"/>
                      <a:pt x="4" y="22"/>
                    </a:cubicBezTo>
                    <a:cubicBezTo>
                      <a:pt x="4" y="22"/>
                      <a:pt x="4" y="22"/>
                      <a:pt x="4" y="22"/>
                    </a:cubicBezTo>
                    <a:cubicBezTo>
                      <a:pt x="4" y="22"/>
                      <a:pt x="4" y="22"/>
                      <a:pt x="4" y="22"/>
                    </a:cubicBezTo>
                    <a:cubicBezTo>
                      <a:pt x="5" y="22"/>
                      <a:pt x="5" y="22"/>
                      <a:pt x="5" y="22"/>
                    </a:cubicBezTo>
                    <a:cubicBezTo>
                      <a:pt x="5" y="22"/>
                      <a:pt x="5" y="22"/>
                      <a:pt x="5" y="22"/>
                    </a:cubicBezTo>
                    <a:close/>
                    <a:moveTo>
                      <a:pt x="2" y="20"/>
                    </a:moveTo>
                    <a:cubicBezTo>
                      <a:pt x="2" y="20"/>
                      <a:pt x="2" y="19"/>
                      <a:pt x="2" y="19"/>
                    </a:cubicBezTo>
                    <a:cubicBezTo>
                      <a:pt x="2" y="19"/>
                      <a:pt x="2" y="19"/>
                      <a:pt x="1" y="19"/>
                    </a:cubicBezTo>
                    <a:cubicBezTo>
                      <a:pt x="1" y="19"/>
                      <a:pt x="1" y="19"/>
                      <a:pt x="1" y="19"/>
                    </a:cubicBezTo>
                    <a:cubicBezTo>
                      <a:pt x="1" y="19"/>
                      <a:pt x="2" y="19"/>
                      <a:pt x="2" y="19"/>
                    </a:cubicBezTo>
                    <a:cubicBezTo>
                      <a:pt x="2" y="19"/>
                      <a:pt x="1" y="19"/>
                      <a:pt x="1" y="19"/>
                    </a:cubicBezTo>
                    <a:cubicBezTo>
                      <a:pt x="2" y="19"/>
                      <a:pt x="2" y="19"/>
                      <a:pt x="3" y="19"/>
                    </a:cubicBezTo>
                    <a:cubicBezTo>
                      <a:pt x="3" y="19"/>
                      <a:pt x="3" y="19"/>
                      <a:pt x="3" y="19"/>
                    </a:cubicBezTo>
                    <a:cubicBezTo>
                      <a:pt x="2" y="19"/>
                      <a:pt x="2" y="18"/>
                      <a:pt x="2" y="18"/>
                    </a:cubicBezTo>
                    <a:cubicBezTo>
                      <a:pt x="2" y="18"/>
                      <a:pt x="2" y="18"/>
                      <a:pt x="2" y="18"/>
                    </a:cubicBezTo>
                    <a:cubicBezTo>
                      <a:pt x="2" y="18"/>
                      <a:pt x="2" y="18"/>
                      <a:pt x="3" y="18"/>
                    </a:cubicBezTo>
                    <a:cubicBezTo>
                      <a:pt x="3" y="18"/>
                      <a:pt x="3" y="18"/>
                      <a:pt x="3" y="18"/>
                    </a:cubicBezTo>
                    <a:cubicBezTo>
                      <a:pt x="3" y="18"/>
                      <a:pt x="3" y="19"/>
                      <a:pt x="3" y="19"/>
                    </a:cubicBezTo>
                    <a:cubicBezTo>
                      <a:pt x="3" y="19"/>
                      <a:pt x="3" y="19"/>
                      <a:pt x="3" y="19"/>
                    </a:cubicBezTo>
                    <a:cubicBezTo>
                      <a:pt x="3" y="19"/>
                      <a:pt x="2" y="20"/>
                      <a:pt x="2" y="20"/>
                    </a:cubicBezTo>
                    <a:cubicBezTo>
                      <a:pt x="2" y="20"/>
                      <a:pt x="2" y="20"/>
                      <a:pt x="2" y="20"/>
                    </a:cubicBezTo>
                    <a:cubicBezTo>
                      <a:pt x="2" y="20"/>
                      <a:pt x="2" y="20"/>
                      <a:pt x="2" y="20"/>
                    </a:cubicBezTo>
                    <a:close/>
                    <a:moveTo>
                      <a:pt x="0" y="14"/>
                    </a:moveTo>
                    <a:cubicBezTo>
                      <a:pt x="1" y="14"/>
                      <a:pt x="1" y="14"/>
                      <a:pt x="1" y="14"/>
                    </a:cubicBezTo>
                    <a:cubicBezTo>
                      <a:pt x="1" y="13"/>
                      <a:pt x="1" y="13"/>
                      <a:pt x="1" y="13"/>
                    </a:cubicBezTo>
                    <a:cubicBezTo>
                      <a:pt x="1" y="13"/>
                      <a:pt x="1" y="13"/>
                      <a:pt x="2" y="13"/>
                    </a:cubicBezTo>
                    <a:cubicBezTo>
                      <a:pt x="2" y="14"/>
                      <a:pt x="2" y="14"/>
                      <a:pt x="2" y="14"/>
                    </a:cubicBezTo>
                    <a:cubicBezTo>
                      <a:pt x="2" y="14"/>
                      <a:pt x="2" y="14"/>
                      <a:pt x="2" y="14"/>
                    </a:cubicBezTo>
                    <a:cubicBezTo>
                      <a:pt x="2" y="14"/>
                      <a:pt x="2" y="14"/>
                      <a:pt x="1" y="14"/>
                    </a:cubicBezTo>
                    <a:cubicBezTo>
                      <a:pt x="1" y="14"/>
                      <a:pt x="1" y="15"/>
                      <a:pt x="1" y="15"/>
                    </a:cubicBezTo>
                    <a:cubicBezTo>
                      <a:pt x="1" y="14"/>
                      <a:pt x="1" y="14"/>
                      <a:pt x="1" y="14"/>
                    </a:cubicBezTo>
                    <a:cubicBezTo>
                      <a:pt x="1" y="14"/>
                      <a:pt x="1" y="14"/>
                      <a:pt x="1" y="14"/>
                    </a:cubicBezTo>
                    <a:cubicBezTo>
                      <a:pt x="1" y="14"/>
                      <a:pt x="1" y="14"/>
                      <a:pt x="2" y="14"/>
                    </a:cubicBezTo>
                    <a:cubicBezTo>
                      <a:pt x="1" y="14"/>
                      <a:pt x="1" y="14"/>
                      <a:pt x="0" y="14"/>
                    </a:cubicBezTo>
                    <a:close/>
                    <a:moveTo>
                      <a:pt x="27" y="14"/>
                    </a:moveTo>
                    <a:cubicBezTo>
                      <a:pt x="27" y="14"/>
                      <a:pt x="28" y="15"/>
                      <a:pt x="28" y="14"/>
                    </a:cubicBezTo>
                    <a:cubicBezTo>
                      <a:pt x="28" y="14"/>
                      <a:pt x="28" y="15"/>
                      <a:pt x="28" y="15"/>
                    </a:cubicBezTo>
                    <a:cubicBezTo>
                      <a:pt x="28" y="15"/>
                      <a:pt x="28" y="15"/>
                      <a:pt x="28" y="15"/>
                    </a:cubicBezTo>
                    <a:cubicBezTo>
                      <a:pt x="27" y="15"/>
                      <a:pt x="27" y="15"/>
                      <a:pt x="27" y="15"/>
                    </a:cubicBezTo>
                    <a:cubicBezTo>
                      <a:pt x="27" y="15"/>
                      <a:pt x="28" y="15"/>
                      <a:pt x="28" y="15"/>
                    </a:cubicBezTo>
                    <a:cubicBezTo>
                      <a:pt x="28" y="15"/>
                      <a:pt x="28" y="15"/>
                      <a:pt x="27" y="15"/>
                    </a:cubicBezTo>
                    <a:cubicBezTo>
                      <a:pt x="27" y="15"/>
                      <a:pt x="27" y="15"/>
                      <a:pt x="27" y="15"/>
                    </a:cubicBezTo>
                    <a:cubicBezTo>
                      <a:pt x="27" y="15"/>
                      <a:pt x="27" y="14"/>
                      <a:pt x="27" y="14"/>
                    </a:cubicBezTo>
                    <a:cubicBezTo>
                      <a:pt x="27" y="14"/>
                      <a:pt x="27" y="14"/>
                      <a:pt x="27" y="14"/>
                    </a:cubicBezTo>
                    <a:cubicBezTo>
                      <a:pt x="27" y="14"/>
                      <a:pt x="27" y="14"/>
                      <a:pt x="27" y="14"/>
                    </a:cubicBezTo>
                    <a:cubicBezTo>
                      <a:pt x="27" y="14"/>
                      <a:pt x="27" y="14"/>
                      <a:pt x="27" y="14"/>
                    </a:cubicBezTo>
                    <a:cubicBezTo>
                      <a:pt x="28" y="14"/>
                      <a:pt x="28" y="14"/>
                      <a:pt x="28" y="13"/>
                    </a:cubicBezTo>
                    <a:cubicBezTo>
                      <a:pt x="28" y="13"/>
                      <a:pt x="28" y="13"/>
                      <a:pt x="28" y="13"/>
                    </a:cubicBezTo>
                    <a:cubicBezTo>
                      <a:pt x="28" y="13"/>
                      <a:pt x="28" y="13"/>
                      <a:pt x="28" y="13"/>
                    </a:cubicBezTo>
                    <a:cubicBezTo>
                      <a:pt x="28" y="14"/>
                      <a:pt x="28" y="14"/>
                      <a:pt x="27" y="14"/>
                    </a:cubicBezTo>
                    <a:cubicBezTo>
                      <a:pt x="27" y="14"/>
                      <a:pt x="27" y="14"/>
                      <a:pt x="27" y="14"/>
                    </a:cubicBezTo>
                    <a:close/>
                    <a:moveTo>
                      <a:pt x="26" y="19"/>
                    </a:moveTo>
                    <a:cubicBezTo>
                      <a:pt x="26" y="20"/>
                      <a:pt x="26" y="20"/>
                      <a:pt x="26" y="20"/>
                    </a:cubicBezTo>
                    <a:cubicBezTo>
                      <a:pt x="27" y="20"/>
                      <a:pt x="27" y="20"/>
                      <a:pt x="27" y="20"/>
                    </a:cubicBezTo>
                    <a:cubicBezTo>
                      <a:pt x="27" y="20"/>
                      <a:pt x="26" y="20"/>
                      <a:pt x="26" y="20"/>
                    </a:cubicBezTo>
                    <a:cubicBezTo>
                      <a:pt x="26" y="20"/>
                      <a:pt x="26" y="20"/>
                      <a:pt x="26" y="20"/>
                    </a:cubicBezTo>
                    <a:cubicBezTo>
                      <a:pt x="26" y="20"/>
                      <a:pt x="26" y="20"/>
                      <a:pt x="26" y="19"/>
                    </a:cubicBezTo>
                    <a:cubicBezTo>
                      <a:pt x="26" y="19"/>
                      <a:pt x="26" y="19"/>
                      <a:pt x="26" y="19"/>
                    </a:cubicBezTo>
                    <a:cubicBezTo>
                      <a:pt x="26" y="19"/>
                      <a:pt x="26" y="19"/>
                      <a:pt x="26" y="19"/>
                    </a:cubicBezTo>
                    <a:cubicBezTo>
                      <a:pt x="26" y="19"/>
                      <a:pt x="26" y="19"/>
                      <a:pt x="26" y="19"/>
                    </a:cubicBezTo>
                    <a:cubicBezTo>
                      <a:pt x="26" y="19"/>
                      <a:pt x="27" y="19"/>
                      <a:pt x="27" y="19"/>
                    </a:cubicBezTo>
                    <a:cubicBezTo>
                      <a:pt x="27" y="19"/>
                      <a:pt x="27" y="19"/>
                      <a:pt x="27" y="19"/>
                    </a:cubicBezTo>
                    <a:cubicBezTo>
                      <a:pt x="27" y="19"/>
                      <a:pt x="27" y="19"/>
                      <a:pt x="27" y="19"/>
                    </a:cubicBezTo>
                    <a:cubicBezTo>
                      <a:pt x="27" y="19"/>
                      <a:pt x="27" y="19"/>
                      <a:pt x="27" y="19"/>
                    </a:cubicBezTo>
                    <a:cubicBezTo>
                      <a:pt x="27" y="19"/>
                      <a:pt x="27" y="19"/>
                      <a:pt x="27" y="19"/>
                    </a:cubicBezTo>
                    <a:cubicBezTo>
                      <a:pt x="26" y="19"/>
                      <a:pt x="26" y="19"/>
                      <a:pt x="26" y="19"/>
                    </a:cubicBezTo>
                    <a:cubicBezTo>
                      <a:pt x="26" y="19"/>
                      <a:pt x="27" y="19"/>
                      <a:pt x="27" y="19"/>
                    </a:cubicBezTo>
                    <a:cubicBezTo>
                      <a:pt x="27" y="19"/>
                      <a:pt x="27" y="19"/>
                      <a:pt x="27" y="20"/>
                    </a:cubicBezTo>
                    <a:cubicBezTo>
                      <a:pt x="27" y="20"/>
                      <a:pt x="27" y="20"/>
                      <a:pt x="27" y="20"/>
                    </a:cubicBezTo>
                    <a:cubicBezTo>
                      <a:pt x="27" y="20"/>
                      <a:pt x="27" y="20"/>
                      <a:pt x="27" y="20"/>
                    </a:cubicBezTo>
                    <a:cubicBezTo>
                      <a:pt x="27" y="19"/>
                      <a:pt x="26" y="19"/>
                      <a:pt x="26" y="19"/>
                    </a:cubicBezTo>
                    <a:close/>
                    <a:moveTo>
                      <a:pt x="23" y="23"/>
                    </a:moveTo>
                    <a:cubicBezTo>
                      <a:pt x="24" y="23"/>
                      <a:pt x="24" y="24"/>
                      <a:pt x="24" y="24"/>
                    </a:cubicBezTo>
                    <a:cubicBezTo>
                      <a:pt x="24" y="24"/>
                      <a:pt x="24" y="24"/>
                      <a:pt x="24" y="24"/>
                    </a:cubicBezTo>
                    <a:cubicBezTo>
                      <a:pt x="24" y="24"/>
                      <a:pt x="24" y="24"/>
                      <a:pt x="24" y="24"/>
                    </a:cubicBezTo>
                    <a:cubicBezTo>
                      <a:pt x="24" y="24"/>
                      <a:pt x="24" y="24"/>
                      <a:pt x="23" y="23"/>
                    </a:cubicBezTo>
                    <a:cubicBezTo>
                      <a:pt x="23" y="24"/>
                      <a:pt x="23" y="24"/>
                      <a:pt x="23" y="24"/>
                    </a:cubicBezTo>
                    <a:cubicBezTo>
                      <a:pt x="23" y="24"/>
                      <a:pt x="23" y="24"/>
                      <a:pt x="23" y="25"/>
                    </a:cubicBezTo>
                    <a:cubicBezTo>
                      <a:pt x="23" y="25"/>
                      <a:pt x="23" y="25"/>
                      <a:pt x="23" y="25"/>
                    </a:cubicBezTo>
                    <a:cubicBezTo>
                      <a:pt x="23" y="25"/>
                      <a:pt x="23" y="25"/>
                      <a:pt x="23" y="25"/>
                    </a:cubicBezTo>
                    <a:cubicBezTo>
                      <a:pt x="23" y="24"/>
                      <a:pt x="23" y="24"/>
                      <a:pt x="23" y="24"/>
                    </a:cubicBezTo>
                    <a:cubicBezTo>
                      <a:pt x="23" y="24"/>
                      <a:pt x="23" y="24"/>
                      <a:pt x="23" y="24"/>
                    </a:cubicBezTo>
                    <a:cubicBezTo>
                      <a:pt x="23" y="23"/>
                      <a:pt x="23" y="23"/>
                      <a:pt x="23" y="23"/>
                    </a:cubicBezTo>
                    <a:cubicBezTo>
                      <a:pt x="23" y="23"/>
                      <a:pt x="23" y="23"/>
                      <a:pt x="23" y="23"/>
                    </a:cubicBezTo>
                    <a:cubicBezTo>
                      <a:pt x="23" y="23"/>
                      <a:pt x="23" y="23"/>
                      <a:pt x="23" y="23"/>
                    </a:cubicBezTo>
                    <a:cubicBezTo>
                      <a:pt x="23" y="23"/>
                      <a:pt x="23" y="23"/>
                      <a:pt x="23" y="23"/>
                    </a:cubicBezTo>
                    <a:cubicBezTo>
                      <a:pt x="24" y="23"/>
                      <a:pt x="24" y="23"/>
                      <a:pt x="24" y="23"/>
                    </a:cubicBezTo>
                    <a:cubicBezTo>
                      <a:pt x="24" y="23"/>
                      <a:pt x="24" y="23"/>
                      <a:pt x="25" y="23"/>
                    </a:cubicBezTo>
                    <a:cubicBezTo>
                      <a:pt x="24" y="23"/>
                      <a:pt x="24" y="23"/>
                      <a:pt x="24" y="23"/>
                    </a:cubicBezTo>
                    <a:cubicBezTo>
                      <a:pt x="24" y="23"/>
                      <a:pt x="24" y="23"/>
                      <a:pt x="24" y="23"/>
                    </a:cubicBezTo>
                    <a:cubicBezTo>
                      <a:pt x="24" y="23"/>
                      <a:pt x="24" y="23"/>
                      <a:pt x="23" y="23"/>
                    </a:cubicBezTo>
                    <a:close/>
                    <a:moveTo>
                      <a:pt x="27" y="9"/>
                    </a:moveTo>
                    <a:cubicBezTo>
                      <a:pt x="27" y="9"/>
                      <a:pt x="27" y="9"/>
                      <a:pt x="27" y="9"/>
                    </a:cubicBezTo>
                    <a:cubicBezTo>
                      <a:pt x="27" y="9"/>
                      <a:pt x="27" y="9"/>
                      <a:pt x="28" y="9"/>
                    </a:cubicBezTo>
                    <a:cubicBezTo>
                      <a:pt x="28" y="9"/>
                      <a:pt x="28" y="9"/>
                      <a:pt x="28"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9"/>
                      <a:pt x="27" y="9"/>
                      <a:pt x="27" y="9"/>
                    </a:cubicBezTo>
                    <a:cubicBezTo>
                      <a:pt x="27" y="8"/>
                      <a:pt x="27" y="8"/>
                      <a:pt x="27" y="8"/>
                    </a:cubicBezTo>
                    <a:cubicBezTo>
                      <a:pt x="27" y="9"/>
                      <a:pt x="27" y="9"/>
                      <a:pt x="27" y="9"/>
                    </a:cubicBezTo>
                    <a:cubicBezTo>
                      <a:pt x="27" y="9"/>
                      <a:pt x="27" y="9"/>
                      <a:pt x="27" y="9"/>
                    </a:cubicBezTo>
                    <a:cubicBezTo>
                      <a:pt x="27" y="9"/>
                      <a:pt x="27" y="9"/>
                      <a:pt x="27" y="9"/>
                    </a:cubicBezTo>
                    <a:cubicBezTo>
                      <a:pt x="27" y="9"/>
                      <a:pt x="26" y="9"/>
                      <a:pt x="26" y="9"/>
                    </a:cubicBezTo>
                    <a:cubicBezTo>
                      <a:pt x="26" y="9"/>
                      <a:pt x="26" y="9"/>
                      <a:pt x="26" y="9"/>
                    </a:cubicBezTo>
                    <a:cubicBezTo>
                      <a:pt x="26" y="10"/>
                      <a:pt x="26" y="10"/>
                      <a:pt x="26" y="10"/>
                    </a:cubicBezTo>
                    <a:cubicBezTo>
                      <a:pt x="26" y="10"/>
                      <a:pt x="26" y="10"/>
                      <a:pt x="26" y="10"/>
                    </a:cubicBezTo>
                    <a:cubicBezTo>
                      <a:pt x="26" y="10"/>
                      <a:pt x="26" y="10"/>
                      <a:pt x="26" y="10"/>
                    </a:cubicBezTo>
                    <a:cubicBezTo>
                      <a:pt x="26" y="9"/>
                      <a:pt x="26" y="9"/>
                      <a:pt x="26" y="9"/>
                    </a:cubicBezTo>
                    <a:cubicBezTo>
                      <a:pt x="26" y="9"/>
                      <a:pt x="26" y="9"/>
                      <a:pt x="26" y="9"/>
                    </a:cubicBezTo>
                    <a:cubicBezTo>
                      <a:pt x="26" y="9"/>
                      <a:pt x="26" y="8"/>
                      <a:pt x="26" y="8"/>
                    </a:cubicBezTo>
                    <a:cubicBezTo>
                      <a:pt x="26" y="8"/>
                      <a:pt x="26" y="8"/>
                      <a:pt x="26" y="8"/>
                    </a:cubicBezTo>
                    <a:cubicBezTo>
                      <a:pt x="26" y="8"/>
                      <a:pt x="26" y="7"/>
                      <a:pt x="26" y="7"/>
                    </a:cubicBezTo>
                    <a:cubicBezTo>
                      <a:pt x="26" y="7"/>
                      <a:pt x="26" y="7"/>
                      <a:pt x="26" y="7"/>
                    </a:cubicBezTo>
                    <a:cubicBezTo>
                      <a:pt x="25" y="7"/>
                      <a:pt x="25" y="6"/>
                      <a:pt x="25" y="6"/>
                    </a:cubicBezTo>
                    <a:cubicBezTo>
                      <a:pt x="25" y="6"/>
                      <a:pt x="25" y="6"/>
                      <a:pt x="25" y="6"/>
                    </a:cubicBezTo>
                    <a:cubicBezTo>
                      <a:pt x="25" y="6"/>
                      <a:pt x="24" y="6"/>
                      <a:pt x="24" y="6"/>
                    </a:cubicBezTo>
                    <a:cubicBezTo>
                      <a:pt x="24" y="6"/>
                      <a:pt x="24" y="6"/>
                      <a:pt x="23" y="6"/>
                    </a:cubicBezTo>
                    <a:cubicBezTo>
                      <a:pt x="23" y="6"/>
                      <a:pt x="23" y="6"/>
                      <a:pt x="23" y="6"/>
                    </a:cubicBezTo>
                    <a:cubicBezTo>
                      <a:pt x="23" y="6"/>
                      <a:pt x="23" y="6"/>
                      <a:pt x="23" y="6"/>
                    </a:cubicBezTo>
                    <a:cubicBezTo>
                      <a:pt x="23" y="6"/>
                      <a:pt x="23" y="5"/>
                      <a:pt x="23" y="5"/>
                    </a:cubicBezTo>
                    <a:cubicBezTo>
                      <a:pt x="23" y="5"/>
                      <a:pt x="23" y="5"/>
                      <a:pt x="23" y="5"/>
                    </a:cubicBezTo>
                    <a:cubicBezTo>
                      <a:pt x="23" y="4"/>
                      <a:pt x="23" y="4"/>
                      <a:pt x="23" y="4"/>
                    </a:cubicBezTo>
                    <a:cubicBezTo>
                      <a:pt x="23" y="4"/>
                      <a:pt x="23" y="4"/>
                      <a:pt x="22" y="3"/>
                    </a:cubicBezTo>
                    <a:cubicBezTo>
                      <a:pt x="22" y="3"/>
                      <a:pt x="22" y="3"/>
                      <a:pt x="22" y="3"/>
                    </a:cubicBezTo>
                    <a:cubicBezTo>
                      <a:pt x="22" y="3"/>
                      <a:pt x="22" y="3"/>
                      <a:pt x="21" y="3"/>
                    </a:cubicBezTo>
                    <a:cubicBezTo>
                      <a:pt x="21" y="3"/>
                      <a:pt x="21" y="4"/>
                      <a:pt x="21" y="4"/>
                    </a:cubicBezTo>
                    <a:cubicBezTo>
                      <a:pt x="21" y="4"/>
                      <a:pt x="21" y="4"/>
                      <a:pt x="21" y="4"/>
                    </a:cubicBezTo>
                    <a:cubicBezTo>
                      <a:pt x="21" y="4"/>
                      <a:pt x="21" y="4"/>
                      <a:pt x="21" y="4"/>
                    </a:cubicBezTo>
                    <a:cubicBezTo>
                      <a:pt x="21" y="4"/>
                      <a:pt x="21" y="3"/>
                      <a:pt x="21" y="3"/>
                    </a:cubicBezTo>
                    <a:cubicBezTo>
                      <a:pt x="20" y="3"/>
                      <a:pt x="20" y="2"/>
                      <a:pt x="20" y="2"/>
                    </a:cubicBezTo>
                    <a:cubicBezTo>
                      <a:pt x="19" y="2"/>
                      <a:pt x="19" y="2"/>
                      <a:pt x="19" y="2"/>
                    </a:cubicBezTo>
                    <a:cubicBezTo>
                      <a:pt x="19" y="2"/>
                      <a:pt x="18" y="2"/>
                      <a:pt x="18" y="2"/>
                    </a:cubicBezTo>
                    <a:cubicBezTo>
                      <a:pt x="18" y="2"/>
                      <a:pt x="18" y="2"/>
                      <a:pt x="18" y="2"/>
                    </a:cubicBezTo>
                    <a:cubicBezTo>
                      <a:pt x="18" y="2"/>
                      <a:pt x="18" y="2"/>
                      <a:pt x="17" y="2"/>
                    </a:cubicBezTo>
                    <a:cubicBezTo>
                      <a:pt x="17" y="2"/>
                      <a:pt x="17" y="2"/>
                      <a:pt x="17" y="2"/>
                    </a:cubicBezTo>
                    <a:cubicBezTo>
                      <a:pt x="17" y="2"/>
                      <a:pt x="17" y="2"/>
                      <a:pt x="17" y="2"/>
                    </a:cubicBezTo>
                    <a:cubicBezTo>
                      <a:pt x="17" y="1"/>
                      <a:pt x="17" y="1"/>
                      <a:pt x="16" y="1"/>
                    </a:cubicBezTo>
                    <a:cubicBezTo>
                      <a:pt x="16" y="1"/>
                      <a:pt x="16" y="1"/>
                      <a:pt x="16" y="1"/>
                    </a:cubicBezTo>
                    <a:cubicBezTo>
                      <a:pt x="16" y="1"/>
                      <a:pt x="15" y="1"/>
                      <a:pt x="15" y="1"/>
                    </a:cubicBezTo>
                    <a:cubicBezTo>
                      <a:pt x="15" y="1"/>
                      <a:pt x="15" y="1"/>
                      <a:pt x="15" y="1"/>
                    </a:cubicBezTo>
                    <a:cubicBezTo>
                      <a:pt x="15" y="1"/>
                      <a:pt x="15" y="1"/>
                      <a:pt x="15" y="1"/>
                    </a:cubicBezTo>
                    <a:cubicBezTo>
                      <a:pt x="15" y="1"/>
                      <a:pt x="15" y="1"/>
                      <a:pt x="15" y="1"/>
                    </a:cubicBezTo>
                    <a:cubicBezTo>
                      <a:pt x="14" y="1"/>
                      <a:pt x="14" y="1"/>
                      <a:pt x="14" y="1"/>
                    </a:cubicBezTo>
                    <a:cubicBezTo>
                      <a:pt x="14" y="1"/>
                      <a:pt x="14" y="2"/>
                      <a:pt x="14" y="2"/>
                    </a:cubicBezTo>
                    <a:cubicBezTo>
                      <a:pt x="14" y="2"/>
                      <a:pt x="14" y="2"/>
                      <a:pt x="14" y="2"/>
                    </a:cubicBezTo>
                    <a:cubicBezTo>
                      <a:pt x="14" y="2"/>
                      <a:pt x="14" y="2"/>
                      <a:pt x="14" y="2"/>
                    </a:cubicBezTo>
                    <a:cubicBezTo>
                      <a:pt x="14" y="2"/>
                      <a:pt x="14" y="2"/>
                      <a:pt x="13" y="2"/>
                    </a:cubicBezTo>
                    <a:cubicBezTo>
                      <a:pt x="13" y="2"/>
                      <a:pt x="13" y="1"/>
                      <a:pt x="13" y="1"/>
                    </a:cubicBezTo>
                    <a:cubicBezTo>
                      <a:pt x="12" y="1"/>
                      <a:pt x="12" y="1"/>
                      <a:pt x="12" y="1"/>
                    </a:cubicBezTo>
                    <a:cubicBezTo>
                      <a:pt x="12" y="1"/>
                      <a:pt x="11" y="1"/>
                      <a:pt x="11" y="1"/>
                    </a:cubicBezTo>
                    <a:cubicBezTo>
                      <a:pt x="11" y="1"/>
                      <a:pt x="11" y="1"/>
                      <a:pt x="10" y="2"/>
                    </a:cubicBezTo>
                    <a:cubicBezTo>
                      <a:pt x="10" y="2"/>
                      <a:pt x="10" y="2"/>
                      <a:pt x="10" y="2"/>
                    </a:cubicBezTo>
                    <a:cubicBezTo>
                      <a:pt x="10" y="2"/>
                      <a:pt x="10" y="2"/>
                      <a:pt x="10" y="3"/>
                    </a:cubicBezTo>
                    <a:cubicBezTo>
                      <a:pt x="10" y="3"/>
                      <a:pt x="10" y="3"/>
                      <a:pt x="10" y="3"/>
                    </a:cubicBezTo>
                    <a:cubicBezTo>
                      <a:pt x="10" y="3"/>
                      <a:pt x="9" y="3"/>
                      <a:pt x="9" y="3"/>
                    </a:cubicBezTo>
                    <a:cubicBezTo>
                      <a:pt x="9" y="3"/>
                      <a:pt x="9" y="3"/>
                      <a:pt x="9" y="3"/>
                    </a:cubicBezTo>
                    <a:cubicBezTo>
                      <a:pt x="9" y="3"/>
                      <a:pt x="9" y="3"/>
                      <a:pt x="9" y="3"/>
                    </a:cubicBezTo>
                    <a:cubicBezTo>
                      <a:pt x="9" y="3"/>
                      <a:pt x="8" y="3"/>
                      <a:pt x="8" y="3"/>
                    </a:cubicBezTo>
                    <a:cubicBezTo>
                      <a:pt x="8" y="3"/>
                      <a:pt x="7" y="3"/>
                      <a:pt x="7" y="3"/>
                    </a:cubicBezTo>
                    <a:cubicBezTo>
                      <a:pt x="7" y="3"/>
                      <a:pt x="7" y="3"/>
                      <a:pt x="7" y="4"/>
                    </a:cubicBezTo>
                    <a:cubicBezTo>
                      <a:pt x="6" y="4"/>
                      <a:pt x="6" y="4"/>
                      <a:pt x="6" y="4"/>
                    </a:cubicBezTo>
                    <a:cubicBezTo>
                      <a:pt x="6" y="5"/>
                      <a:pt x="6" y="5"/>
                      <a:pt x="6" y="5"/>
                    </a:cubicBezTo>
                    <a:cubicBezTo>
                      <a:pt x="6" y="5"/>
                      <a:pt x="6" y="5"/>
                      <a:pt x="6" y="5"/>
                    </a:cubicBezTo>
                    <a:cubicBezTo>
                      <a:pt x="6" y="5"/>
                      <a:pt x="6" y="5"/>
                      <a:pt x="6" y="5"/>
                    </a:cubicBezTo>
                    <a:cubicBezTo>
                      <a:pt x="6" y="5"/>
                      <a:pt x="6" y="5"/>
                      <a:pt x="5" y="5"/>
                    </a:cubicBezTo>
                    <a:cubicBezTo>
                      <a:pt x="5" y="5"/>
                      <a:pt x="5" y="5"/>
                      <a:pt x="4" y="6"/>
                    </a:cubicBezTo>
                    <a:cubicBezTo>
                      <a:pt x="4" y="6"/>
                      <a:pt x="4" y="6"/>
                      <a:pt x="4" y="7"/>
                    </a:cubicBezTo>
                    <a:cubicBezTo>
                      <a:pt x="3" y="7"/>
                      <a:pt x="3" y="8"/>
                      <a:pt x="3" y="8"/>
                    </a:cubicBezTo>
                    <a:cubicBezTo>
                      <a:pt x="3" y="8"/>
                      <a:pt x="3" y="8"/>
                      <a:pt x="4" y="9"/>
                    </a:cubicBezTo>
                    <a:cubicBezTo>
                      <a:pt x="4" y="9"/>
                      <a:pt x="4" y="9"/>
                      <a:pt x="4" y="9"/>
                    </a:cubicBezTo>
                    <a:cubicBezTo>
                      <a:pt x="4" y="9"/>
                      <a:pt x="3" y="9"/>
                      <a:pt x="3" y="9"/>
                    </a:cubicBezTo>
                    <a:cubicBezTo>
                      <a:pt x="3" y="9"/>
                      <a:pt x="2" y="9"/>
                      <a:pt x="2" y="10"/>
                    </a:cubicBezTo>
                    <a:cubicBezTo>
                      <a:pt x="2" y="10"/>
                      <a:pt x="2" y="10"/>
                      <a:pt x="2" y="10"/>
                    </a:cubicBezTo>
                    <a:cubicBezTo>
                      <a:pt x="2" y="11"/>
                      <a:pt x="2" y="11"/>
                      <a:pt x="2" y="12"/>
                    </a:cubicBezTo>
                    <a:cubicBezTo>
                      <a:pt x="2" y="12"/>
                      <a:pt x="2" y="12"/>
                      <a:pt x="2" y="12"/>
                    </a:cubicBezTo>
                    <a:cubicBezTo>
                      <a:pt x="2" y="12"/>
                      <a:pt x="2" y="12"/>
                      <a:pt x="2" y="12"/>
                    </a:cubicBezTo>
                    <a:cubicBezTo>
                      <a:pt x="2" y="13"/>
                      <a:pt x="2" y="13"/>
                      <a:pt x="2" y="14"/>
                    </a:cubicBezTo>
                    <a:cubicBezTo>
                      <a:pt x="2" y="14"/>
                      <a:pt x="3" y="14"/>
                      <a:pt x="3" y="14"/>
                    </a:cubicBezTo>
                    <a:cubicBezTo>
                      <a:pt x="3" y="14"/>
                      <a:pt x="3" y="14"/>
                      <a:pt x="2" y="14"/>
                    </a:cubicBezTo>
                    <a:cubicBezTo>
                      <a:pt x="2" y="14"/>
                      <a:pt x="2" y="14"/>
                      <a:pt x="2" y="14"/>
                    </a:cubicBezTo>
                    <a:cubicBezTo>
                      <a:pt x="2" y="15"/>
                      <a:pt x="2" y="15"/>
                      <a:pt x="2" y="15"/>
                    </a:cubicBezTo>
                    <a:cubicBezTo>
                      <a:pt x="1" y="15"/>
                      <a:pt x="1" y="16"/>
                      <a:pt x="1" y="16"/>
                    </a:cubicBezTo>
                    <a:cubicBezTo>
                      <a:pt x="1" y="17"/>
                      <a:pt x="2" y="17"/>
                      <a:pt x="2" y="18"/>
                    </a:cubicBezTo>
                    <a:cubicBezTo>
                      <a:pt x="2" y="18"/>
                      <a:pt x="3" y="18"/>
                      <a:pt x="3" y="18"/>
                    </a:cubicBezTo>
                    <a:cubicBezTo>
                      <a:pt x="3" y="18"/>
                      <a:pt x="3" y="18"/>
                      <a:pt x="3" y="18"/>
                    </a:cubicBezTo>
                    <a:cubicBezTo>
                      <a:pt x="3" y="19"/>
                      <a:pt x="3" y="19"/>
                      <a:pt x="3" y="19"/>
                    </a:cubicBezTo>
                    <a:cubicBezTo>
                      <a:pt x="3" y="19"/>
                      <a:pt x="3" y="19"/>
                      <a:pt x="3" y="20"/>
                    </a:cubicBezTo>
                    <a:cubicBezTo>
                      <a:pt x="3" y="20"/>
                      <a:pt x="3" y="20"/>
                      <a:pt x="3" y="21"/>
                    </a:cubicBezTo>
                    <a:cubicBezTo>
                      <a:pt x="3" y="21"/>
                      <a:pt x="4" y="21"/>
                      <a:pt x="4" y="21"/>
                    </a:cubicBezTo>
                    <a:cubicBezTo>
                      <a:pt x="4" y="22"/>
                      <a:pt x="5" y="22"/>
                      <a:pt x="5" y="22"/>
                    </a:cubicBezTo>
                    <a:cubicBezTo>
                      <a:pt x="5" y="22"/>
                      <a:pt x="5" y="22"/>
                      <a:pt x="5" y="22"/>
                    </a:cubicBezTo>
                    <a:cubicBezTo>
                      <a:pt x="5" y="22"/>
                      <a:pt x="6" y="22"/>
                      <a:pt x="6" y="22"/>
                    </a:cubicBezTo>
                    <a:cubicBezTo>
                      <a:pt x="6" y="22"/>
                      <a:pt x="6" y="22"/>
                      <a:pt x="6" y="22"/>
                    </a:cubicBezTo>
                    <a:cubicBezTo>
                      <a:pt x="6" y="23"/>
                      <a:pt x="6" y="23"/>
                      <a:pt x="6" y="23"/>
                    </a:cubicBezTo>
                    <a:cubicBezTo>
                      <a:pt x="6" y="23"/>
                      <a:pt x="6" y="23"/>
                      <a:pt x="6" y="24"/>
                    </a:cubicBezTo>
                    <a:cubicBezTo>
                      <a:pt x="6" y="24"/>
                      <a:pt x="6" y="24"/>
                      <a:pt x="6" y="24"/>
                    </a:cubicBezTo>
                    <a:cubicBezTo>
                      <a:pt x="7" y="25"/>
                      <a:pt x="7" y="25"/>
                      <a:pt x="7" y="25"/>
                    </a:cubicBezTo>
                    <a:cubicBezTo>
                      <a:pt x="7" y="25"/>
                      <a:pt x="7" y="25"/>
                      <a:pt x="7" y="25"/>
                    </a:cubicBezTo>
                    <a:cubicBezTo>
                      <a:pt x="8" y="25"/>
                      <a:pt x="8" y="25"/>
                      <a:pt x="8" y="25"/>
                    </a:cubicBezTo>
                    <a:cubicBezTo>
                      <a:pt x="8" y="25"/>
                      <a:pt x="9" y="25"/>
                      <a:pt x="9" y="25"/>
                    </a:cubicBezTo>
                    <a:cubicBezTo>
                      <a:pt x="9" y="25"/>
                      <a:pt x="9" y="25"/>
                      <a:pt x="9" y="25"/>
                    </a:cubicBezTo>
                    <a:cubicBezTo>
                      <a:pt x="9" y="25"/>
                      <a:pt x="9" y="25"/>
                      <a:pt x="9" y="25"/>
                    </a:cubicBezTo>
                    <a:cubicBezTo>
                      <a:pt x="9" y="25"/>
                      <a:pt x="9" y="25"/>
                      <a:pt x="9" y="25"/>
                    </a:cubicBezTo>
                    <a:cubicBezTo>
                      <a:pt x="9" y="25"/>
                      <a:pt x="9" y="25"/>
                      <a:pt x="9" y="25"/>
                    </a:cubicBezTo>
                    <a:cubicBezTo>
                      <a:pt x="9" y="26"/>
                      <a:pt x="9" y="26"/>
                      <a:pt x="9" y="26"/>
                    </a:cubicBezTo>
                    <a:cubicBezTo>
                      <a:pt x="9" y="26"/>
                      <a:pt x="9" y="26"/>
                      <a:pt x="9" y="26"/>
                    </a:cubicBezTo>
                    <a:cubicBezTo>
                      <a:pt x="10" y="26"/>
                      <a:pt x="10" y="27"/>
                      <a:pt x="10" y="27"/>
                    </a:cubicBezTo>
                    <a:cubicBezTo>
                      <a:pt x="10" y="27"/>
                      <a:pt x="10" y="27"/>
                      <a:pt x="11" y="27"/>
                    </a:cubicBezTo>
                    <a:cubicBezTo>
                      <a:pt x="11" y="27"/>
                      <a:pt x="11" y="27"/>
                      <a:pt x="11" y="27"/>
                    </a:cubicBezTo>
                    <a:cubicBezTo>
                      <a:pt x="11" y="27"/>
                      <a:pt x="12" y="27"/>
                      <a:pt x="12" y="27"/>
                    </a:cubicBezTo>
                    <a:cubicBezTo>
                      <a:pt x="12" y="27"/>
                      <a:pt x="12" y="27"/>
                      <a:pt x="12" y="26"/>
                    </a:cubicBezTo>
                    <a:cubicBezTo>
                      <a:pt x="13" y="26"/>
                      <a:pt x="13" y="26"/>
                      <a:pt x="13" y="26"/>
                    </a:cubicBezTo>
                    <a:cubicBezTo>
                      <a:pt x="13" y="26"/>
                      <a:pt x="13" y="26"/>
                      <a:pt x="13" y="26"/>
                    </a:cubicBezTo>
                    <a:cubicBezTo>
                      <a:pt x="13" y="26"/>
                      <a:pt x="13" y="26"/>
                      <a:pt x="13" y="25"/>
                    </a:cubicBezTo>
                    <a:cubicBezTo>
                      <a:pt x="13" y="26"/>
                      <a:pt x="13" y="26"/>
                      <a:pt x="13" y="26"/>
                    </a:cubicBezTo>
                    <a:cubicBezTo>
                      <a:pt x="13" y="26"/>
                      <a:pt x="13" y="26"/>
                      <a:pt x="13" y="26"/>
                    </a:cubicBezTo>
                    <a:cubicBezTo>
                      <a:pt x="13" y="26"/>
                      <a:pt x="13" y="26"/>
                      <a:pt x="13" y="26"/>
                    </a:cubicBezTo>
                    <a:cubicBezTo>
                      <a:pt x="13" y="26"/>
                      <a:pt x="13" y="26"/>
                      <a:pt x="13" y="26"/>
                    </a:cubicBezTo>
                    <a:cubicBezTo>
                      <a:pt x="13" y="26"/>
                      <a:pt x="13" y="27"/>
                      <a:pt x="12" y="27"/>
                    </a:cubicBezTo>
                    <a:cubicBezTo>
                      <a:pt x="12" y="27"/>
                      <a:pt x="12" y="27"/>
                      <a:pt x="12" y="27"/>
                    </a:cubicBezTo>
                    <a:cubicBezTo>
                      <a:pt x="12" y="28"/>
                      <a:pt x="12" y="28"/>
                      <a:pt x="12" y="27"/>
                    </a:cubicBezTo>
                    <a:cubicBezTo>
                      <a:pt x="12" y="27"/>
                      <a:pt x="12" y="27"/>
                      <a:pt x="12" y="27"/>
                    </a:cubicBezTo>
                    <a:cubicBezTo>
                      <a:pt x="12" y="27"/>
                      <a:pt x="13" y="27"/>
                      <a:pt x="13" y="27"/>
                    </a:cubicBezTo>
                    <a:cubicBezTo>
                      <a:pt x="13" y="27"/>
                      <a:pt x="13" y="27"/>
                      <a:pt x="13" y="27"/>
                    </a:cubicBezTo>
                    <a:cubicBezTo>
                      <a:pt x="13" y="27"/>
                      <a:pt x="13" y="27"/>
                      <a:pt x="13" y="27"/>
                    </a:cubicBezTo>
                    <a:cubicBezTo>
                      <a:pt x="13" y="27"/>
                      <a:pt x="13" y="27"/>
                      <a:pt x="13" y="27"/>
                    </a:cubicBezTo>
                    <a:cubicBezTo>
                      <a:pt x="13" y="27"/>
                      <a:pt x="13" y="27"/>
                      <a:pt x="13" y="28"/>
                    </a:cubicBezTo>
                    <a:cubicBezTo>
                      <a:pt x="13" y="28"/>
                      <a:pt x="13" y="28"/>
                      <a:pt x="13" y="28"/>
                    </a:cubicBezTo>
                    <a:cubicBezTo>
                      <a:pt x="13" y="28"/>
                      <a:pt x="13" y="27"/>
                      <a:pt x="13" y="27"/>
                    </a:cubicBezTo>
                    <a:cubicBezTo>
                      <a:pt x="13" y="27"/>
                      <a:pt x="13" y="27"/>
                      <a:pt x="13" y="27"/>
                    </a:cubicBezTo>
                    <a:cubicBezTo>
                      <a:pt x="13" y="27"/>
                      <a:pt x="13" y="27"/>
                      <a:pt x="13" y="27"/>
                    </a:cubicBezTo>
                    <a:cubicBezTo>
                      <a:pt x="13" y="27"/>
                      <a:pt x="13" y="27"/>
                      <a:pt x="13" y="28"/>
                    </a:cubicBezTo>
                    <a:cubicBezTo>
                      <a:pt x="14" y="28"/>
                      <a:pt x="14" y="28"/>
                      <a:pt x="14" y="28"/>
                    </a:cubicBezTo>
                    <a:cubicBezTo>
                      <a:pt x="14" y="28"/>
                      <a:pt x="14" y="28"/>
                      <a:pt x="14" y="28"/>
                    </a:cubicBezTo>
                    <a:cubicBezTo>
                      <a:pt x="14" y="28"/>
                      <a:pt x="14" y="28"/>
                      <a:pt x="14" y="27"/>
                    </a:cubicBezTo>
                    <a:cubicBezTo>
                      <a:pt x="14" y="27"/>
                      <a:pt x="14" y="27"/>
                      <a:pt x="14" y="27"/>
                    </a:cubicBezTo>
                    <a:cubicBezTo>
                      <a:pt x="14" y="27"/>
                      <a:pt x="14" y="26"/>
                      <a:pt x="13" y="26"/>
                    </a:cubicBezTo>
                    <a:cubicBezTo>
                      <a:pt x="13" y="26"/>
                      <a:pt x="13" y="26"/>
                      <a:pt x="13" y="26"/>
                    </a:cubicBezTo>
                    <a:cubicBezTo>
                      <a:pt x="13" y="26"/>
                      <a:pt x="14" y="26"/>
                      <a:pt x="14" y="26"/>
                    </a:cubicBezTo>
                    <a:cubicBezTo>
                      <a:pt x="14" y="27"/>
                      <a:pt x="14" y="27"/>
                      <a:pt x="14" y="27"/>
                    </a:cubicBezTo>
                    <a:cubicBezTo>
                      <a:pt x="14" y="27"/>
                      <a:pt x="15" y="27"/>
                      <a:pt x="15" y="27"/>
                    </a:cubicBezTo>
                    <a:cubicBezTo>
                      <a:pt x="15" y="27"/>
                      <a:pt x="15" y="27"/>
                      <a:pt x="15" y="27"/>
                    </a:cubicBezTo>
                    <a:cubicBezTo>
                      <a:pt x="16" y="28"/>
                      <a:pt x="16" y="27"/>
                      <a:pt x="17" y="27"/>
                    </a:cubicBezTo>
                    <a:cubicBezTo>
                      <a:pt x="17" y="27"/>
                      <a:pt x="17" y="27"/>
                      <a:pt x="17" y="27"/>
                    </a:cubicBezTo>
                    <a:cubicBezTo>
                      <a:pt x="17" y="27"/>
                      <a:pt x="17" y="27"/>
                      <a:pt x="17" y="27"/>
                    </a:cubicBezTo>
                    <a:cubicBezTo>
                      <a:pt x="17" y="27"/>
                      <a:pt x="17" y="27"/>
                      <a:pt x="17" y="26"/>
                    </a:cubicBezTo>
                    <a:cubicBezTo>
                      <a:pt x="17" y="26"/>
                      <a:pt x="17" y="26"/>
                      <a:pt x="18" y="26"/>
                    </a:cubicBezTo>
                    <a:cubicBezTo>
                      <a:pt x="18" y="26"/>
                      <a:pt x="18" y="26"/>
                      <a:pt x="18" y="26"/>
                    </a:cubicBezTo>
                    <a:cubicBezTo>
                      <a:pt x="18" y="26"/>
                      <a:pt x="18" y="26"/>
                      <a:pt x="18" y="25"/>
                    </a:cubicBezTo>
                    <a:cubicBezTo>
                      <a:pt x="18" y="25"/>
                      <a:pt x="18" y="25"/>
                      <a:pt x="18" y="26"/>
                    </a:cubicBezTo>
                    <a:cubicBezTo>
                      <a:pt x="18" y="26"/>
                      <a:pt x="18" y="26"/>
                      <a:pt x="18" y="26"/>
                    </a:cubicBezTo>
                    <a:cubicBezTo>
                      <a:pt x="18" y="26"/>
                      <a:pt x="18" y="26"/>
                      <a:pt x="18" y="26"/>
                    </a:cubicBezTo>
                    <a:cubicBezTo>
                      <a:pt x="18" y="27"/>
                      <a:pt x="18" y="27"/>
                      <a:pt x="18" y="27"/>
                    </a:cubicBezTo>
                    <a:cubicBezTo>
                      <a:pt x="18" y="27"/>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6"/>
                    </a:cubicBezTo>
                    <a:cubicBezTo>
                      <a:pt x="18" y="26"/>
                      <a:pt x="18" y="26"/>
                      <a:pt x="18" y="26"/>
                    </a:cubicBezTo>
                    <a:cubicBezTo>
                      <a:pt x="18" y="26"/>
                      <a:pt x="18" y="26"/>
                      <a:pt x="18" y="26"/>
                    </a:cubicBezTo>
                    <a:cubicBezTo>
                      <a:pt x="18" y="27"/>
                      <a:pt x="18" y="27"/>
                      <a:pt x="18" y="27"/>
                    </a:cubicBezTo>
                    <a:cubicBezTo>
                      <a:pt x="18" y="27"/>
                      <a:pt x="19" y="27"/>
                      <a:pt x="19" y="27"/>
                    </a:cubicBezTo>
                    <a:cubicBezTo>
                      <a:pt x="19" y="27"/>
                      <a:pt x="19" y="27"/>
                      <a:pt x="19" y="27"/>
                    </a:cubicBezTo>
                    <a:cubicBezTo>
                      <a:pt x="19" y="27"/>
                      <a:pt x="18" y="27"/>
                      <a:pt x="18" y="27"/>
                    </a:cubicBezTo>
                    <a:cubicBezTo>
                      <a:pt x="18" y="26"/>
                      <a:pt x="18" y="26"/>
                      <a:pt x="18" y="26"/>
                    </a:cubicBezTo>
                    <a:cubicBezTo>
                      <a:pt x="18" y="26"/>
                      <a:pt x="18" y="26"/>
                      <a:pt x="18" y="26"/>
                    </a:cubicBezTo>
                    <a:cubicBezTo>
                      <a:pt x="18" y="26"/>
                      <a:pt x="18" y="26"/>
                      <a:pt x="18" y="26"/>
                    </a:cubicBezTo>
                    <a:cubicBezTo>
                      <a:pt x="19" y="26"/>
                      <a:pt x="19" y="26"/>
                      <a:pt x="19" y="27"/>
                    </a:cubicBezTo>
                    <a:cubicBezTo>
                      <a:pt x="19" y="27"/>
                      <a:pt x="19" y="27"/>
                      <a:pt x="19" y="27"/>
                    </a:cubicBezTo>
                    <a:cubicBezTo>
                      <a:pt x="19" y="27"/>
                      <a:pt x="20" y="27"/>
                      <a:pt x="20" y="27"/>
                    </a:cubicBezTo>
                    <a:cubicBezTo>
                      <a:pt x="20" y="27"/>
                      <a:pt x="20" y="27"/>
                      <a:pt x="20" y="27"/>
                    </a:cubicBezTo>
                    <a:cubicBezTo>
                      <a:pt x="20" y="27"/>
                      <a:pt x="20" y="27"/>
                      <a:pt x="20" y="27"/>
                    </a:cubicBezTo>
                    <a:cubicBezTo>
                      <a:pt x="19" y="27"/>
                      <a:pt x="19" y="27"/>
                      <a:pt x="19" y="27"/>
                    </a:cubicBezTo>
                    <a:cubicBezTo>
                      <a:pt x="19" y="26"/>
                      <a:pt x="19" y="26"/>
                      <a:pt x="18" y="26"/>
                    </a:cubicBezTo>
                    <a:cubicBezTo>
                      <a:pt x="18" y="26"/>
                      <a:pt x="18" y="26"/>
                      <a:pt x="18" y="26"/>
                    </a:cubicBezTo>
                    <a:cubicBezTo>
                      <a:pt x="18" y="26"/>
                      <a:pt x="18" y="26"/>
                      <a:pt x="18" y="26"/>
                    </a:cubicBezTo>
                    <a:cubicBezTo>
                      <a:pt x="18" y="26"/>
                      <a:pt x="19" y="26"/>
                      <a:pt x="19" y="26"/>
                    </a:cubicBezTo>
                    <a:cubicBezTo>
                      <a:pt x="19" y="26"/>
                      <a:pt x="19" y="26"/>
                      <a:pt x="19" y="26"/>
                    </a:cubicBezTo>
                    <a:cubicBezTo>
                      <a:pt x="19" y="26"/>
                      <a:pt x="20" y="26"/>
                      <a:pt x="20" y="26"/>
                    </a:cubicBezTo>
                    <a:cubicBezTo>
                      <a:pt x="20" y="26"/>
                      <a:pt x="20" y="26"/>
                      <a:pt x="20" y="26"/>
                    </a:cubicBezTo>
                    <a:cubicBezTo>
                      <a:pt x="20" y="26"/>
                      <a:pt x="20" y="26"/>
                      <a:pt x="20" y="26"/>
                    </a:cubicBezTo>
                    <a:cubicBezTo>
                      <a:pt x="20" y="26"/>
                      <a:pt x="20" y="26"/>
                      <a:pt x="20" y="26"/>
                    </a:cubicBezTo>
                    <a:cubicBezTo>
                      <a:pt x="20" y="26"/>
                      <a:pt x="21" y="26"/>
                      <a:pt x="21" y="26"/>
                    </a:cubicBezTo>
                    <a:cubicBezTo>
                      <a:pt x="21" y="26"/>
                      <a:pt x="21" y="26"/>
                      <a:pt x="21" y="26"/>
                    </a:cubicBezTo>
                    <a:cubicBezTo>
                      <a:pt x="21" y="26"/>
                      <a:pt x="21" y="26"/>
                      <a:pt x="21" y="26"/>
                    </a:cubicBezTo>
                    <a:cubicBezTo>
                      <a:pt x="22" y="26"/>
                      <a:pt x="22" y="26"/>
                      <a:pt x="22" y="26"/>
                    </a:cubicBezTo>
                    <a:cubicBezTo>
                      <a:pt x="22" y="25"/>
                      <a:pt x="22" y="25"/>
                      <a:pt x="22" y="25"/>
                    </a:cubicBezTo>
                    <a:cubicBezTo>
                      <a:pt x="22" y="25"/>
                      <a:pt x="22" y="25"/>
                      <a:pt x="22" y="25"/>
                    </a:cubicBezTo>
                    <a:cubicBezTo>
                      <a:pt x="22" y="25"/>
                      <a:pt x="22" y="25"/>
                      <a:pt x="22" y="25"/>
                    </a:cubicBezTo>
                    <a:cubicBezTo>
                      <a:pt x="22" y="25"/>
                      <a:pt x="22" y="25"/>
                      <a:pt x="23" y="25"/>
                    </a:cubicBezTo>
                    <a:cubicBezTo>
                      <a:pt x="23" y="25"/>
                      <a:pt x="23" y="24"/>
                      <a:pt x="23" y="24"/>
                    </a:cubicBezTo>
                    <a:cubicBezTo>
                      <a:pt x="23" y="24"/>
                      <a:pt x="23" y="24"/>
                      <a:pt x="23" y="24"/>
                    </a:cubicBezTo>
                    <a:cubicBezTo>
                      <a:pt x="23" y="23"/>
                      <a:pt x="23" y="23"/>
                      <a:pt x="23" y="23"/>
                    </a:cubicBezTo>
                    <a:cubicBezTo>
                      <a:pt x="23" y="23"/>
                      <a:pt x="23" y="23"/>
                      <a:pt x="24" y="23"/>
                    </a:cubicBezTo>
                    <a:cubicBezTo>
                      <a:pt x="24" y="23"/>
                      <a:pt x="25" y="22"/>
                      <a:pt x="25" y="22"/>
                    </a:cubicBezTo>
                    <a:cubicBezTo>
                      <a:pt x="25" y="22"/>
                      <a:pt x="25" y="22"/>
                      <a:pt x="25" y="21"/>
                    </a:cubicBezTo>
                    <a:cubicBezTo>
                      <a:pt x="26" y="21"/>
                      <a:pt x="26" y="21"/>
                      <a:pt x="26" y="21"/>
                    </a:cubicBezTo>
                    <a:cubicBezTo>
                      <a:pt x="26" y="21"/>
                      <a:pt x="26" y="20"/>
                      <a:pt x="26" y="20"/>
                    </a:cubicBezTo>
                    <a:cubicBezTo>
                      <a:pt x="26" y="20"/>
                      <a:pt x="26" y="20"/>
                      <a:pt x="26" y="20"/>
                    </a:cubicBezTo>
                    <a:cubicBezTo>
                      <a:pt x="26" y="20"/>
                      <a:pt x="26" y="20"/>
                      <a:pt x="26" y="19"/>
                    </a:cubicBezTo>
                    <a:cubicBezTo>
                      <a:pt x="26" y="19"/>
                      <a:pt x="26" y="19"/>
                      <a:pt x="25" y="19"/>
                    </a:cubicBezTo>
                    <a:cubicBezTo>
                      <a:pt x="26" y="19"/>
                      <a:pt x="26" y="19"/>
                      <a:pt x="26" y="18"/>
                    </a:cubicBezTo>
                    <a:cubicBezTo>
                      <a:pt x="27" y="18"/>
                      <a:pt x="27" y="18"/>
                      <a:pt x="27" y="18"/>
                    </a:cubicBezTo>
                    <a:cubicBezTo>
                      <a:pt x="27" y="17"/>
                      <a:pt x="27" y="17"/>
                      <a:pt x="27" y="17"/>
                    </a:cubicBezTo>
                    <a:cubicBezTo>
                      <a:pt x="27" y="17"/>
                      <a:pt x="27" y="16"/>
                      <a:pt x="27" y="16"/>
                    </a:cubicBezTo>
                    <a:cubicBezTo>
                      <a:pt x="27" y="16"/>
                      <a:pt x="27" y="16"/>
                      <a:pt x="27" y="16"/>
                    </a:cubicBezTo>
                    <a:cubicBezTo>
                      <a:pt x="27" y="16"/>
                      <a:pt x="27" y="15"/>
                      <a:pt x="27" y="15"/>
                    </a:cubicBezTo>
                    <a:cubicBezTo>
                      <a:pt x="27" y="15"/>
                      <a:pt x="27" y="15"/>
                      <a:pt x="26" y="15"/>
                    </a:cubicBezTo>
                    <a:cubicBezTo>
                      <a:pt x="26" y="14"/>
                      <a:pt x="26" y="14"/>
                      <a:pt x="26" y="14"/>
                    </a:cubicBezTo>
                    <a:cubicBezTo>
                      <a:pt x="26" y="14"/>
                      <a:pt x="26" y="14"/>
                      <a:pt x="27" y="14"/>
                    </a:cubicBezTo>
                    <a:cubicBezTo>
                      <a:pt x="27" y="14"/>
                      <a:pt x="27" y="14"/>
                      <a:pt x="27" y="14"/>
                    </a:cubicBezTo>
                    <a:cubicBezTo>
                      <a:pt x="27" y="14"/>
                      <a:pt x="27" y="14"/>
                      <a:pt x="27" y="13"/>
                    </a:cubicBezTo>
                    <a:cubicBezTo>
                      <a:pt x="27" y="13"/>
                      <a:pt x="27" y="13"/>
                      <a:pt x="27" y="13"/>
                    </a:cubicBezTo>
                    <a:cubicBezTo>
                      <a:pt x="27" y="13"/>
                      <a:pt x="27" y="13"/>
                      <a:pt x="27" y="13"/>
                    </a:cubicBezTo>
                    <a:cubicBezTo>
                      <a:pt x="27" y="12"/>
                      <a:pt x="27" y="12"/>
                      <a:pt x="27" y="12"/>
                    </a:cubicBezTo>
                    <a:cubicBezTo>
                      <a:pt x="27" y="12"/>
                      <a:pt x="27" y="12"/>
                      <a:pt x="27" y="12"/>
                    </a:cubicBezTo>
                    <a:cubicBezTo>
                      <a:pt x="27" y="12"/>
                      <a:pt x="27" y="12"/>
                      <a:pt x="27" y="12"/>
                    </a:cubicBezTo>
                    <a:cubicBezTo>
                      <a:pt x="27" y="12"/>
                      <a:pt x="27" y="12"/>
                      <a:pt x="27" y="12"/>
                    </a:cubicBezTo>
                    <a:cubicBezTo>
                      <a:pt x="27" y="12"/>
                      <a:pt x="27" y="12"/>
                      <a:pt x="27" y="11"/>
                    </a:cubicBezTo>
                    <a:cubicBezTo>
                      <a:pt x="27" y="11"/>
                      <a:pt x="27" y="11"/>
                      <a:pt x="27" y="11"/>
                    </a:cubicBezTo>
                    <a:cubicBezTo>
                      <a:pt x="27" y="11"/>
                      <a:pt x="27" y="11"/>
                      <a:pt x="27" y="10"/>
                    </a:cubicBezTo>
                    <a:cubicBezTo>
                      <a:pt x="27" y="10"/>
                      <a:pt x="26" y="10"/>
                      <a:pt x="26" y="10"/>
                    </a:cubicBezTo>
                    <a:cubicBezTo>
                      <a:pt x="26" y="10"/>
                      <a:pt x="26" y="10"/>
                      <a:pt x="26" y="10"/>
                    </a:cubicBezTo>
                    <a:cubicBezTo>
                      <a:pt x="26" y="10"/>
                      <a:pt x="26" y="10"/>
                      <a:pt x="27" y="10"/>
                    </a:cubicBezTo>
                    <a:cubicBezTo>
                      <a:pt x="27" y="10"/>
                      <a:pt x="27" y="10"/>
                      <a:pt x="27" y="10"/>
                    </a:cubicBezTo>
                    <a:cubicBezTo>
                      <a:pt x="27" y="10"/>
                      <a:pt x="27" y="10"/>
                      <a:pt x="27" y="10"/>
                    </a:cubicBezTo>
                    <a:cubicBezTo>
                      <a:pt x="27" y="10"/>
                      <a:pt x="28" y="10"/>
                      <a:pt x="28" y="10"/>
                    </a:cubicBezTo>
                    <a:cubicBezTo>
                      <a:pt x="28" y="10"/>
                      <a:pt x="28" y="10"/>
                      <a:pt x="28" y="10"/>
                    </a:cubicBezTo>
                    <a:cubicBezTo>
                      <a:pt x="27" y="10"/>
                      <a:pt x="27" y="10"/>
                      <a:pt x="27" y="9"/>
                    </a:cubicBezTo>
                    <a:close/>
                    <a:moveTo>
                      <a:pt x="17" y="2"/>
                    </a:moveTo>
                    <a:cubicBezTo>
                      <a:pt x="17" y="2"/>
                      <a:pt x="17" y="2"/>
                      <a:pt x="17" y="1"/>
                    </a:cubicBezTo>
                    <a:cubicBezTo>
                      <a:pt x="17" y="1"/>
                      <a:pt x="17" y="1"/>
                      <a:pt x="17" y="1"/>
                    </a:cubicBezTo>
                    <a:cubicBezTo>
                      <a:pt x="17" y="1"/>
                      <a:pt x="17" y="1"/>
                      <a:pt x="17" y="0"/>
                    </a:cubicBezTo>
                    <a:cubicBezTo>
                      <a:pt x="17" y="1"/>
                      <a:pt x="17" y="1"/>
                      <a:pt x="17" y="1"/>
                    </a:cubicBezTo>
                    <a:cubicBezTo>
                      <a:pt x="17" y="1"/>
                      <a:pt x="18" y="1"/>
                      <a:pt x="18" y="1"/>
                    </a:cubicBezTo>
                    <a:cubicBezTo>
                      <a:pt x="18" y="1"/>
                      <a:pt x="18" y="1"/>
                      <a:pt x="18" y="1"/>
                    </a:cubicBezTo>
                    <a:cubicBezTo>
                      <a:pt x="18" y="1"/>
                      <a:pt x="18" y="0"/>
                      <a:pt x="18" y="0"/>
                    </a:cubicBezTo>
                    <a:cubicBezTo>
                      <a:pt x="18" y="0"/>
                      <a:pt x="18" y="0"/>
                      <a:pt x="18" y="0"/>
                    </a:cubicBezTo>
                    <a:cubicBezTo>
                      <a:pt x="18" y="0"/>
                      <a:pt x="18" y="0"/>
                      <a:pt x="18" y="0"/>
                    </a:cubicBezTo>
                    <a:cubicBezTo>
                      <a:pt x="18" y="1"/>
                      <a:pt x="18" y="1"/>
                      <a:pt x="18" y="1"/>
                    </a:cubicBezTo>
                    <a:cubicBezTo>
                      <a:pt x="18" y="1"/>
                      <a:pt x="18" y="1"/>
                      <a:pt x="18" y="1"/>
                    </a:cubicBezTo>
                    <a:cubicBezTo>
                      <a:pt x="18" y="1"/>
                      <a:pt x="18" y="1"/>
                      <a:pt x="18" y="1"/>
                    </a:cubicBezTo>
                    <a:cubicBezTo>
                      <a:pt x="18" y="1"/>
                      <a:pt x="18" y="1"/>
                      <a:pt x="18" y="1"/>
                    </a:cubicBezTo>
                    <a:cubicBezTo>
                      <a:pt x="18" y="1"/>
                      <a:pt x="18" y="1"/>
                      <a:pt x="18" y="1"/>
                    </a:cubicBezTo>
                    <a:cubicBezTo>
                      <a:pt x="18" y="1"/>
                      <a:pt x="18" y="2"/>
                      <a:pt x="17" y="2"/>
                    </a:cubicBezTo>
                    <a:close/>
                    <a:moveTo>
                      <a:pt x="22" y="2"/>
                    </a:moveTo>
                    <a:cubicBezTo>
                      <a:pt x="22" y="2"/>
                      <a:pt x="22" y="2"/>
                      <a:pt x="22" y="2"/>
                    </a:cubicBezTo>
                    <a:cubicBezTo>
                      <a:pt x="22" y="3"/>
                      <a:pt x="22" y="3"/>
                      <a:pt x="22" y="3"/>
                    </a:cubicBezTo>
                    <a:cubicBezTo>
                      <a:pt x="22" y="3"/>
                      <a:pt x="21" y="3"/>
                      <a:pt x="21" y="3"/>
                    </a:cubicBezTo>
                    <a:cubicBezTo>
                      <a:pt x="21" y="3"/>
                      <a:pt x="21" y="3"/>
                      <a:pt x="21" y="3"/>
                    </a:cubicBezTo>
                    <a:cubicBezTo>
                      <a:pt x="21" y="3"/>
                      <a:pt x="21" y="3"/>
                      <a:pt x="21" y="3"/>
                    </a:cubicBezTo>
                    <a:cubicBezTo>
                      <a:pt x="21" y="3"/>
                      <a:pt x="21" y="3"/>
                      <a:pt x="21" y="3"/>
                    </a:cubicBezTo>
                    <a:cubicBezTo>
                      <a:pt x="21" y="3"/>
                      <a:pt x="21" y="3"/>
                      <a:pt x="21" y="3"/>
                    </a:cubicBezTo>
                    <a:cubicBezTo>
                      <a:pt x="21" y="3"/>
                      <a:pt x="21" y="2"/>
                      <a:pt x="21" y="2"/>
                    </a:cubicBezTo>
                    <a:cubicBezTo>
                      <a:pt x="21" y="2"/>
                      <a:pt x="21" y="2"/>
                      <a:pt x="21" y="2"/>
                    </a:cubicBezTo>
                    <a:cubicBezTo>
                      <a:pt x="21" y="2"/>
                      <a:pt x="21" y="2"/>
                      <a:pt x="21" y="2"/>
                    </a:cubicBezTo>
                    <a:cubicBezTo>
                      <a:pt x="21" y="2"/>
                      <a:pt x="21" y="2"/>
                      <a:pt x="21" y="2"/>
                    </a:cubicBezTo>
                    <a:cubicBezTo>
                      <a:pt x="21" y="2"/>
                      <a:pt x="21" y="2"/>
                      <a:pt x="21" y="2"/>
                    </a:cubicBezTo>
                    <a:cubicBezTo>
                      <a:pt x="21" y="2"/>
                      <a:pt x="22" y="2"/>
                      <a:pt x="21" y="2"/>
                    </a:cubicBezTo>
                    <a:cubicBezTo>
                      <a:pt x="22" y="2"/>
                      <a:pt x="22" y="2"/>
                      <a:pt x="22" y="2"/>
                    </a:cubicBezTo>
                    <a:cubicBezTo>
                      <a:pt x="22" y="2"/>
                      <a:pt x="21" y="2"/>
                      <a:pt x="21" y="3"/>
                    </a:cubicBezTo>
                    <a:cubicBezTo>
                      <a:pt x="21" y="3"/>
                      <a:pt x="21" y="3"/>
                      <a:pt x="21" y="3"/>
                    </a:cubicBezTo>
                    <a:cubicBezTo>
                      <a:pt x="22" y="3"/>
                      <a:pt x="22" y="2"/>
                      <a:pt x="22" y="2"/>
                    </a:cubicBezTo>
                    <a:close/>
                    <a:moveTo>
                      <a:pt x="24" y="5"/>
                    </a:moveTo>
                    <a:cubicBezTo>
                      <a:pt x="25" y="5"/>
                      <a:pt x="25" y="5"/>
                      <a:pt x="25" y="5"/>
                    </a:cubicBezTo>
                    <a:cubicBezTo>
                      <a:pt x="25" y="5"/>
                      <a:pt x="25" y="5"/>
                      <a:pt x="25" y="5"/>
                    </a:cubicBezTo>
                    <a:cubicBezTo>
                      <a:pt x="25" y="5"/>
                      <a:pt x="25" y="5"/>
                      <a:pt x="25" y="5"/>
                    </a:cubicBezTo>
                    <a:cubicBezTo>
                      <a:pt x="25" y="5"/>
                      <a:pt x="25" y="5"/>
                      <a:pt x="25" y="5"/>
                    </a:cubicBezTo>
                    <a:cubicBezTo>
                      <a:pt x="25" y="5"/>
                      <a:pt x="25" y="5"/>
                      <a:pt x="25" y="6"/>
                    </a:cubicBezTo>
                    <a:cubicBezTo>
                      <a:pt x="25" y="6"/>
                      <a:pt x="25" y="6"/>
                      <a:pt x="25" y="6"/>
                    </a:cubicBezTo>
                    <a:cubicBezTo>
                      <a:pt x="25" y="6"/>
                      <a:pt x="25" y="6"/>
                      <a:pt x="25" y="6"/>
                    </a:cubicBezTo>
                    <a:cubicBezTo>
                      <a:pt x="25" y="6"/>
                      <a:pt x="25" y="6"/>
                      <a:pt x="25" y="6"/>
                    </a:cubicBezTo>
                    <a:cubicBezTo>
                      <a:pt x="25" y="6"/>
                      <a:pt x="24" y="6"/>
                      <a:pt x="24" y="6"/>
                    </a:cubicBezTo>
                    <a:cubicBezTo>
                      <a:pt x="24" y="6"/>
                      <a:pt x="24" y="6"/>
                      <a:pt x="24" y="6"/>
                    </a:cubicBezTo>
                    <a:cubicBezTo>
                      <a:pt x="24" y="6"/>
                      <a:pt x="24" y="6"/>
                      <a:pt x="24" y="6"/>
                    </a:cubicBezTo>
                    <a:cubicBezTo>
                      <a:pt x="24" y="6"/>
                      <a:pt x="24" y="6"/>
                      <a:pt x="24" y="6"/>
                    </a:cubicBezTo>
                    <a:cubicBezTo>
                      <a:pt x="24" y="6"/>
                      <a:pt x="24" y="6"/>
                      <a:pt x="24" y="6"/>
                    </a:cubicBezTo>
                    <a:cubicBezTo>
                      <a:pt x="24" y="6"/>
                      <a:pt x="24" y="6"/>
                      <a:pt x="24" y="5"/>
                    </a:cubicBezTo>
                    <a:cubicBezTo>
                      <a:pt x="24" y="5"/>
                      <a:pt x="24" y="5"/>
                      <a:pt x="24" y="5"/>
                    </a:cubicBezTo>
                    <a:cubicBezTo>
                      <a:pt x="24" y="5"/>
                      <a:pt x="24" y="5"/>
                      <a:pt x="24" y="5"/>
                    </a:cubicBezTo>
                    <a:cubicBezTo>
                      <a:pt x="24" y="4"/>
                      <a:pt x="24" y="4"/>
                      <a:pt x="24" y="4"/>
                    </a:cubicBezTo>
                    <a:cubicBezTo>
                      <a:pt x="24" y="4"/>
                      <a:pt x="24" y="4"/>
                      <a:pt x="24" y="4"/>
                    </a:cubicBezTo>
                    <a:cubicBezTo>
                      <a:pt x="25" y="4"/>
                      <a:pt x="25" y="5"/>
                      <a:pt x="24" y="5"/>
                    </a:cubicBezTo>
                    <a:cubicBezTo>
                      <a:pt x="24" y="5"/>
                      <a:pt x="24" y="5"/>
                      <a:pt x="24" y="5"/>
                    </a:cubicBezTo>
                    <a:close/>
                    <a:moveTo>
                      <a:pt x="13" y="1"/>
                    </a:moveTo>
                    <a:cubicBezTo>
                      <a:pt x="13" y="1"/>
                      <a:pt x="13" y="0"/>
                      <a:pt x="13" y="1"/>
                    </a:cubicBezTo>
                    <a:cubicBezTo>
                      <a:pt x="13" y="1"/>
                      <a:pt x="13" y="1"/>
                      <a:pt x="13"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0"/>
                      <a:pt x="14" y="0"/>
                      <a:pt x="13" y="0"/>
                    </a:cubicBezTo>
                    <a:cubicBezTo>
                      <a:pt x="14" y="0"/>
                      <a:pt x="14" y="0"/>
                      <a:pt x="14" y="0"/>
                    </a:cubicBezTo>
                    <a:cubicBezTo>
                      <a:pt x="14" y="1"/>
                      <a:pt x="14" y="1"/>
                      <a:pt x="14" y="1"/>
                    </a:cubicBezTo>
                    <a:cubicBezTo>
                      <a:pt x="14" y="1"/>
                      <a:pt x="14" y="1"/>
                      <a:pt x="14" y="1"/>
                    </a:cubicBezTo>
                    <a:cubicBezTo>
                      <a:pt x="14" y="1"/>
                      <a:pt x="14" y="0"/>
                      <a:pt x="14" y="0"/>
                    </a:cubicBezTo>
                    <a:cubicBezTo>
                      <a:pt x="14" y="0"/>
                      <a:pt x="14" y="0"/>
                      <a:pt x="14" y="0"/>
                    </a:cubicBezTo>
                    <a:cubicBezTo>
                      <a:pt x="14" y="0"/>
                      <a:pt x="14" y="0"/>
                      <a:pt x="14" y="0"/>
                    </a:cubicBezTo>
                    <a:cubicBezTo>
                      <a:pt x="14" y="0"/>
                      <a:pt x="14" y="0"/>
                      <a:pt x="14" y="1"/>
                    </a:cubicBezTo>
                    <a:cubicBezTo>
                      <a:pt x="14" y="1"/>
                      <a:pt x="14" y="1"/>
                      <a:pt x="14" y="1"/>
                    </a:cubicBezTo>
                    <a:cubicBezTo>
                      <a:pt x="14" y="1"/>
                      <a:pt x="14" y="1"/>
                      <a:pt x="14" y="1"/>
                    </a:cubicBezTo>
                    <a:cubicBezTo>
                      <a:pt x="14" y="1"/>
                      <a:pt x="14" y="1"/>
                      <a:pt x="14" y="1"/>
                    </a:cubicBezTo>
                    <a:cubicBezTo>
                      <a:pt x="14" y="1"/>
                      <a:pt x="14" y="1"/>
                      <a:pt x="14" y="1"/>
                    </a:cubicBezTo>
                    <a:cubicBezTo>
                      <a:pt x="14" y="2"/>
                      <a:pt x="14" y="2"/>
                      <a:pt x="14" y="1"/>
                    </a:cubicBezTo>
                    <a:cubicBezTo>
                      <a:pt x="14" y="1"/>
                      <a:pt x="14" y="1"/>
                      <a:pt x="13" y="1"/>
                    </a:cubicBezTo>
                    <a:cubicBezTo>
                      <a:pt x="13" y="1"/>
                      <a:pt x="13" y="1"/>
                      <a:pt x="13" y="1"/>
                    </a:cubicBezTo>
                    <a:close/>
                    <a:moveTo>
                      <a:pt x="8" y="2"/>
                    </a:moveTo>
                    <a:cubicBezTo>
                      <a:pt x="8" y="2"/>
                      <a:pt x="8" y="2"/>
                      <a:pt x="8" y="2"/>
                    </a:cubicBezTo>
                    <a:cubicBezTo>
                      <a:pt x="8" y="2"/>
                      <a:pt x="8" y="2"/>
                      <a:pt x="9" y="2"/>
                    </a:cubicBezTo>
                    <a:cubicBezTo>
                      <a:pt x="9" y="2"/>
                      <a:pt x="9" y="2"/>
                      <a:pt x="9" y="2"/>
                    </a:cubicBezTo>
                    <a:cubicBezTo>
                      <a:pt x="9" y="2"/>
                      <a:pt x="9" y="2"/>
                      <a:pt x="9" y="1"/>
                    </a:cubicBezTo>
                    <a:cubicBezTo>
                      <a:pt x="9" y="1"/>
                      <a:pt x="9" y="1"/>
                      <a:pt x="9" y="1"/>
                    </a:cubicBezTo>
                    <a:cubicBezTo>
                      <a:pt x="9" y="2"/>
                      <a:pt x="9" y="2"/>
                      <a:pt x="9" y="2"/>
                    </a:cubicBezTo>
                    <a:cubicBezTo>
                      <a:pt x="9" y="2"/>
                      <a:pt x="9" y="2"/>
                      <a:pt x="9" y="2"/>
                    </a:cubicBezTo>
                    <a:cubicBezTo>
                      <a:pt x="9" y="2"/>
                      <a:pt x="9" y="2"/>
                      <a:pt x="9" y="1"/>
                    </a:cubicBezTo>
                    <a:cubicBezTo>
                      <a:pt x="9" y="1"/>
                      <a:pt x="9" y="1"/>
                      <a:pt x="10" y="1"/>
                    </a:cubicBezTo>
                    <a:cubicBezTo>
                      <a:pt x="10" y="1"/>
                      <a:pt x="10" y="1"/>
                      <a:pt x="10" y="1"/>
                    </a:cubicBezTo>
                    <a:cubicBezTo>
                      <a:pt x="9" y="2"/>
                      <a:pt x="9" y="2"/>
                      <a:pt x="9" y="2"/>
                    </a:cubicBezTo>
                    <a:cubicBezTo>
                      <a:pt x="9" y="2"/>
                      <a:pt x="9" y="2"/>
                      <a:pt x="9" y="2"/>
                    </a:cubicBezTo>
                    <a:cubicBezTo>
                      <a:pt x="9" y="3"/>
                      <a:pt x="9" y="3"/>
                      <a:pt x="9" y="3"/>
                    </a:cubicBezTo>
                    <a:cubicBezTo>
                      <a:pt x="9" y="3"/>
                      <a:pt x="9" y="3"/>
                      <a:pt x="9" y="3"/>
                    </a:cubicBezTo>
                    <a:cubicBezTo>
                      <a:pt x="9" y="3"/>
                      <a:pt x="9" y="3"/>
                      <a:pt x="9" y="3"/>
                    </a:cubicBezTo>
                    <a:cubicBezTo>
                      <a:pt x="9" y="3"/>
                      <a:pt x="9" y="3"/>
                      <a:pt x="9" y="3"/>
                    </a:cubicBezTo>
                    <a:cubicBezTo>
                      <a:pt x="9" y="3"/>
                      <a:pt x="9" y="3"/>
                      <a:pt x="9" y="3"/>
                    </a:cubicBezTo>
                    <a:cubicBezTo>
                      <a:pt x="9" y="2"/>
                      <a:pt x="8" y="2"/>
                      <a:pt x="8" y="2"/>
                    </a:cubicBezTo>
                    <a:cubicBezTo>
                      <a:pt x="8" y="2"/>
                      <a:pt x="8" y="2"/>
                      <a:pt x="8" y="2"/>
                    </a:cubicBezTo>
                    <a:cubicBezTo>
                      <a:pt x="8" y="2"/>
                      <a:pt x="8" y="2"/>
                      <a:pt x="8" y="2"/>
                    </a:cubicBezTo>
                    <a:close/>
                    <a:moveTo>
                      <a:pt x="4" y="4"/>
                    </a:moveTo>
                    <a:cubicBezTo>
                      <a:pt x="4" y="4"/>
                      <a:pt x="5" y="4"/>
                      <a:pt x="5" y="4"/>
                    </a:cubicBezTo>
                    <a:cubicBezTo>
                      <a:pt x="5" y="4"/>
                      <a:pt x="5" y="4"/>
                      <a:pt x="5" y="4"/>
                    </a:cubicBezTo>
                    <a:cubicBezTo>
                      <a:pt x="5" y="4"/>
                      <a:pt x="5" y="4"/>
                      <a:pt x="5" y="4"/>
                    </a:cubicBezTo>
                    <a:cubicBezTo>
                      <a:pt x="5" y="4"/>
                      <a:pt x="5" y="4"/>
                      <a:pt x="6" y="5"/>
                    </a:cubicBezTo>
                    <a:cubicBezTo>
                      <a:pt x="5" y="4"/>
                      <a:pt x="5" y="4"/>
                      <a:pt x="5" y="4"/>
                    </a:cubicBezTo>
                    <a:cubicBezTo>
                      <a:pt x="5" y="4"/>
                      <a:pt x="5" y="4"/>
                      <a:pt x="5" y="4"/>
                    </a:cubicBezTo>
                    <a:cubicBezTo>
                      <a:pt x="5" y="4"/>
                      <a:pt x="5" y="4"/>
                      <a:pt x="5" y="3"/>
                    </a:cubicBezTo>
                    <a:cubicBezTo>
                      <a:pt x="5" y="4"/>
                      <a:pt x="5" y="3"/>
                      <a:pt x="5" y="4"/>
                    </a:cubicBezTo>
                    <a:cubicBezTo>
                      <a:pt x="6" y="4"/>
                      <a:pt x="6" y="4"/>
                      <a:pt x="6" y="4"/>
                    </a:cubicBezTo>
                    <a:cubicBezTo>
                      <a:pt x="6" y="4"/>
                      <a:pt x="6" y="5"/>
                      <a:pt x="6" y="5"/>
                    </a:cubicBezTo>
                    <a:cubicBezTo>
                      <a:pt x="6" y="5"/>
                      <a:pt x="6" y="5"/>
                      <a:pt x="6" y="5"/>
                    </a:cubicBezTo>
                    <a:cubicBezTo>
                      <a:pt x="6" y="5"/>
                      <a:pt x="6" y="5"/>
                      <a:pt x="6" y="5"/>
                    </a:cubicBezTo>
                    <a:cubicBezTo>
                      <a:pt x="6" y="5"/>
                      <a:pt x="6" y="5"/>
                      <a:pt x="6" y="5"/>
                    </a:cubicBezTo>
                    <a:cubicBezTo>
                      <a:pt x="5" y="5"/>
                      <a:pt x="5" y="5"/>
                      <a:pt x="5" y="5"/>
                    </a:cubicBezTo>
                    <a:cubicBezTo>
                      <a:pt x="5" y="4"/>
                      <a:pt x="5" y="4"/>
                      <a:pt x="5" y="4"/>
                    </a:cubicBezTo>
                    <a:cubicBezTo>
                      <a:pt x="5" y="4"/>
                      <a:pt x="5" y="4"/>
                      <a:pt x="5" y="4"/>
                    </a:cubicBezTo>
                    <a:cubicBezTo>
                      <a:pt x="4" y="4"/>
                      <a:pt x="4" y="4"/>
                      <a:pt x="4" y="4"/>
                    </a:cubicBezTo>
                    <a:close/>
                    <a:moveTo>
                      <a:pt x="3" y="9"/>
                    </a:moveTo>
                    <a:cubicBezTo>
                      <a:pt x="3" y="9"/>
                      <a:pt x="3" y="9"/>
                      <a:pt x="3" y="9"/>
                    </a:cubicBezTo>
                    <a:cubicBezTo>
                      <a:pt x="3" y="9"/>
                      <a:pt x="3" y="9"/>
                      <a:pt x="2" y="9"/>
                    </a:cubicBezTo>
                    <a:cubicBezTo>
                      <a:pt x="2" y="9"/>
                      <a:pt x="2" y="9"/>
                      <a:pt x="2" y="9"/>
                    </a:cubicBezTo>
                    <a:cubicBezTo>
                      <a:pt x="2" y="9"/>
                      <a:pt x="2" y="9"/>
                      <a:pt x="2" y="9"/>
                    </a:cubicBezTo>
                    <a:cubicBezTo>
                      <a:pt x="2" y="9"/>
                      <a:pt x="2" y="9"/>
                      <a:pt x="2" y="9"/>
                    </a:cubicBezTo>
                    <a:cubicBezTo>
                      <a:pt x="2" y="9"/>
                      <a:pt x="2" y="9"/>
                      <a:pt x="2" y="9"/>
                    </a:cubicBezTo>
                    <a:cubicBezTo>
                      <a:pt x="2" y="8"/>
                      <a:pt x="2" y="8"/>
                      <a:pt x="2" y="8"/>
                    </a:cubicBezTo>
                    <a:cubicBezTo>
                      <a:pt x="2" y="8"/>
                      <a:pt x="2" y="8"/>
                      <a:pt x="2" y="8"/>
                    </a:cubicBezTo>
                    <a:cubicBezTo>
                      <a:pt x="2" y="8"/>
                      <a:pt x="2" y="8"/>
                      <a:pt x="2" y="8"/>
                    </a:cubicBezTo>
                    <a:cubicBezTo>
                      <a:pt x="2" y="8"/>
                      <a:pt x="2" y="8"/>
                      <a:pt x="2" y="8"/>
                    </a:cubicBezTo>
                    <a:cubicBezTo>
                      <a:pt x="2" y="8"/>
                      <a:pt x="2" y="8"/>
                      <a:pt x="3" y="8"/>
                    </a:cubicBezTo>
                    <a:cubicBezTo>
                      <a:pt x="3" y="8"/>
                      <a:pt x="3" y="8"/>
                      <a:pt x="3" y="8"/>
                    </a:cubicBezTo>
                    <a:cubicBezTo>
                      <a:pt x="3" y="8"/>
                      <a:pt x="3" y="9"/>
                      <a:pt x="3" y="9"/>
                    </a:cubicBezTo>
                    <a:close/>
                    <a:moveTo>
                      <a:pt x="2" y="15"/>
                    </a:moveTo>
                    <a:cubicBezTo>
                      <a:pt x="2" y="15"/>
                      <a:pt x="2" y="15"/>
                      <a:pt x="2" y="15"/>
                    </a:cubicBezTo>
                    <a:cubicBezTo>
                      <a:pt x="2" y="15"/>
                      <a:pt x="2" y="15"/>
                      <a:pt x="2" y="15"/>
                    </a:cubicBezTo>
                    <a:cubicBezTo>
                      <a:pt x="2" y="15"/>
                      <a:pt x="2" y="15"/>
                      <a:pt x="2" y="15"/>
                    </a:cubicBezTo>
                    <a:cubicBezTo>
                      <a:pt x="2" y="15"/>
                      <a:pt x="2" y="15"/>
                      <a:pt x="2" y="15"/>
                    </a:cubicBezTo>
                    <a:cubicBezTo>
                      <a:pt x="2" y="15"/>
                      <a:pt x="2" y="15"/>
                      <a:pt x="2" y="14"/>
                    </a:cubicBezTo>
                    <a:cubicBezTo>
                      <a:pt x="2" y="15"/>
                      <a:pt x="2" y="15"/>
                      <a:pt x="2" y="15"/>
                    </a:cubicBezTo>
                    <a:close/>
                    <a:moveTo>
                      <a:pt x="23" y="19"/>
                    </a:moveTo>
                    <a:cubicBezTo>
                      <a:pt x="23" y="20"/>
                      <a:pt x="23" y="19"/>
                      <a:pt x="23" y="19"/>
                    </a:cubicBezTo>
                    <a:cubicBezTo>
                      <a:pt x="23" y="19"/>
                      <a:pt x="23" y="19"/>
                      <a:pt x="22" y="19"/>
                    </a:cubicBezTo>
                    <a:cubicBezTo>
                      <a:pt x="23" y="19"/>
                      <a:pt x="23" y="19"/>
                      <a:pt x="23" y="19"/>
                    </a:cubicBezTo>
                    <a:cubicBezTo>
                      <a:pt x="23" y="19"/>
                      <a:pt x="23" y="19"/>
                      <a:pt x="23" y="19"/>
                    </a:cubicBezTo>
                    <a:cubicBezTo>
                      <a:pt x="23" y="19"/>
                      <a:pt x="23" y="19"/>
                      <a:pt x="23" y="19"/>
                    </a:cubicBezTo>
                    <a:cubicBezTo>
                      <a:pt x="23" y="19"/>
                      <a:pt x="23" y="19"/>
                      <a:pt x="23" y="19"/>
                    </a:cubicBezTo>
                    <a:cubicBezTo>
                      <a:pt x="23" y="19"/>
                      <a:pt x="23" y="19"/>
                      <a:pt x="23" y="19"/>
                    </a:cubicBezTo>
                    <a:cubicBezTo>
                      <a:pt x="23" y="19"/>
                      <a:pt x="23" y="19"/>
                      <a:pt x="23" y="19"/>
                    </a:cubicBezTo>
                    <a:cubicBezTo>
                      <a:pt x="23" y="19"/>
                      <a:pt x="23" y="19"/>
                      <a:pt x="23" y="18"/>
                    </a:cubicBezTo>
                    <a:cubicBezTo>
                      <a:pt x="23" y="19"/>
                      <a:pt x="23" y="19"/>
                      <a:pt x="23" y="19"/>
                    </a:cubicBezTo>
                    <a:cubicBezTo>
                      <a:pt x="23" y="19"/>
                      <a:pt x="24" y="19"/>
                      <a:pt x="24" y="19"/>
                    </a:cubicBezTo>
                    <a:cubicBezTo>
                      <a:pt x="24" y="19"/>
                      <a:pt x="24" y="19"/>
                      <a:pt x="23" y="19"/>
                    </a:cubicBezTo>
                    <a:cubicBezTo>
                      <a:pt x="23" y="19"/>
                      <a:pt x="23" y="19"/>
                      <a:pt x="23" y="19"/>
                    </a:cubicBezTo>
                    <a:cubicBezTo>
                      <a:pt x="23" y="19"/>
                      <a:pt x="23" y="19"/>
                      <a:pt x="23" y="19"/>
                    </a:cubicBezTo>
                    <a:close/>
                    <a:moveTo>
                      <a:pt x="9" y="23"/>
                    </a:moveTo>
                    <a:cubicBezTo>
                      <a:pt x="9" y="23"/>
                      <a:pt x="9" y="23"/>
                      <a:pt x="9" y="23"/>
                    </a:cubicBezTo>
                    <a:cubicBezTo>
                      <a:pt x="9" y="23"/>
                      <a:pt x="8" y="23"/>
                      <a:pt x="8" y="23"/>
                    </a:cubicBezTo>
                    <a:cubicBezTo>
                      <a:pt x="8" y="23"/>
                      <a:pt x="8" y="23"/>
                      <a:pt x="8" y="23"/>
                    </a:cubicBezTo>
                    <a:cubicBezTo>
                      <a:pt x="8" y="22"/>
                      <a:pt x="8" y="23"/>
                      <a:pt x="8" y="23"/>
                    </a:cubicBezTo>
                    <a:cubicBezTo>
                      <a:pt x="9" y="23"/>
                      <a:pt x="9" y="23"/>
                      <a:pt x="9" y="23"/>
                    </a:cubicBezTo>
                    <a:cubicBezTo>
                      <a:pt x="9" y="23"/>
                      <a:pt x="9" y="23"/>
                      <a:pt x="9" y="23"/>
                    </a:cubicBezTo>
                    <a:cubicBezTo>
                      <a:pt x="9" y="23"/>
                      <a:pt x="9" y="23"/>
                      <a:pt x="9" y="23"/>
                    </a:cubicBezTo>
                    <a:cubicBezTo>
                      <a:pt x="9" y="23"/>
                      <a:pt x="9" y="23"/>
                      <a:pt x="10" y="23"/>
                    </a:cubicBezTo>
                    <a:cubicBezTo>
                      <a:pt x="10" y="24"/>
                      <a:pt x="10" y="24"/>
                      <a:pt x="10" y="24"/>
                    </a:cubicBezTo>
                    <a:cubicBezTo>
                      <a:pt x="9" y="24"/>
                      <a:pt x="9" y="24"/>
                      <a:pt x="9" y="24"/>
                    </a:cubicBezTo>
                    <a:cubicBezTo>
                      <a:pt x="9" y="23"/>
                      <a:pt x="9" y="23"/>
                      <a:pt x="9" y="23"/>
                    </a:cubicBezTo>
                    <a:cubicBezTo>
                      <a:pt x="9" y="23"/>
                      <a:pt x="9" y="23"/>
                      <a:pt x="9" y="23"/>
                    </a:cubicBezTo>
                    <a:cubicBezTo>
                      <a:pt x="9" y="23"/>
                      <a:pt x="9" y="23"/>
                      <a:pt x="9" y="23"/>
                    </a:cubicBezTo>
                    <a:close/>
                    <a:moveTo>
                      <a:pt x="19" y="24"/>
                    </a:moveTo>
                    <a:cubicBezTo>
                      <a:pt x="19" y="24"/>
                      <a:pt x="19" y="24"/>
                      <a:pt x="19" y="24"/>
                    </a:cubicBezTo>
                    <a:cubicBezTo>
                      <a:pt x="19" y="24"/>
                      <a:pt x="19" y="24"/>
                      <a:pt x="19" y="23"/>
                    </a:cubicBezTo>
                    <a:cubicBezTo>
                      <a:pt x="19" y="23"/>
                      <a:pt x="19" y="23"/>
                      <a:pt x="19" y="24"/>
                    </a:cubicBezTo>
                    <a:cubicBezTo>
                      <a:pt x="20" y="24"/>
                      <a:pt x="20" y="24"/>
                      <a:pt x="20" y="24"/>
                    </a:cubicBezTo>
                    <a:cubicBezTo>
                      <a:pt x="20" y="24"/>
                      <a:pt x="20" y="24"/>
                      <a:pt x="20" y="24"/>
                    </a:cubicBezTo>
                    <a:cubicBezTo>
                      <a:pt x="19" y="24"/>
                      <a:pt x="19" y="24"/>
                      <a:pt x="19" y="24"/>
                    </a:cubicBezTo>
                    <a:cubicBezTo>
                      <a:pt x="19" y="24"/>
                      <a:pt x="19" y="24"/>
                      <a:pt x="19" y="24"/>
                    </a:cubicBezTo>
                    <a:cubicBezTo>
                      <a:pt x="19" y="24"/>
                      <a:pt x="19" y="24"/>
                      <a:pt x="19" y="24"/>
                    </a:cubicBezTo>
                    <a:cubicBezTo>
                      <a:pt x="19" y="24"/>
                      <a:pt x="19" y="24"/>
                      <a:pt x="19" y="24"/>
                    </a:cubicBezTo>
                    <a:cubicBezTo>
                      <a:pt x="19" y="24"/>
                      <a:pt x="19" y="24"/>
                      <a:pt x="18" y="24"/>
                    </a:cubicBezTo>
                    <a:cubicBezTo>
                      <a:pt x="18" y="25"/>
                      <a:pt x="18" y="25"/>
                      <a:pt x="18" y="25"/>
                    </a:cubicBezTo>
                    <a:cubicBezTo>
                      <a:pt x="18" y="25"/>
                      <a:pt x="18" y="25"/>
                      <a:pt x="17" y="24"/>
                    </a:cubicBezTo>
                    <a:cubicBezTo>
                      <a:pt x="18" y="24"/>
                      <a:pt x="18" y="24"/>
                      <a:pt x="19" y="24"/>
                    </a:cubicBezTo>
                    <a:cubicBezTo>
                      <a:pt x="19" y="24"/>
                      <a:pt x="19" y="24"/>
                      <a:pt x="19" y="24"/>
                    </a:cubicBezTo>
                    <a:close/>
                    <a:moveTo>
                      <a:pt x="25" y="21"/>
                    </a:moveTo>
                    <a:cubicBezTo>
                      <a:pt x="25" y="21"/>
                      <a:pt x="25" y="21"/>
                      <a:pt x="25" y="21"/>
                    </a:cubicBezTo>
                    <a:cubicBezTo>
                      <a:pt x="25" y="21"/>
                      <a:pt x="25" y="21"/>
                      <a:pt x="25" y="21"/>
                    </a:cubicBezTo>
                    <a:cubicBezTo>
                      <a:pt x="25" y="21"/>
                      <a:pt x="25" y="21"/>
                      <a:pt x="25" y="22"/>
                    </a:cubicBezTo>
                    <a:cubicBezTo>
                      <a:pt x="25" y="22"/>
                      <a:pt x="25" y="22"/>
                      <a:pt x="24" y="22"/>
                    </a:cubicBezTo>
                    <a:cubicBezTo>
                      <a:pt x="24" y="22"/>
                      <a:pt x="24" y="22"/>
                      <a:pt x="24" y="23"/>
                    </a:cubicBezTo>
                    <a:cubicBezTo>
                      <a:pt x="23" y="23"/>
                      <a:pt x="23" y="23"/>
                      <a:pt x="23" y="22"/>
                    </a:cubicBezTo>
                    <a:cubicBezTo>
                      <a:pt x="23" y="22"/>
                      <a:pt x="23" y="22"/>
                      <a:pt x="23" y="22"/>
                    </a:cubicBezTo>
                    <a:cubicBezTo>
                      <a:pt x="23" y="22"/>
                      <a:pt x="23" y="22"/>
                      <a:pt x="23" y="22"/>
                    </a:cubicBezTo>
                    <a:cubicBezTo>
                      <a:pt x="23" y="22"/>
                      <a:pt x="24" y="22"/>
                      <a:pt x="24" y="22"/>
                    </a:cubicBezTo>
                    <a:cubicBezTo>
                      <a:pt x="24" y="22"/>
                      <a:pt x="25" y="22"/>
                      <a:pt x="25" y="22"/>
                    </a:cubicBezTo>
                    <a:cubicBezTo>
                      <a:pt x="25" y="22"/>
                      <a:pt x="25" y="21"/>
                      <a:pt x="25" y="21"/>
                    </a:cubicBezTo>
                    <a:cubicBezTo>
                      <a:pt x="25" y="21"/>
                      <a:pt x="25" y="21"/>
                      <a:pt x="25" y="21"/>
                    </a:cubicBezTo>
                    <a:cubicBezTo>
                      <a:pt x="25" y="21"/>
                      <a:pt x="25" y="21"/>
                      <a:pt x="25" y="21"/>
                    </a:cubicBezTo>
                    <a:close/>
                    <a:moveTo>
                      <a:pt x="5" y="12"/>
                    </a:moveTo>
                    <a:cubicBezTo>
                      <a:pt x="5" y="12"/>
                      <a:pt x="5" y="12"/>
                      <a:pt x="5" y="12"/>
                    </a:cubicBezTo>
                    <a:cubicBezTo>
                      <a:pt x="5" y="12"/>
                      <a:pt x="5" y="12"/>
                      <a:pt x="5" y="13"/>
                    </a:cubicBezTo>
                    <a:cubicBezTo>
                      <a:pt x="5" y="13"/>
                      <a:pt x="6" y="13"/>
                      <a:pt x="6" y="13"/>
                    </a:cubicBezTo>
                    <a:cubicBezTo>
                      <a:pt x="6" y="13"/>
                      <a:pt x="6" y="13"/>
                      <a:pt x="6" y="13"/>
                    </a:cubicBezTo>
                    <a:cubicBezTo>
                      <a:pt x="6" y="13"/>
                      <a:pt x="6" y="13"/>
                      <a:pt x="6" y="13"/>
                    </a:cubicBezTo>
                    <a:cubicBezTo>
                      <a:pt x="7" y="13"/>
                      <a:pt x="7" y="13"/>
                      <a:pt x="7" y="13"/>
                    </a:cubicBezTo>
                    <a:cubicBezTo>
                      <a:pt x="7" y="13"/>
                      <a:pt x="7" y="13"/>
                      <a:pt x="7" y="13"/>
                    </a:cubicBezTo>
                    <a:cubicBezTo>
                      <a:pt x="7" y="13"/>
                      <a:pt x="7" y="14"/>
                      <a:pt x="7" y="14"/>
                    </a:cubicBezTo>
                    <a:cubicBezTo>
                      <a:pt x="7" y="14"/>
                      <a:pt x="7" y="14"/>
                      <a:pt x="7" y="14"/>
                    </a:cubicBezTo>
                    <a:cubicBezTo>
                      <a:pt x="7" y="14"/>
                      <a:pt x="7" y="14"/>
                      <a:pt x="7" y="14"/>
                    </a:cubicBezTo>
                    <a:cubicBezTo>
                      <a:pt x="7" y="14"/>
                      <a:pt x="7" y="13"/>
                      <a:pt x="7" y="13"/>
                    </a:cubicBezTo>
                    <a:cubicBezTo>
                      <a:pt x="7" y="13"/>
                      <a:pt x="7" y="13"/>
                      <a:pt x="7" y="13"/>
                    </a:cubicBezTo>
                    <a:cubicBezTo>
                      <a:pt x="7" y="13"/>
                      <a:pt x="7" y="13"/>
                      <a:pt x="7" y="14"/>
                    </a:cubicBezTo>
                    <a:cubicBezTo>
                      <a:pt x="7" y="14"/>
                      <a:pt x="7" y="14"/>
                      <a:pt x="7" y="14"/>
                    </a:cubicBezTo>
                    <a:cubicBezTo>
                      <a:pt x="7" y="14"/>
                      <a:pt x="7" y="14"/>
                      <a:pt x="7" y="14"/>
                    </a:cubicBezTo>
                    <a:cubicBezTo>
                      <a:pt x="7" y="14"/>
                      <a:pt x="6" y="14"/>
                      <a:pt x="6" y="14"/>
                    </a:cubicBezTo>
                    <a:cubicBezTo>
                      <a:pt x="6" y="14"/>
                      <a:pt x="6" y="14"/>
                      <a:pt x="6" y="13"/>
                    </a:cubicBezTo>
                    <a:cubicBezTo>
                      <a:pt x="6" y="13"/>
                      <a:pt x="6" y="13"/>
                      <a:pt x="6" y="13"/>
                    </a:cubicBezTo>
                    <a:cubicBezTo>
                      <a:pt x="6" y="13"/>
                      <a:pt x="6" y="14"/>
                      <a:pt x="5" y="14"/>
                    </a:cubicBezTo>
                    <a:cubicBezTo>
                      <a:pt x="5" y="14"/>
                      <a:pt x="5" y="14"/>
                      <a:pt x="5" y="14"/>
                    </a:cubicBezTo>
                    <a:cubicBezTo>
                      <a:pt x="5" y="14"/>
                      <a:pt x="6" y="14"/>
                      <a:pt x="6" y="14"/>
                    </a:cubicBezTo>
                    <a:cubicBezTo>
                      <a:pt x="6" y="14"/>
                      <a:pt x="6" y="14"/>
                      <a:pt x="6" y="14"/>
                    </a:cubicBezTo>
                    <a:cubicBezTo>
                      <a:pt x="6" y="14"/>
                      <a:pt x="6" y="14"/>
                      <a:pt x="6" y="14"/>
                    </a:cubicBezTo>
                    <a:cubicBezTo>
                      <a:pt x="6" y="14"/>
                      <a:pt x="6" y="14"/>
                      <a:pt x="6" y="14"/>
                    </a:cubicBezTo>
                    <a:cubicBezTo>
                      <a:pt x="6" y="14"/>
                      <a:pt x="7" y="14"/>
                      <a:pt x="7" y="14"/>
                    </a:cubicBezTo>
                    <a:cubicBezTo>
                      <a:pt x="7" y="14"/>
                      <a:pt x="7" y="14"/>
                      <a:pt x="7" y="15"/>
                    </a:cubicBezTo>
                    <a:cubicBezTo>
                      <a:pt x="7" y="15"/>
                      <a:pt x="7" y="15"/>
                      <a:pt x="7" y="15"/>
                    </a:cubicBezTo>
                    <a:cubicBezTo>
                      <a:pt x="7" y="15"/>
                      <a:pt x="7"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6"/>
                      <a:pt x="6" y="16"/>
                    </a:cubicBezTo>
                    <a:cubicBezTo>
                      <a:pt x="6" y="16"/>
                      <a:pt x="6" y="16"/>
                      <a:pt x="6" y="15"/>
                    </a:cubicBezTo>
                    <a:cubicBezTo>
                      <a:pt x="6" y="15"/>
                      <a:pt x="7" y="15"/>
                      <a:pt x="7" y="15"/>
                    </a:cubicBezTo>
                    <a:cubicBezTo>
                      <a:pt x="7" y="15"/>
                      <a:pt x="7" y="15"/>
                      <a:pt x="7" y="15"/>
                    </a:cubicBezTo>
                    <a:cubicBezTo>
                      <a:pt x="7" y="15"/>
                      <a:pt x="7" y="16"/>
                      <a:pt x="7" y="16"/>
                    </a:cubicBezTo>
                    <a:cubicBezTo>
                      <a:pt x="7" y="16"/>
                      <a:pt x="7" y="16"/>
                      <a:pt x="7" y="16"/>
                    </a:cubicBezTo>
                    <a:cubicBezTo>
                      <a:pt x="7" y="16"/>
                      <a:pt x="7" y="16"/>
                      <a:pt x="7" y="16"/>
                    </a:cubicBezTo>
                    <a:cubicBezTo>
                      <a:pt x="7" y="16"/>
                      <a:pt x="7" y="16"/>
                      <a:pt x="6" y="16"/>
                    </a:cubicBezTo>
                    <a:cubicBezTo>
                      <a:pt x="6" y="16"/>
                      <a:pt x="6" y="17"/>
                      <a:pt x="6" y="17"/>
                    </a:cubicBezTo>
                    <a:cubicBezTo>
                      <a:pt x="6" y="17"/>
                      <a:pt x="6" y="17"/>
                      <a:pt x="6" y="17"/>
                    </a:cubicBezTo>
                    <a:cubicBezTo>
                      <a:pt x="6" y="17"/>
                      <a:pt x="6" y="17"/>
                      <a:pt x="6" y="17"/>
                    </a:cubicBezTo>
                    <a:cubicBezTo>
                      <a:pt x="6" y="17"/>
                      <a:pt x="6" y="17"/>
                      <a:pt x="6" y="17"/>
                    </a:cubicBezTo>
                    <a:cubicBezTo>
                      <a:pt x="6" y="17"/>
                      <a:pt x="7" y="17"/>
                      <a:pt x="7" y="17"/>
                    </a:cubicBezTo>
                    <a:cubicBezTo>
                      <a:pt x="7" y="17"/>
                      <a:pt x="7" y="17"/>
                      <a:pt x="7" y="17"/>
                    </a:cubicBezTo>
                    <a:cubicBezTo>
                      <a:pt x="7" y="16"/>
                      <a:pt x="7" y="16"/>
                      <a:pt x="7" y="16"/>
                    </a:cubicBezTo>
                    <a:cubicBezTo>
                      <a:pt x="7" y="16"/>
                      <a:pt x="7" y="16"/>
                      <a:pt x="7" y="16"/>
                    </a:cubicBezTo>
                    <a:cubicBezTo>
                      <a:pt x="7" y="16"/>
                      <a:pt x="8" y="17"/>
                      <a:pt x="8" y="17"/>
                    </a:cubicBezTo>
                    <a:cubicBezTo>
                      <a:pt x="8" y="17"/>
                      <a:pt x="7" y="17"/>
                      <a:pt x="7" y="17"/>
                    </a:cubicBezTo>
                    <a:cubicBezTo>
                      <a:pt x="7" y="17"/>
                      <a:pt x="7" y="17"/>
                      <a:pt x="7" y="17"/>
                    </a:cubicBezTo>
                    <a:cubicBezTo>
                      <a:pt x="7" y="17"/>
                      <a:pt x="7" y="17"/>
                      <a:pt x="7" y="17"/>
                    </a:cubicBezTo>
                    <a:cubicBezTo>
                      <a:pt x="7" y="18"/>
                      <a:pt x="7" y="18"/>
                      <a:pt x="7" y="18"/>
                    </a:cubicBezTo>
                    <a:cubicBezTo>
                      <a:pt x="7" y="18"/>
                      <a:pt x="7"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9"/>
                      <a:pt x="8" y="19"/>
                      <a:pt x="8" y="19"/>
                    </a:cubicBezTo>
                    <a:cubicBezTo>
                      <a:pt x="8" y="19"/>
                      <a:pt x="7" y="19"/>
                      <a:pt x="7" y="19"/>
                    </a:cubicBezTo>
                    <a:cubicBezTo>
                      <a:pt x="8" y="19"/>
                      <a:pt x="8" y="19"/>
                      <a:pt x="8" y="19"/>
                    </a:cubicBezTo>
                    <a:cubicBezTo>
                      <a:pt x="8" y="19"/>
                      <a:pt x="8" y="19"/>
                      <a:pt x="8" y="19"/>
                    </a:cubicBezTo>
                    <a:cubicBezTo>
                      <a:pt x="8" y="19"/>
                      <a:pt x="8" y="19"/>
                      <a:pt x="8" y="19"/>
                    </a:cubicBezTo>
                    <a:cubicBezTo>
                      <a:pt x="8" y="19"/>
                      <a:pt x="9" y="19"/>
                      <a:pt x="9" y="19"/>
                    </a:cubicBezTo>
                    <a:cubicBezTo>
                      <a:pt x="9" y="19"/>
                      <a:pt x="9" y="19"/>
                      <a:pt x="9" y="19"/>
                    </a:cubicBezTo>
                    <a:cubicBezTo>
                      <a:pt x="9" y="19"/>
                      <a:pt x="9" y="19"/>
                      <a:pt x="9" y="19"/>
                    </a:cubicBezTo>
                    <a:cubicBezTo>
                      <a:pt x="9" y="20"/>
                      <a:pt x="9" y="20"/>
                      <a:pt x="9" y="20"/>
                    </a:cubicBezTo>
                    <a:cubicBezTo>
                      <a:pt x="9" y="20"/>
                      <a:pt x="9" y="20"/>
                      <a:pt x="9" y="20"/>
                    </a:cubicBezTo>
                    <a:cubicBezTo>
                      <a:pt x="9" y="20"/>
                      <a:pt x="9" y="20"/>
                      <a:pt x="8" y="21"/>
                    </a:cubicBezTo>
                    <a:cubicBezTo>
                      <a:pt x="8" y="21"/>
                      <a:pt x="9" y="21"/>
                      <a:pt x="9" y="21"/>
                    </a:cubicBezTo>
                    <a:cubicBezTo>
                      <a:pt x="9" y="20"/>
                      <a:pt x="9" y="20"/>
                      <a:pt x="9" y="20"/>
                    </a:cubicBezTo>
                    <a:cubicBezTo>
                      <a:pt x="9" y="20"/>
                      <a:pt x="9" y="20"/>
                      <a:pt x="9" y="20"/>
                    </a:cubicBezTo>
                    <a:cubicBezTo>
                      <a:pt x="9" y="20"/>
                      <a:pt x="9" y="20"/>
                      <a:pt x="10" y="20"/>
                    </a:cubicBezTo>
                    <a:cubicBezTo>
                      <a:pt x="10" y="20"/>
                      <a:pt x="10" y="20"/>
                      <a:pt x="10" y="20"/>
                    </a:cubicBezTo>
                    <a:cubicBezTo>
                      <a:pt x="10" y="20"/>
                      <a:pt x="10" y="20"/>
                      <a:pt x="10" y="20"/>
                    </a:cubicBezTo>
                    <a:cubicBezTo>
                      <a:pt x="10" y="20"/>
                      <a:pt x="10" y="20"/>
                      <a:pt x="10" y="20"/>
                    </a:cubicBezTo>
                    <a:cubicBezTo>
                      <a:pt x="10" y="20"/>
                      <a:pt x="10" y="21"/>
                      <a:pt x="10" y="21"/>
                    </a:cubicBezTo>
                    <a:cubicBezTo>
                      <a:pt x="10" y="21"/>
                      <a:pt x="9" y="21"/>
                      <a:pt x="9" y="21"/>
                    </a:cubicBezTo>
                    <a:cubicBezTo>
                      <a:pt x="9" y="21"/>
                      <a:pt x="9" y="21"/>
                      <a:pt x="9" y="21"/>
                    </a:cubicBezTo>
                    <a:cubicBezTo>
                      <a:pt x="9" y="21"/>
                      <a:pt x="9" y="21"/>
                      <a:pt x="9" y="21"/>
                    </a:cubicBezTo>
                    <a:cubicBezTo>
                      <a:pt x="10" y="21"/>
                      <a:pt x="10" y="21"/>
                      <a:pt x="10" y="21"/>
                    </a:cubicBezTo>
                    <a:cubicBezTo>
                      <a:pt x="10" y="21"/>
                      <a:pt x="10" y="21"/>
                      <a:pt x="10" y="21"/>
                    </a:cubicBezTo>
                    <a:cubicBezTo>
                      <a:pt x="10" y="21"/>
                      <a:pt x="10" y="21"/>
                      <a:pt x="10" y="21"/>
                    </a:cubicBezTo>
                    <a:cubicBezTo>
                      <a:pt x="10" y="21"/>
                      <a:pt x="10" y="20"/>
                      <a:pt x="10" y="20"/>
                    </a:cubicBezTo>
                    <a:cubicBezTo>
                      <a:pt x="11" y="20"/>
                      <a:pt x="11" y="21"/>
                      <a:pt x="11" y="21"/>
                    </a:cubicBezTo>
                    <a:cubicBezTo>
                      <a:pt x="11" y="21"/>
                      <a:pt x="11" y="21"/>
                      <a:pt x="11" y="21"/>
                    </a:cubicBezTo>
                    <a:cubicBezTo>
                      <a:pt x="11" y="21"/>
                      <a:pt x="11" y="21"/>
                      <a:pt x="11" y="21"/>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1"/>
                      <a:pt x="11" y="21"/>
                    </a:cubicBezTo>
                    <a:cubicBezTo>
                      <a:pt x="11" y="21"/>
                      <a:pt x="11" y="21"/>
                      <a:pt x="11" y="21"/>
                    </a:cubicBezTo>
                    <a:cubicBezTo>
                      <a:pt x="12" y="21"/>
                      <a:pt x="12" y="21"/>
                      <a:pt x="12" y="21"/>
                    </a:cubicBezTo>
                    <a:cubicBezTo>
                      <a:pt x="12" y="21"/>
                      <a:pt x="12" y="21"/>
                      <a:pt x="12" y="21"/>
                    </a:cubicBezTo>
                    <a:cubicBezTo>
                      <a:pt x="12" y="21"/>
                      <a:pt x="12" y="21"/>
                      <a:pt x="12" y="21"/>
                    </a:cubicBezTo>
                    <a:cubicBezTo>
                      <a:pt x="12" y="22"/>
                      <a:pt x="12" y="22"/>
                      <a:pt x="12" y="22"/>
                    </a:cubicBezTo>
                    <a:cubicBezTo>
                      <a:pt x="12" y="22"/>
                      <a:pt x="12" y="22"/>
                      <a:pt x="12" y="22"/>
                    </a:cubicBezTo>
                    <a:cubicBezTo>
                      <a:pt x="12" y="22"/>
                      <a:pt x="12" y="22"/>
                      <a:pt x="12" y="23"/>
                    </a:cubicBezTo>
                    <a:cubicBezTo>
                      <a:pt x="12" y="23"/>
                      <a:pt x="12" y="23"/>
                      <a:pt x="12" y="23"/>
                    </a:cubicBezTo>
                    <a:cubicBezTo>
                      <a:pt x="12" y="22"/>
                      <a:pt x="13" y="22"/>
                      <a:pt x="13" y="22"/>
                    </a:cubicBezTo>
                    <a:cubicBezTo>
                      <a:pt x="13" y="22"/>
                      <a:pt x="13" y="22"/>
                      <a:pt x="13" y="22"/>
                    </a:cubicBezTo>
                    <a:cubicBezTo>
                      <a:pt x="13" y="22"/>
                      <a:pt x="13" y="22"/>
                      <a:pt x="13" y="21"/>
                    </a:cubicBezTo>
                    <a:cubicBezTo>
                      <a:pt x="13" y="21"/>
                      <a:pt x="13" y="21"/>
                      <a:pt x="13" y="21"/>
                    </a:cubicBezTo>
                    <a:cubicBezTo>
                      <a:pt x="13" y="21"/>
                      <a:pt x="13" y="21"/>
                      <a:pt x="13" y="21"/>
                    </a:cubicBezTo>
                    <a:cubicBezTo>
                      <a:pt x="13" y="22"/>
                      <a:pt x="13" y="22"/>
                      <a:pt x="13" y="22"/>
                    </a:cubicBezTo>
                    <a:cubicBezTo>
                      <a:pt x="13" y="22"/>
                      <a:pt x="14" y="23"/>
                      <a:pt x="14" y="23"/>
                    </a:cubicBezTo>
                    <a:cubicBezTo>
                      <a:pt x="14" y="23"/>
                      <a:pt x="14" y="23"/>
                      <a:pt x="14" y="23"/>
                    </a:cubicBezTo>
                    <a:cubicBezTo>
                      <a:pt x="14" y="23"/>
                      <a:pt x="14" y="22"/>
                      <a:pt x="14" y="22"/>
                    </a:cubicBezTo>
                    <a:cubicBezTo>
                      <a:pt x="14" y="22"/>
                      <a:pt x="14" y="22"/>
                      <a:pt x="14" y="22"/>
                    </a:cubicBezTo>
                    <a:cubicBezTo>
                      <a:pt x="14" y="22"/>
                      <a:pt x="14" y="22"/>
                      <a:pt x="14" y="22"/>
                    </a:cubicBezTo>
                    <a:cubicBezTo>
                      <a:pt x="14" y="22"/>
                      <a:pt x="14" y="22"/>
                      <a:pt x="14" y="22"/>
                    </a:cubicBezTo>
                    <a:cubicBezTo>
                      <a:pt x="14" y="21"/>
                      <a:pt x="14" y="21"/>
                      <a:pt x="15" y="21"/>
                    </a:cubicBezTo>
                    <a:cubicBezTo>
                      <a:pt x="15" y="21"/>
                      <a:pt x="15" y="21"/>
                      <a:pt x="15" y="21"/>
                    </a:cubicBezTo>
                    <a:cubicBezTo>
                      <a:pt x="15" y="22"/>
                      <a:pt x="15" y="22"/>
                      <a:pt x="15" y="22"/>
                    </a:cubicBezTo>
                    <a:cubicBezTo>
                      <a:pt x="15" y="22"/>
                      <a:pt x="15" y="22"/>
                      <a:pt x="15" y="22"/>
                    </a:cubicBezTo>
                    <a:cubicBezTo>
                      <a:pt x="15" y="22"/>
                      <a:pt x="15" y="22"/>
                      <a:pt x="15" y="23"/>
                    </a:cubicBezTo>
                    <a:cubicBezTo>
                      <a:pt x="15" y="23"/>
                      <a:pt x="15" y="23"/>
                      <a:pt x="15" y="23"/>
                    </a:cubicBezTo>
                    <a:cubicBezTo>
                      <a:pt x="15" y="23"/>
                      <a:pt x="15" y="23"/>
                      <a:pt x="15" y="23"/>
                    </a:cubicBezTo>
                    <a:cubicBezTo>
                      <a:pt x="15" y="23"/>
                      <a:pt x="16" y="23"/>
                      <a:pt x="16" y="22"/>
                    </a:cubicBezTo>
                    <a:cubicBezTo>
                      <a:pt x="16" y="22"/>
                      <a:pt x="16" y="22"/>
                      <a:pt x="16" y="22"/>
                    </a:cubicBezTo>
                    <a:cubicBezTo>
                      <a:pt x="16" y="22"/>
                      <a:pt x="15" y="22"/>
                      <a:pt x="15" y="22"/>
                    </a:cubicBezTo>
                    <a:cubicBezTo>
                      <a:pt x="15" y="22"/>
                      <a:pt x="15" y="21"/>
                      <a:pt x="15" y="21"/>
                    </a:cubicBezTo>
                    <a:cubicBezTo>
                      <a:pt x="15" y="21"/>
                      <a:pt x="15" y="21"/>
                      <a:pt x="15" y="21"/>
                    </a:cubicBezTo>
                    <a:cubicBezTo>
                      <a:pt x="15" y="21"/>
                      <a:pt x="16" y="21"/>
                      <a:pt x="16" y="21"/>
                    </a:cubicBezTo>
                    <a:cubicBezTo>
                      <a:pt x="16" y="21"/>
                      <a:pt x="16" y="21"/>
                      <a:pt x="16" y="22"/>
                    </a:cubicBezTo>
                    <a:cubicBezTo>
                      <a:pt x="16" y="22"/>
                      <a:pt x="16" y="22"/>
                      <a:pt x="16" y="22"/>
                    </a:cubicBezTo>
                    <a:cubicBezTo>
                      <a:pt x="16" y="22"/>
                      <a:pt x="17" y="22"/>
                      <a:pt x="17" y="23"/>
                    </a:cubicBezTo>
                    <a:cubicBezTo>
                      <a:pt x="17" y="22"/>
                      <a:pt x="17" y="22"/>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8" y="21"/>
                    </a:cubicBezTo>
                    <a:cubicBezTo>
                      <a:pt x="18" y="21"/>
                      <a:pt x="18" y="22"/>
                      <a:pt x="18" y="22"/>
                    </a:cubicBezTo>
                    <a:cubicBezTo>
                      <a:pt x="18" y="22"/>
                      <a:pt x="19" y="22"/>
                      <a:pt x="19" y="22"/>
                    </a:cubicBezTo>
                    <a:cubicBezTo>
                      <a:pt x="19" y="22"/>
                      <a:pt x="19" y="22"/>
                      <a:pt x="19" y="22"/>
                    </a:cubicBezTo>
                    <a:cubicBezTo>
                      <a:pt x="19" y="22"/>
                      <a:pt x="19" y="21"/>
                      <a:pt x="19" y="21"/>
                    </a:cubicBezTo>
                    <a:cubicBezTo>
                      <a:pt x="19" y="21"/>
                      <a:pt x="19" y="21"/>
                      <a:pt x="19" y="21"/>
                    </a:cubicBezTo>
                    <a:cubicBezTo>
                      <a:pt x="18" y="21"/>
                      <a:pt x="18" y="21"/>
                      <a:pt x="18" y="21"/>
                    </a:cubicBezTo>
                    <a:cubicBezTo>
                      <a:pt x="18" y="20"/>
                      <a:pt x="18" y="20"/>
                      <a:pt x="18" y="20"/>
                    </a:cubicBezTo>
                    <a:cubicBezTo>
                      <a:pt x="18" y="20"/>
                      <a:pt x="18" y="20"/>
                      <a:pt x="18" y="20"/>
                    </a:cubicBezTo>
                    <a:cubicBezTo>
                      <a:pt x="18" y="20"/>
                      <a:pt x="18" y="20"/>
                      <a:pt x="18" y="20"/>
                    </a:cubicBezTo>
                    <a:cubicBezTo>
                      <a:pt x="18" y="20"/>
                      <a:pt x="18" y="20"/>
                      <a:pt x="19" y="20"/>
                    </a:cubicBezTo>
                    <a:cubicBezTo>
                      <a:pt x="19" y="20"/>
                      <a:pt x="19" y="20"/>
                      <a:pt x="19" y="20"/>
                    </a:cubicBezTo>
                    <a:cubicBezTo>
                      <a:pt x="19" y="20"/>
                      <a:pt x="19" y="20"/>
                      <a:pt x="19" y="20"/>
                    </a:cubicBezTo>
                    <a:cubicBezTo>
                      <a:pt x="19" y="21"/>
                      <a:pt x="20" y="21"/>
                      <a:pt x="20" y="21"/>
                    </a:cubicBezTo>
                    <a:cubicBezTo>
                      <a:pt x="20" y="21"/>
                      <a:pt x="20" y="20"/>
                      <a:pt x="20" y="20"/>
                    </a:cubicBezTo>
                    <a:cubicBezTo>
                      <a:pt x="19" y="20"/>
                      <a:pt x="19" y="20"/>
                      <a:pt x="19" y="20"/>
                    </a:cubicBezTo>
                    <a:cubicBezTo>
                      <a:pt x="19" y="19"/>
                      <a:pt x="19" y="19"/>
                      <a:pt x="19" y="19"/>
                    </a:cubicBezTo>
                    <a:cubicBezTo>
                      <a:pt x="20" y="19"/>
                      <a:pt x="20" y="19"/>
                      <a:pt x="20" y="19"/>
                    </a:cubicBezTo>
                    <a:cubicBezTo>
                      <a:pt x="20" y="19"/>
                      <a:pt x="20" y="20"/>
                      <a:pt x="20" y="20"/>
                    </a:cubicBezTo>
                    <a:cubicBezTo>
                      <a:pt x="20" y="20"/>
                      <a:pt x="21" y="20"/>
                      <a:pt x="21" y="20"/>
                    </a:cubicBezTo>
                    <a:cubicBezTo>
                      <a:pt x="21" y="20"/>
                      <a:pt x="21" y="19"/>
                      <a:pt x="21" y="19"/>
                    </a:cubicBezTo>
                    <a:cubicBezTo>
                      <a:pt x="21" y="19"/>
                      <a:pt x="20" y="19"/>
                      <a:pt x="20" y="19"/>
                    </a:cubicBezTo>
                    <a:cubicBezTo>
                      <a:pt x="20" y="19"/>
                      <a:pt x="20" y="19"/>
                      <a:pt x="20" y="19"/>
                    </a:cubicBezTo>
                    <a:cubicBezTo>
                      <a:pt x="20" y="19"/>
                      <a:pt x="20" y="18"/>
                      <a:pt x="20" y="18"/>
                    </a:cubicBezTo>
                    <a:cubicBezTo>
                      <a:pt x="20" y="18"/>
                      <a:pt x="20" y="18"/>
                      <a:pt x="20" y="18"/>
                    </a:cubicBezTo>
                    <a:cubicBezTo>
                      <a:pt x="21" y="18"/>
                      <a:pt x="21" y="18"/>
                      <a:pt x="21" y="19"/>
                    </a:cubicBezTo>
                    <a:cubicBezTo>
                      <a:pt x="21" y="19"/>
                      <a:pt x="21" y="19"/>
                      <a:pt x="22" y="19"/>
                    </a:cubicBezTo>
                    <a:cubicBezTo>
                      <a:pt x="22" y="19"/>
                      <a:pt x="22" y="19"/>
                      <a:pt x="22" y="19"/>
                    </a:cubicBezTo>
                    <a:cubicBezTo>
                      <a:pt x="22" y="19"/>
                      <a:pt x="22" y="19"/>
                      <a:pt x="22" y="19"/>
                    </a:cubicBezTo>
                    <a:cubicBezTo>
                      <a:pt x="22" y="19"/>
                      <a:pt x="22" y="18"/>
                      <a:pt x="22" y="18"/>
                    </a:cubicBezTo>
                    <a:cubicBezTo>
                      <a:pt x="22" y="18"/>
                      <a:pt x="22" y="18"/>
                      <a:pt x="21" y="18"/>
                    </a:cubicBezTo>
                    <a:cubicBezTo>
                      <a:pt x="21" y="18"/>
                      <a:pt x="21" y="18"/>
                      <a:pt x="21" y="18"/>
                    </a:cubicBezTo>
                    <a:cubicBezTo>
                      <a:pt x="21" y="18"/>
                      <a:pt x="21" y="18"/>
                      <a:pt x="21" y="18"/>
                    </a:cubicBezTo>
                    <a:cubicBezTo>
                      <a:pt x="21" y="18"/>
                      <a:pt x="21" y="18"/>
                      <a:pt x="21" y="18"/>
                    </a:cubicBezTo>
                    <a:cubicBezTo>
                      <a:pt x="21" y="17"/>
                      <a:pt x="21" y="17"/>
                      <a:pt x="21" y="17"/>
                    </a:cubicBezTo>
                    <a:cubicBezTo>
                      <a:pt x="21" y="18"/>
                      <a:pt x="22" y="18"/>
                      <a:pt x="22" y="18"/>
                    </a:cubicBezTo>
                    <a:cubicBezTo>
                      <a:pt x="22" y="18"/>
                      <a:pt x="22" y="18"/>
                      <a:pt x="22" y="18"/>
                    </a:cubicBezTo>
                    <a:cubicBezTo>
                      <a:pt x="22" y="18"/>
                      <a:pt x="22" y="18"/>
                      <a:pt x="22" y="18"/>
                    </a:cubicBezTo>
                    <a:cubicBezTo>
                      <a:pt x="22" y="18"/>
                      <a:pt x="22" y="18"/>
                      <a:pt x="23" y="18"/>
                    </a:cubicBezTo>
                    <a:cubicBezTo>
                      <a:pt x="22" y="17"/>
                      <a:pt x="22" y="17"/>
                      <a:pt x="22" y="17"/>
                    </a:cubicBezTo>
                    <a:cubicBezTo>
                      <a:pt x="22" y="17"/>
                      <a:pt x="22" y="17"/>
                      <a:pt x="22" y="17"/>
                    </a:cubicBezTo>
                    <a:cubicBezTo>
                      <a:pt x="22" y="17"/>
                      <a:pt x="22" y="17"/>
                      <a:pt x="22" y="17"/>
                    </a:cubicBezTo>
                    <a:cubicBezTo>
                      <a:pt x="22" y="17"/>
                      <a:pt x="21" y="17"/>
                      <a:pt x="21" y="17"/>
                    </a:cubicBezTo>
                    <a:cubicBezTo>
                      <a:pt x="21" y="17"/>
                      <a:pt x="21" y="17"/>
                      <a:pt x="21" y="16"/>
                    </a:cubicBezTo>
                    <a:cubicBezTo>
                      <a:pt x="22" y="16"/>
                      <a:pt x="22" y="16"/>
                      <a:pt x="22" y="17"/>
                    </a:cubicBezTo>
                    <a:cubicBezTo>
                      <a:pt x="22" y="17"/>
                      <a:pt x="22" y="17"/>
                      <a:pt x="22" y="17"/>
                    </a:cubicBezTo>
                    <a:cubicBezTo>
                      <a:pt x="22" y="17"/>
                      <a:pt x="23" y="16"/>
                      <a:pt x="23" y="16"/>
                    </a:cubicBezTo>
                    <a:cubicBezTo>
                      <a:pt x="23" y="16"/>
                      <a:pt x="22" y="16"/>
                      <a:pt x="22" y="16"/>
                    </a:cubicBezTo>
                    <a:cubicBezTo>
                      <a:pt x="22" y="16"/>
                      <a:pt x="22" y="16"/>
                      <a:pt x="22" y="16"/>
                    </a:cubicBezTo>
                    <a:cubicBezTo>
                      <a:pt x="22" y="16"/>
                      <a:pt x="22" y="16"/>
                      <a:pt x="22" y="16"/>
                    </a:cubicBezTo>
                    <a:cubicBezTo>
                      <a:pt x="21" y="16"/>
                      <a:pt x="21" y="16"/>
                      <a:pt x="21" y="15"/>
                    </a:cubicBezTo>
                    <a:cubicBezTo>
                      <a:pt x="22" y="15"/>
                      <a:pt x="22" y="15"/>
                      <a:pt x="22" y="15"/>
                    </a:cubicBezTo>
                    <a:cubicBezTo>
                      <a:pt x="22" y="15"/>
                      <a:pt x="22" y="15"/>
                      <a:pt x="22" y="15"/>
                    </a:cubicBezTo>
                    <a:cubicBezTo>
                      <a:pt x="22" y="15"/>
                      <a:pt x="22" y="15"/>
                      <a:pt x="23" y="15"/>
                    </a:cubicBezTo>
                    <a:cubicBezTo>
                      <a:pt x="23" y="15"/>
                      <a:pt x="23" y="15"/>
                      <a:pt x="23" y="15"/>
                    </a:cubicBezTo>
                    <a:cubicBezTo>
                      <a:pt x="23" y="15"/>
                      <a:pt x="22" y="15"/>
                      <a:pt x="22" y="14"/>
                    </a:cubicBezTo>
                    <a:cubicBezTo>
                      <a:pt x="22" y="14"/>
                      <a:pt x="22" y="14"/>
                      <a:pt x="22" y="14"/>
                    </a:cubicBezTo>
                    <a:cubicBezTo>
                      <a:pt x="22" y="15"/>
                      <a:pt x="22" y="15"/>
                      <a:pt x="22" y="15"/>
                    </a:cubicBezTo>
                    <a:cubicBezTo>
                      <a:pt x="22" y="15"/>
                      <a:pt x="22" y="15"/>
                      <a:pt x="22" y="15"/>
                    </a:cubicBezTo>
                    <a:cubicBezTo>
                      <a:pt x="21" y="14"/>
                      <a:pt x="21" y="14"/>
                      <a:pt x="21" y="14"/>
                    </a:cubicBezTo>
                    <a:cubicBezTo>
                      <a:pt x="21" y="14"/>
                      <a:pt x="22" y="14"/>
                      <a:pt x="22" y="14"/>
                    </a:cubicBezTo>
                    <a:cubicBezTo>
                      <a:pt x="22" y="14"/>
                      <a:pt x="22" y="14"/>
                      <a:pt x="22" y="14"/>
                    </a:cubicBezTo>
                    <a:cubicBezTo>
                      <a:pt x="22" y="14"/>
                      <a:pt x="22" y="14"/>
                      <a:pt x="22" y="14"/>
                    </a:cubicBezTo>
                    <a:cubicBezTo>
                      <a:pt x="22" y="14"/>
                      <a:pt x="22" y="14"/>
                      <a:pt x="22" y="14"/>
                    </a:cubicBezTo>
                    <a:cubicBezTo>
                      <a:pt x="22" y="14"/>
                      <a:pt x="23" y="14"/>
                      <a:pt x="23" y="14"/>
                    </a:cubicBezTo>
                    <a:cubicBezTo>
                      <a:pt x="23" y="14"/>
                      <a:pt x="23" y="14"/>
                      <a:pt x="23" y="14"/>
                    </a:cubicBezTo>
                    <a:cubicBezTo>
                      <a:pt x="23" y="14"/>
                      <a:pt x="23" y="14"/>
                      <a:pt x="23" y="14"/>
                    </a:cubicBezTo>
                    <a:cubicBezTo>
                      <a:pt x="23" y="14"/>
                      <a:pt x="22" y="13"/>
                      <a:pt x="22" y="13"/>
                    </a:cubicBezTo>
                    <a:cubicBezTo>
                      <a:pt x="22" y="13"/>
                      <a:pt x="22" y="13"/>
                      <a:pt x="22" y="13"/>
                    </a:cubicBezTo>
                    <a:cubicBezTo>
                      <a:pt x="22" y="13"/>
                      <a:pt x="22" y="13"/>
                      <a:pt x="22" y="13"/>
                    </a:cubicBezTo>
                    <a:cubicBezTo>
                      <a:pt x="22" y="14"/>
                      <a:pt x="22" y="14"/>
                      <a:pt x="21" y="13"/>
                    </a:cubicBezTo>
                    <a:cubicBezTo>
                      <a:pt x="21" y="13"/>
                      <a:pt x="21" y="13"/>
                      <a:pt x="22" y="13"/>
                    </a:cubicBezTo>
                    <a:cubicBezTo>
                      <a:pt x="22" y="13"/>
                      <a:pt x="22" y="13"/>
                      <a:pt x="22" y="13"/>
                    </a:cubicBezTo>
                    <a:cubicBezTo>
                      <a:pt x="22" y="13"/>
                      <a:pt x="22" y="13"/>
                      <a:pt x="22" y="13"/>
                    </a:cubicBezTo>
                    <a:cubicBezTo>
                      <a:pt x="22" y="13"/>
                      <a:pt x="22" y="13"/>
                      <a:pt x="22" y="13"/>
                    </a:cubicBezTo>
                    <a:cubicBezTo>
                      <a:pt x="22" y="13"/>
                      <a:pt x="23" y="13"/>
                      <a:pt x="23" y="13"/>
                    </a:cubicBezTo>
                    <a:cubicBezTo>
                      <a:pt x="23" y="12"/>
                      <a:pt x="23" y="12"/>
                      <a:pt x="23" y="12"/>
                    </a:cubicBezTo>
                    <a:cubicBezTo>
                      <a:pt x="23" y="12"/>
                      <a:pt x="22" y="12"/>
                      <a:pt x="22" y="12"/>
                    </a:cubicBezTo>
                    <a:cubicBezTo>
                      <a:pt x="22" y="13"/>
                      <a:pt x="22" y="12"/>
                      <a:pt x="21" y="12"/>
                    </a:cubicBezTo>
                    <a:cubicBezTo>
                      <a:pt x="21" y="12"/>
                      <a:pt x="21" y="12"/>
                      <a:pt x="21" y="12"/>
                    </a:cubicBezTo>
                    <a:cubicBezTo>
                      <a:pt x="21" y="12"/>
                      <a:pt x="21" y="12"/>
                      <a:pt x="21" y="12"/>
                    </a:cubicBezTo>
                    <a:cubicBezTo>
                      <a:pt x="21" y="12"/>
                      <a:pt x="21" y="12"/>
                      <a:pt x="21" y="12"/>
                    </a:cubicBezTo>
                    <a:cubicBezTo>
                      <a:pt x="21" y="12"/>
                      <a:pt x="22" y="12"/>
                      <a:pt x="22" y="12"/>
                    </a:cubicBezTo>
                    <a:cubicBezTo>
                      <a:pt x="22" y="11"/>
                      <a:pt x="22" y="11"/>
                      <a:pt x="22" y="11"/>
                    </a:cubicBezTo>
                    <a:cubicBezTo>
                      <a:pt x="22" y="11"/>
                      <a:pt x="22"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0"/>
                      <a:pt x="21" y="11"/>
                    </a:cubicBezTo>
                    <a:cubicBezTo>
                      <a:pt x="21" y="11"/>
                      <a:pt x="21" y="11"/>
                      <a:pt x="21" y="10"/>
                    </a:cubicBezTo>
                    <a:cubicBezTo>
                      <a:pt x="21" y="10"/>
                      <a:pt x="21" y="10"/>
                      <a:pt x="21" y="10"/>
                    </a:cubicBezTo>
                    <a:cubicBezTo>
                      <a:pt x="21" y="10"/>
                      <a:pt x="22" y="10"/>
                      <a:pt x="22" y="10"/>
                    </a:cubicBezTo>
                    <a:cubicBezTo>
                      <a:pt x="22" y="10"/>
                      <a:pt x="22" y="10"/>
                      <a:pt x="22" y="10"/>
                    </a:cubicBezTo>
                    <a:cubicBezTo>
                      <a:pt x="22" y="9"/>
                      <a:pt x="22" y="9"/>
                      <a:pt x="22" y="9"/>
                    </a:cubicBezTo>
                    <a:cubicBezTo>
                      <a:pt x="22" y="9"/>
                      <a:pt x="21" y="9"/>
                      <a:pt x="21" y="9"/>
                    </a:cubicBezTo>
                    <a:cubicBezTo>
                      <a:pt x="21" y="10"/>
                      <a:pt x="21" y="10"/>
                      <a:pt x="21" y="10"/>
                    </a:cubicBezTo>
                    <a:cubicBezTo>
                      <a:pt x="21" y="10"/>
                      <a:pt x="21" y="10"/>
                      <a:pt x="20" y="10"/>
                    </a:cubicBezTo>
                    <a:cubicBezTo>
                      <a:pt x="20" y="10"/>
                      <a:pt x="20" y="10"/>
                      <a:pt x="20" y="10"/>
                    </a:cubicBezTo>
                    <a:cubicBezTo>
                      <a:pt x="20" y="10"/>
                      <a:pt x="20" y="9"/>
                      <a:pt x="20" y="9"/>
                    </a:cubicBezTo>
                    <a:cubicBezTo>
                      <a:pt x="20" y="9"/>
                      <a:pt x="20" y="9"/>
                      <a:pt x="20" y="9"/>
                    </a:cubicBezTo>
                    <a:cubicBezTo>
                      <a:pt x="20" y="9"/>
                      <a:pt x="21" y="9"/>
                      <a:pt x="21" y="9"/>
                    </a:cubicBezTo>
                    <a:cubicBezTo>
                      <a:pt x="21" y="9"/>
                      <a:pt x="21" y="9"/>
                      <a:pt x="21" y="9"/>
                    </a:cubicBezTo>
                    <a:cubicBezTo>
                      <a:pt x="21" y="9"/>
                      <a:pt x="21" y="9"/>
                      <a:pt x="21" y="9"/>
                    </a:cubicBezTo>
                    <a:cubicBezTo>
                      <a:pt x="21" y="8"/>
                      <a:pt x="21" y="8"/>
                      <a:pt x="21" y="8"/>
                    </a:cubicBezTo>
                    <a:cubicBezTo>
                      <a:pt x="21" y="8"/>
                      <a:pt x="21" y="8"/>
                      <a:pt x="21" y="8"/>
                    </a:cubicBezTo>
                    <a:cubicBezTo>
                      <a:pt x="21" y="8"/>
                      <a:pt x="20" y="8"/>
                      <a:pt x="20" y="9"/>
                    </a:cubicBezTo>
                    <a:cubicBezTo>
                      <a:pt x="20" y="9"/>
                      <a:pt x="20" y="9"/>
                      <a:pt x="20" y="9"/>
                    </a:cubicBezTo>
                    <a:cubicBezTo>
                      <a:pt x="20" y="9"/>
                      <a:pt x="20" y="9"/>
                      <a:pt x="20" y="9"/>
                    </a:cubicBezTo>
                    <a:cubicBezTo>
                      <a:pt x="20" y="9"/>
                      <a:pt x="19" y="9"/>
                      <a:pt x="19" y="9"/>
                    </a:cubicBezTo>
                    <a:cubicBezTo>
                      <a:pt x="19" y="9"/>
                      <a:pt x="19" y="9"/>
                      <a:pt x="19" y="9"/>
                    </a:cubicBezTo>
                    <a:cubicBezTo>
                      <a:pt x="19" y="9"/>
                      <a:pt x="19" y="9"/>
                      <a:pt x="19" y="9"/>
                    </a:cubicBezTo>
                    <a:cubicBezTo>
                      <a:pt x="19" y="9"/>
                      <a:pt x="19" y="8"/>
                      <a:pt x="19" y="8"/>
                    </a:cubicBezTo>
                    <a:cubicBezTo>
                      <a:pt x="20" y="8"/>
                      <a:pt x="20" y="8"/>
                      <a:pt x="20" y="8"/>
                    </a:cubicBezTo>
                    <a:cubicBezTo>
                      <a:pt x="20" y="8"/>
                      <a:pt x="20" y="8"/>
                      <a:pt x="20" y="8"/>
                    </a:cubicBezTo>
                    <a:cubicBezTo>
                      <a:pt x="20" y="8"/>
                      <a:pt x="20" y="7"/>
                      <a:pt x="20" y="7"/>
                    </a:cubicBezTo>
                    <a:cubicBezTo>
                      <a:pt x="20" y="7"/>
                      <a:pt x="20" y="7"/>
                      <a:pt x="20" y="7"/>
                    </a:cubicBezTo>
                    <a:cubicBezTo>
                      <a:pt x="20" y="7"/>
                      <a:pt x="20" y="7"/>
                      <a:pt x="20" y="7"/>
                    </a:cubicBezTo>
                    <a:cubicBezTo>
                      <a:pt x="19" y="7"/>
                      <a:pt x="19" y="8"/>
                      <a:pt x="19" y="8"/>
                    </a:cubicBezTo>
                    <a:cubicBezTo>
                      <a:pt x="19" y="8"/>
                      <a:pt x="19" y="8"/>
                      <a:pt x="19" y="8"/>
                    </a:cubicBezTo>
                    <a:cubicBezTo>
                      <a:pt x="19" y="8"/>
                      <a:pt x="19" y="8"/>
                      <a:pt x="19" y="8"/>
                    </a:cubicBezTo>
                    <a:cubicBezTo>
                      <a:pt x="19" y="8"/>
                      <a:pt x="19" y="8"/>
                      <a:pt x="19" y="8"/>
                    </a:cubicBezTo>
                    <a:cubicBezTo>
                      <a:pt x="19" y="8"/>
                      <a:pt x="19" y="8"/>
                      <a:pt x="19" y="8"/>
                    </a:cubicBezTo>
                    <a:cubicBezTo>
                      <a:pt x="18" y="8"/>
                      <a:pt x="18" y="8"/>
                      <a:pt x="18" y="8"/>
                    </a:cubicBezTo>
                    <a:cubicBezTo>
                      <a:pt x="18" y="8"/>
                      <a:pt x="18" y="8"/>
                      <a:pt x="18" y="8"/>
                    </a:cubicBezTo>
                    <a:cubicBezTo>
                      <a:pt x="18" y="8"/>
                      <a:pt x="18" y="8"/>
                      <a:pt x="18" y="8"/>
                    </a:cubicBezTo>
                    <a:cubicBezTo>
                      <a:pt x="18" y="8"/>
                      <a:pt x="19" y="8"/>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8" y="7"/>
                      <a:pt x="18" y="7"/>
                    </a:cubicBezTo>
                    <a:cubicBezTo>
                      <a:pt x="18" y="7"/>
                      <a:pt x="18" y="7"/>
                      <a:pt x="18" y="7"/>
                    </a:cubicBezTo>
                    <a:cubicBezTo>
                      <a:pt x="18" y="7"/>
                      <a:pt x="18" y="7"/>
                      <a:pt x="18" y="7"/>
                    </a:cubicBezTo>
                    <a:cubicBezTo>
                      <a:pt x="18" y="7"/>
                      <a:pt x="18" y="7"/>
                      <a:pt x="18" y="8"/>
                    </a:cubicBezTo>
                    <a:cubicBezTo>
                      <a:pt x="18" y="8"/>
                      <a:pt x="18" y="8"/>
                      <a:pt x="18" y="8"/>
                    </a:cubicBezTo>
                    <a:cubicBezTo>
                      <a:pt x="18" y="8"/>
                      <a:pt x="17" y="8"/>
                      <a:pt x="17" y="8"/>
                    </a:cubicBezTo>
                    <a:cubicBezTo>
                      <a:pt x="17" y="8"/>
                      <a:pt x="17" y="8"/>
                      <a:pt x="17" y="8"/>
                    </a:cubicBezTo>
                    <a:cubicBezTo>
                      <a:pt x="17" y="8"/>
                      <a:pt x="17" y="7"/>
                      <a:pt x="17" y="7"/>
                    </a:cubicBezTo>
                    <a:cubicBezTo>
                      <a:pt x="17" y="7"/>
                      <a:pt x="17" y="7"/>
                      <a:pt x="17" y="7"/>
                    </a:cubicBezTo>
                    <a:cubicBezTo>
                      <a:pt x="17" y="7"/>
                      <a:pt x="17" y="7"/>
                      <a:pt x="17" y="7"/>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6" y="7"/>
                    </a:cubicBezTo>
                    <a:cubicBezTo>
                      <a:pt x="16" y="7"/>
                      <a:pt x="16" y="7"/>
                      <a:pt x="16" y="7"/>
                    </a:cubicBezTo>
                    <a:cubicBezTo>
                      <a:pt x="16" y="7"/>
                      <a:pt x="16" y="7"/>
                      <a:pt x="17" y="7"/>
                    </a:cubicBezTo>
                    <a:cubicBezTo>
                      <a:pt x="17" y="7"/>
                      <a:pt x="17"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6"/>
                      <a:pt x="16" y="6"/>
                    </a:cubicBezTo>
                    <a:cubicBezTo>
                      <a:pt x="16" y="6"/>
                      <a:pt x="16" y="6"/>
                      <a:pt x="16" y="6"/>
                    </a:cubicBezTo>
                    <a:cubicBezTo>
                      <a:pt x="16" y="6"/>
                      <a:pt x="16" y="6"/>
                      <a:pt x="16" y="6"/>
                    </a:cubicBezTo>
                    <a:cubicBezTo>
                      <a:pt x="16" y="6"/>
                      <a:pt x="16" y="6"/>
                      <a:pt x="16" y="6"/>
                    </a:cubicBezTo>
                    <a:cubicBezTo>
                      <a:pt x="16" y="6"/>
                      <a:pt x="16" y="5"/>
                      <a:pt x="16" y="5"/>
                    </a:cubicBezTo>
                    <a:cubicBezTo>
                      <a:pt x="16" y="5"/>
                      <a:pt x="16" y="5"/>
                      <a:pt x="16" y="5"/>
                    </a:cubicBezTo>
                    <a:cubicBezTo>
                      <a:pt x="16" y="5"/>
                      <a:pt x="16" y="6"/>
                      <a:pt x="16" y="6"/>
                    </a:cubicBezTo>
                    <a:cubicBezTo>
                      <a:pt x="15" y="6"/>
                      <a:pt x="15" y="6"/>
                      <a:pt x="15" y="6"/>
                    </a:cubicBezTo>
                    <a:cubicBezTo>
                      <a:pt x="15" y="6"/>
                      <a:pt x="15" y="6"/>
                      <a:pt x="15" y="6"/>
                    </a:cubicBezTo>
                    <a:cubicBezTo>
                      <a:pt x="15" y="6"/>
                      <a:pt x="15" y="6"/>
                      <a:pt x="15" y="7"/>
                    </a:cubicBezTo>
                    <a:cubicBezTo>
                      <a:pt x="15" y="7"/>
                      <a:pt x="15" y="7"/>
                      <a:pt x="15" y="7"/>
                    </a:cubicBezTo>
                    <a:cubicBezTo>
                      <a:pt x="15" y="7"/>
                      <a:pt x="14" y="7"/>
                      <a:pt x="14" y="7"/>
                    </a:cubicBezTo>
                    <a:cubicBezTo>
                      <a:pt x="14" y="6"/>
                      <a:pt x="14" y="6"/>
                      <a:pt x="15" y="6"/>
                    </a:cubicBezTo>
                    <a:cubicBezTo>
                      <a:pt x="15" y="6"/>
                      <a:pt x="15" y="6"/>
                      <a:pt x="15" y="6"/>
                    </a:cubicBezTo>
                    <a:cubicBezTo>
                      <a:pt x="15" y="6"/>
                      <a:pt x="15" y="6"/>
                      <a:pt x="15" y="6"/>
                    </a:cubicBezTo>
                    <a:cubicBezTo>
                      <a:pt x="15" y="6"/>
                      <a:pt x="14" y="5"/>
                      <a:pt x="14" y="5"/>
                    </a:cubicBezTo>
                    <a:cubicBezTo>
                      <a:pt x="14" y="5"/>
                      <a:pt x="14" y="5"/>
                      <a:pt x="14" y="5"/>
                    </a:cubicBezTo>
                    <a:cubicBezTo>
                      <a:pt x="14" y="6"/>
                      <a:pt x="14" y="6"/>
                      <a:pt x="14" y="6"/>
                    </a:cubicBezTo>
                    <a:cubicBezTo>
                      <a:pt x="14" y="6"/>
                      <a:pt x="14" y="6"/>
                      <a:pt x="14" y="6"/>
                    </a:cubicBezTo>
                    <a:cubicBezTo>
                      <a:pt x="14" y="6"/>
                      <a:pt x="14" y="6"/>
                      <a:pt x="14" y="6"/>
                    </a:cubicBezTo>
                    <a:cubicBezTo>
                      <a:pt x="14" y="6"/>
                      <a:pt x="14" y="6"/>
                      <a:pt x="14" y="6"/>
                    </a:cubicBezTo>
                    <a:cubicBezTo>
                      <a:pt x="14" y="6"/>
                      <a:pt x="14" y="7"/>
                      <a:pt x="14" y="6"/>
                    </a:cubicBezTo>
                    <a:cubicBezTo>
                      <a:pt x="14" y="6"/>
                      <a:pt x="13" y="6"/>
                      <a:pt x="13" y="6"/>
                    </a:cubicBezTo>
                    <a:cubicBezTo>
                      <a:pt x="13" y="6"/>
                      <a:pt x="13" y="6"/>
                      <a:pt x="13" y="6"/>
                    </a:cubicBezTo>
                    <a:cubicBezTo>
                      <a:pt x="13" y="6"/>
                      <a:pt x="13" y="6"/>
                      <a:pt x="13" y="6"/>
                    </a:cubicBezTo>
                    <a:cubicBezTo>
                      <a:pt x="13" y="5"/>
                      <a:pt x="13" y="5"/>
                      <a:pt x="13" y="5"/>
                    </a:cubicBezTo>
                    <a:cubicBezTo>
                      <a:pt x="13" y="5"/>
                      <a:pt x="13" y="5"/>
                      <a:pt x="13" y="5"/>
                    </a:cubicBezTo>
                    <a:cubicBezTo>
                      <a:pt x="13" y="5"/>
                      <a:pt x="13" y="5"/>
                      <a:pt x="13" y="5"/>
                    </a:cubicBezTo>
                    <a:cubicBezTo>
                      <a:pt x="13" y="6"/>
                      <a:pt x="13" y="6"/>
                      <a:pt x="13" y="6"/>
                    </a:cubicBezTo>
                    <a:cubicBezTo>
                      <a:pt x="13" y="6"/>
                      <a:pt x="13" y="6"/>
                      <a:pt x="13" y="6"/>
                    </a:cubicBezTo>
                    <a:cubicBezTo>
                      <a:pt x="13" y="6"/>
                      <a:pt x="13" y="6"/>
                      <a:pt x="13" y="6"/>
                    </a:cubicBezTo>
                    <a:cubicBezTo>
                      <a:pt x="13" y="6"/>
                      <a:pt x="13" y="7"/>
                      <a:pt x="13" y="7"/>
                    </a:cubicBezTo>
                    <a:cubicBezTo>
                      <a:pt x="13" y="7"/>
                      <a:pt x="13" y="7"/>
                      <a:pt x="13" y="7"/>
                    </a:cubicBezTo>
                    <a:cubicBezTo>
                      <a:pt x="13" y="7"/>
                      <a:pt x="13" y="7"/>
                      <a:pt x="12" y="7"/>
                    </a:cubicBezTo>
                    <a:cubicBezTo>
                      <a:pt x="12" y="7"/>
                      <a:pt x="12" y="7"/>
                      <a:pt x="12" y="6"/>
                    </a:cubicBezTo>
                    <a:cubicBezTo>
                      <a:pt x="12" y="6"/>
                      <a:pt x="12" y="6"/>
                      <a:pt x="12" y="6"/>
                    </a:cubicBezTo>
                    <a:cubicBezTo>
                      <a:pt x="12" y="6"/>
                      <a:pt x="12" y="6"/>
                      <a:pt x="11"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6"/>
                    </a:cubicBezTo>
                    <a:cubicBezTo>
                      <a:pt x="11" y="6"/>
                      <a:pt x="11" y="6"/>
                      <a:pt x="11" y="7"/>
                    </a:cubicBezTo>
                    <a:cubicBezTo>
                      <a:pt x="11" y="7"/>
                      <a:pt x="11" y="7"/>
                      <a:pt x="12" y="7"/>
                    </a:cubicBezTo>
                    <a:cubicBezTo>
                      <a:pt x="12" y="7"/>
                      <a:pt x="12" y="7"/>
                      <a:pt x="12" y="7"/>
                    </a:cubicBezTo>
                    <a:cubicBezTo>
                      <a:pt x="12" y="7"/>
                      <a:pt x="12" y="7"/>
                      <a:pt x="12" y="7"/>
                    </a:cubicBezTo>
                    <a:cubicBezTo>
                      <a:pt x="12" y="7"/>
                      <a:pt x="12" y="7"/>
                      <a:pt x="12" y="7"/>
                    </a:cubicBezTo>
                    <a:cubicBezTo>
                      <a:pt x="12" y="7"/>
                      <a:pt x="11" y="8"/>
                      <a:pt x="11" y="7"/>
                    </a:cubicBezTo>
                    <a:cubicBezTo>
                      <a:pt x="11" y="7"/>
                      <a:pt x="11" y="7"/>
                      <a:pt x="11" y="7"/>
                    </a:cubicBezTo>
                    <a:cubicBezTo>
                      <a:pt x="11" y="7"/>
                      <a:pt x="11" y="7"/>
                      <a:pt x="11" y="7"/>
                    </a:cubicBezTo>
                    <a:cubicBezTo>
                      <a:pt x="11" y="7"/>
                      <a:pt x="11" y="6"/>
                      <a:pt x="11" y="6"/>
                    </a:cubicBezTo>
                    <a:cubicBezTo>
                      <a:pt x="10" y="6"/>
                      <a:pt x="10" y="6"/>
                      <a:pt x="10" y="6"/>
                    </a:cubicBezTo>
                    <a:cubicBezTo>
                      <a:pt x="10" y="7"/>
                      <a:pt x="10" y="7"/>
                      <a:pt x="10" y="7"/>
                    </a:cubicBezTo>
                    <a:cubicBezTo>
                      <a:pt x="11" y="7"/>
                      <a:pt x="11" y="7"/>
                      <a:pt x="11" y="7"/>
                    </a:cubicBezTo>
                    <a:cubicBezTo>
                      <a:pt x="11" y="8"/>
                      <a:pt x="11" y="8"/>
                      <a:pt x="11" y="8"/>
                    </a:cubicBezTo>
                    <a:cubicBezTo>
                      <a:pt x="11" y="8"/>
                      <a:pt x="11" y="8"/>
                      <a:pt x="11" y="8"/>
                    </a:cubicBezTo>
                    <a:cubicBezTo>
                      <a:pt x="11" y="8"/>
                      <a:pt x="10" y="8"/>
                      <a:pt x="10" y="8"/>
                    </a:cubicBezTo>
                    <a:cubicBezTo>
                      <a:pt x="10" y="8"/>
                      <a:pt x="10" y="8"/>
                      <a:pt x="10" y="8"/>
                    </a:cubicBezTo>
                    <a:cubicBezTo>
                      <a:pt x="10" y="8"/>
                      <a:pt x="10" y="8"/>
                      <a:pt x="10" y="7"/>
                    </a:cubicBezTo>
                    <a:cubicBezTo>
                      <a:pt x="10" y="7"/>
                      <a:pt x="10" y="7"/>
                      <a:pt x="10" y="7"/>
                    </a:cubicBezTo>
                    <a:cubicBezTo>
                      <a:pt x="10" y="7"/>
                      <a:pt x="9" y="7"/>
                      <a:pt x="9" y="7"/>
                    </a:cubicBezTo>
                    <a:cubicBezTo>
                      <a:pt x="9" y="7"/>
                      <a:pt x="9" y="7"/>
                      <a:pt x="9" y="7"/>
                    </a:cubicBezTo>
                    <a:cubicBezTo>
                      <a:pt x="9" y="7"/>
                      <a:pt x="9" y="8"/>
                      <a:pt x="9" y="8"/>
                    </a:cubicBezTo>
                    <a:cubicBezTo>
                      <a:pt x="9" y="8"/>
                      <a:pt x="9" y="8"/>
                      <a:pt x="10" y="8"/>
                    </a:cubicBezTo>
                    <a:cubicBezTo>
                      <a:pt x="10" y="8"/>
                      <a:pt x="10" y="8"/>
                      <a:pt x="10" y="8"/>
                    </a:cubicBezTo>
                    <a:cubicBezTo>
                      <a:pt x="10" y="9"/>
                      <a:pt x="10" y="9"/>
                      <a:pt x="10" y="9"/>
                    </a:cubicBezTo>
                    <a:cubicBezTo>
                      <a:pt x="10" y="9"/>
                      <a:pt x="10" y="9"/>
                      <a:pt x="10" y="9"/>
                    </a:cubicBezTo>
                    <a:cubicBezTo>
                      <a:pt x="9" y="9"/>
                      <a:pt x="9" y="9"/>
                      <a:pt x="9" y="9"/>
                    </a:cubicBezTo>
                    <a:cubicBezTo>
                      <a:pt x="9" y="9"/>
                      <a:pt x="9" y="8"/>
                      <a:pt x="9" y="8"/>
                    </a:cubicBezTo>
                    <a:cubicBezTo>
                      <a:pt x="9" y="8"/>
                      <a:pt x="8" y="8"/>
                      <a:pt x="8" y="8"/>
                    </a:cubicBezTo>
                    <a:cubicBezTo>
                      <a:pt x="8" y="8"/>
                      <a:pt x="8" y="8"/>
                      <a:pt x="8" y="8"/>
                    </a:cubicBezTo>
                    <a:cubicBezTo>
                      <a:pt x="8" y="8"/>
                      <a:pt x="8" y="8"/>
                      <a:pt x="8" y="8"/>
                    </a:cubicBezTo>
                    <a:cubicBezTo>
                      <a:pt x="8" y="8"/>
                      <a:pt x="8" y="8"/>
                      <a:pt x="8" y="9"/>
                    </a:cubicBezTo>
                    <a:cubicBezTo>
                      <a:pt x="8" y="9"/>
                      <a:pt x="8" y="9"/>
                      <a:pt x="8" y="9"/>
                    </a:cubicBezTo>
                    <a:cubicBezTo>
                      <a:pt x="8" y="9"/>
                      <a:pt x="8" y="9"/>
                      <a:pt x="8" y="9"/>
                    </a:cubicBezTo>
                    <a:cubicBezTo>
                      <a:pt x="8" y="9"/>
                      <a:pt x="8" y="9"/>
                      <a:pt x="8" y="9"/>
                    </a:cubicBezTo>
                    <a:cubicBezTo>
                      <a:pt x="9" y="9"/>
                      <a:pt x="9" y="9"/>
                      <a:pt x="9" y="9"/>
                    </a:cubicBezTo>
                    <a:cubicBezTo>
                      <a:pt x="9" y="9"/>
                      <a:pt x="9" y="9"/>
                      <a:pt x="9" y="9"/>
                    </a:cubicBezTo>
                    <a:cubicBezTo>
                      <a:pt x="9" y="10"/>
                      <a:pt x="9" y="10"/>
                      <a:pt x="9" y="10"/>
                    </a:cubicBezTo>
                    <a:cubicBezTo>
                      <a:pt x="8" y="10"/>
                      <a:pt x="8" y="10"/>
                      <a:pt x="8" y="10"/>
                    </a:cubicBezTo>
                    <a:cubicBezTo>
                      <a:pt x="8" y="10"/>
                      <a:pt x="8" y="10"/>
                      <a:pt x="8" y="10"/>
                    </a:cubicBezTo>
                    <a:cubicBezTo>
                      <a:pt x="8" y="9"/>
                      <a:pt x="8" y="9"/>
                      <a:pt x="8" y="9"/>
                    </a:cubicBezTo>
                    <a:cubicBezTo>
                      <a:pt x="8" y="9"/>
                      <a:pt x="7" y="9"/>
                      <a:pt x="7" y="9"/>
                    </a:cubicBezTo>
                    <a:cubicBezTo>
                      <a:pt x="7" y="9"/>
                      <a:pt x="7" y="9"/>
                      <a:pt x="7" y="9"/>
                    </a:cubicBezTo>
                    <a:cubicBezTo>
                      <a:pt x="7" y="9"/>
                      <a:pt x="7" y="9"/>
                      <a:pt x="7" y="9"/>
                    </a:cubicBezTo>
                    <a:cubicBezTo>
                      <a:pt x="7" y="9"/>
                      <a:pt x="7" y="10"/>
                      <a:pt x="7" y="10"/>
                    </a:cubicBezTo>
                    <a:cubicBezTo>
                      <a:pt x="7" y="10"/>
                      <a:pt x="7" y="10"/>
                      <a:pt x="7" y="10"/>
                    </a:cubicBezTo>
                    <a:cubicBezTo>
                      <a:pt x="7" y="10"/>
                      <a:pt x="8" y="10"/>
                      <a:pt x="8" y="10"/>
                    </a:cubicBezTo>
                    <a:cubicBezTo>
                      <a:pt x="8" y="10"/>
                      <a:pt x="8" y="10"/>
                      <a:pt x="8" y="10"/>
                    </a:cubicBezTo>
                    <a:cubicBezTo>
                      <a:pt x="8" y="10"/>
                      <a:pt x="8" y="10"/>
                      <a:pt x="8" y="10"/>
                    </a:cubicBezTo>
                    <a:cubicBezTo>
                      <a:pt x="8" y="11"/>
                      <a:pt x="8" y="11"/>
                      <a:pt x="8" y="11"/>
                    </a:cubicBezTo>
                    <a:cubicBezTo>
                      <a:pt x="7" y="11"/>
                      <a:pt x="7" y="11"/>
                      <a:pt x="7" y="10"/>
                    </a:cubicBezTo>
                    <a:cubicBezTo>
                      <a:pt x="7" y="10"/>
                      <a:pt x="7" y="10"/>
                      <a:pt x="7" y="10"/>
                    </a:cubicBezTo>
                    <a:cubicBezTo>
                      <a:pt x="7" y="10"/>
                      <a:pt x="7" y="10"/>
                      <a:pt x="7" y="10"/>
                    </a:cubicBezTo>
                    <a:cubicBezTo>
                      <a:pt x="7" y="10"/>
                      <a:pt x="7" y="10"/>
                      <a:pt x="6" y="10"/>
                    </a:cubicBezTo>
                    <a:cubicBezTo>
                      <a:pt x="6" y="10"/>
                      <a:pt x="6" y="10"/>
                      <a:pt x="6" y="10"/>
                    </a:cubicBezTo>
                    <a:cubicBezTo>
                      <a:pt x="7" y="10"/>
                      <a:pt x="7" y="10"/>
                      <a:pt x="7" y="11"/>
                    </a:cubicBezTo>
                    <a:cubicBezTo>
                      <a:pt x="7" y="11"/>
                      <a:pt x="7" y="11"/>
                      <a:pt x="7" y="11"/>
                    </a:cubicBezTo>
                    <a:cubicBezTo>
                      <a:pt x="7" y="11"/>
                      <a:pt x="7" y="11"/>
                      <a:pt x="7" y="11"/>
                    </a:cubicBezTo>
                    <a:cubicBezTo>
                      <a:pt x="7" y="11"/>
                      <a:pt x="8" y="11"/>
                      <a:pt x="7" y="11"/>
                    </a:cubicBezTo>
                    <a:cubicBezTo>
                      <a:pt x="7" y="12"/>
                      <a:pt x="7" y="12"/>
                      <a:pt x="7" y="12"/>
                    </a:cubicBezTo>
                    <a:cubicBezTo>
                      <a:pt x="7" y="12"/>
                      <a:pt x="7" y="12"/>
                      <a:pt x="7" y="12"/>
                    </a:cubicBezTo>
                    <a:cubicBezTo>
                      <a:pt x="7" y="12"/>
                      <a:pt x="7" y="12"/>
                      <a:pt x="7" y="11"/>
                    </a:cubicBezTo>
                    <a:cubicBezTo>
                      <a:pt x="7" y="11"/>
                      <a:pt x="7" y="12"/>
                      <a:pt x="7" y="12"/>
                    </a:cubicBezTo>
                    <a:cubicBezTo>
                      <a:pt x="7" y="12"/>
                      <a:pt x="7" y="12"/>
                      <a:pt x="7" y="11"/>
                    </a:cubicBezTo>
                    <a:cubicBezTo>
                      <a:pt x="7" y="11"/>
                      <a:pt x="7" y="11"/>
                      <a:pt x="7" y="11"/>
                    </a:cubicBezTo>
                    <a:cubicBezTo>
                      <a:pt x="6" y="11"/>
                      <a:pt x="6" y="11"/>
                      <a:pt x="6" y="11"/>
                    </a:cubicBezTo>
                    <a:cubicBezTo>
                      <a:pt x="6" y="11"/>
                      <a:pt x="6" y="11"/>
                      <a:pt x="6" y="11"/>
                    </a:cubicBezTo>
                    <a:cubicBezTo>
                      <a:pt x="6" y="11"/>
                      <a:pt x="6" y="12"/>
                      <a:pt x="6" y="12"/>
                    </a:cubicBezTo>
                    <a:cubicBezTo>
                      <a:pt x="6" y="12"/>
                      <a:pt x="6" y="12"/>
                      <a:pt x="6" y="12"/>
                    </a:cubicBezTo>
                    <a:cubicBezTo>
                      <a:pt x="6" y="12"/>
                      <a:pt x="6" y="12"/>
                      <a:pt x="6" y="12"/>
                    </a:cubicBezTo>
                    <a:cubicBezTo>
                      <a:pt x="6" y="12"/>
                      <a:pt x="6" y="12"/>
                      <a:pt x="7" y="12"/>
                    </a:cubicBezTo>
                    <a:cubicBezTo>
                      <a:pt x="7" y="12"/>
                      <a:pt x="7" y="12"/>
                      <a:pt x="7" y="12"/>
                    </a:cubicBezTo>
                    <a:cubicBezTo>
                      <a:pt x="7" y="12"/>
                      <a:pt x="7" y="12"/>
                      <a:pt x="7" y="12"/>
                    </a:cubicBezTo>
                    <a:cubicBezTo>
                      <a:pt x="7" y="12"/>
                      <a:pt x="7" y="12"/>
                      <a:pt x="7" y="12"/>
                    </a:cubicBezTo>
                    <a:cubicBezTo>
                      <a:pt x="7" y="12"/>
                      <a:pt x="7" y="12"/>
                      <a:pt x="7" y="12"/>
                    </a:cubicBezTo>
                    <a:cubicBezTo>
                      <a:pt x="7" y="13"/>
                      <a:pt x="7" y="13"/>
                      <a:pt x="7" y="13"/>
                    </a:cubicBezTo>
                    <a:cubicBezTo>
                      <a:pt x="7" y="13"/>
                      <a:pt x="7" y="13"/>
                      <a:pt x="6" y="12"/>
                    </a:cubicBezTo>
                    <a:cubicBezTo>
                      <a:pt x="6" y="12"/>
                      <a:pt x="6" y="12"/>
                      <a:pt x="6" y="12"/>
                    </a:cubicBezTo>
                    <a:cubicBezTo>
                      <a:pt x="6" y="12"/>
                      <a:pt x="6" y="12"/>
                      <a:pt x="6" y="12"/>
                    </a:cubicBezTo>
                    <a:cubicBezTo>
                      <a:pt x="6" y="12"/>
                      <a:pt x="5" y="12"/>
                      <a:pt x="5" y="12"/>
                    </a:cubicBezTo>
                    <a:close/>
                    <a:moveTo>
                      <a:pt x="18" y="25"/>
                    </a:moveTo>
                    <a:cubicBezTo>
                      <a:pt x="18" y="25"/>
                      <a:pt x="18" y="25"/>
                      <a:pt x="18" y="25"/>
                    </a:cubicBezTo>
                    <a:cubicBezTo>
                      <a:pt x="19" y="25"/>
                      <a:pt x="19" y="24"/>
                      <a:pt x="19" y="24"/>
                    </a:cubicBezTo>
                    <a:cubicBezTo>
                      <a:pt x="19" y="24"/>
                      <a:pt x="19" y="24"/>
                      <a:pt x="19" y="24"/>
                    </a:cubicBezTo>
                    <a:cubicBezTo>
                      <a:pt x="19" y="24"/>
                      <a:pt x="20" y="24"/>
                      <a:pt x="20" y="24"/>
                    </a:cubicBezTo>
                    <a:cubicBezTo>
                      <a:pt x="20" y="24"/>
                      <a:pt x="20" y="24"/>
                      <a:pt x="20" y="24"/>
                    </a:cubicBezTo>
                    <a:cubicBezTo>
                      <a:pt x="20" y="24"/>
                      <a:pt x="20" y="24"/>
                      <a:pt x="20" y="24"/>
                    </a:cubicBezTo>
                    <a:cubicBezTo>
                      <a:pt x="20" y="24"/>
                      <a:pt x="20" y="24"/>
                      <a:pt x="20" y="24"/>
                    </a:cubicBezTo>
                    <a:cubicBezTo>
                      <a:pt x="20" y="24"/>
                      <a:pt x="20" y="23"/>
                      <a:pt x="20" y="23"/>
                    </a:cubicBezTo>
                    <a:cubicBezTo>
                      <a:pt x="20" y="23"/>
                      <a:pt x="21" y="23"/>
                      <a:pt x="21" y="23"/>
                    </a:cubicBezTo>
                    <a:cubicBezTo>
                      <a:pt x="21" y="23"/>
                      <a:pt x="21" y="23"/>
                      <a:pt x="21" y="23"/>
                    </a:cubicBezTo>
                    <a:cubicBezTo>
                      <a:pt x="21" y="23"/>
                      <a:pt x="21" y="23"/>
                      <a:pt x="21" y="23"/>
                    </a:cubicBezTo>
                    <a:cubicBezTo>
                      <a:pt x="22" y="23"/>
                      <a:pt x="22" y="23"/>
                      <a:pt x="21" y="23"/>
                    </a:cubicBezTo>
                    <a:cubicBezTo>
                      <a:pt x="21" y="23"/>
                      <a:pt x="21" y="23"/>
                      <a:pt x="21" y="23"/>
                    </a:cubicBezTo>
                    <a:cubicBezTo>
                      <a:pt x="22" y="23"/>
                      <a:pt x="22" y="23"/>
                      <a:pt x="22" y="22"/>
                    </a:cubicBezTo>
                    <a:cubicBezTo>
                      <a:pt x="22" y="22"/>
                      <a:pt x="22" y="23"/>
                      <a:pt x="22" y="23"/>
                    </a:cubicBezTo>
                    <a:cubicBezTo>
                      <a:pt x="22" y="23"/>
                      <a:pt x="22" y="23"/>
                      <a:pt x="22" y="24"/>
                    </a:cubicBezTo>
                    <a:cubicBezTo>
                      <a:pt x="22" y="24"/>
                      <a:pt x="22" y="24"/>
                      <a:pt x="22" y="25"/>
                    </a:cubicBezTo>
                    <a:cubicBezTo>
                      <a:pt x="21" y="25"/>
                      <a:pt x="21" y="25"/>
                      <a:pt x="21" y="25"/>
                    </a:cubicBezTo>
                    <a:cubicBezTo>
                      <a:pt x="21" y="25"/>
                      <a:pt x="21" y="26"/>
                      <a:pt x="20" y="26"/>
                    </a:cubicBezTo>
                    <a:cubicBezTo>
                      <a:pt x="20" y="26"/>
                      <a:pt x="20" y="26"/>
                      <a:pt x="20" y="26"/>
                    </a:cubicBezTo>
                    <a:cubicBezTo>
                      <a:pt x="20" y="26"/>
                      <a:pt x="20" y="26"/>
                      <a:pt x="20" y="26"/>
                    </a:cubicBezTo>
                    <a:cubicBezTo>
                      <a:pt x="20" y="26"/>
                      <a:pt x="19" y="26"/>
                      <a:pt x="19" y="26"/>
                    </a:cubicBezTo>
                    <a:cubicBezTo>
                      <a:pt x="19" y="26"/>
                      <a:pt x="19" y="25"/>
                      <a:pt x="18" y="25"/>
                    </a:cubicBezTo>
                    <a:cubicBezTo>
                      <a:pt x="18" y="25"/>
                      <a:pt x="18" y="25"/>
                      <a:pt x="18" y="25"/>
                    </a:cubicBezTo>
                    <a:cubicBezTo>
                      <a:pt x="18" y="25"/>
                      <a:pt x="18" y="25"/>
                      <a:pt x="18" y="25"/>
                    </a:cubicBezTo>
                    <a:cubicBezTo>
                      <a:pt x="18" y="25"/>
                      <a:pt x="18" y="25"/>
                      <a:pt x="18" y="25"/>
                    </a:cubicBezTo>
                    <a:cubicBezTo>
                      <a:pt x="18" y="25"/>
                      <a:pt x="18" y="25"/>
                      <a:pt x="18" y="25"/>
                    </a:cubicBezTo>
                    <a:close/>
                    <a:moveTo>
                      <a:pt x="4" y="10"/>
                    </a:moveTo>
                    <a:cubicBezTo>
                      <a:pt x="4" y="10"/>
                      <a:pt x="4" y="10"/>
                      <a:pt x="4" y="10"/>
                    </a:cubicBezTo>
                    <a:cubicBezTo>
                      <a:pt x="4" y="11"/>
                      <a:pt x="4" y="11"/>
                      <a:pt x="4" y="11"/>
                    </a:cubicBezTo>
                    <a:cubicBezTo>
                      <a:pt x="4" y="11"/>
                      <a:pt x="4" y="11"/>
                      <a:pt x="4" y="11"/>
                    </a:cubicBezTo>
                    <a:cubicBezTo>
                      <a:pt x="3" y="11"/>
                      <a:pt x="3" y="11"/>
                      <a:pt x="3" y="11"/>
                    </a:cubicBezTo>
                    <a:cubicBezTo>
                      <a:pt x="3" y="12"/>
                      <a:pt x="3" y="12"/>
                      <a:pt x="4" y="12"/>
                    </a:cubicBezTo>
                    <a:cubicBezTo>
                      <a:pt x="4" y="12"/>
                      <a:pt x="4" y="12"/>
                      <a:pt x="4" y="12"/>
                    </a:cubicBezTo>
                    <a:cubicBezTo>
                      <a:pt x="4" y="12"/>
                      <a:pt x="4" y="12"/>
                      <a:pt x="3" y="12"/>
                    </a:cubicBezTo>
                    <a:cubicBezTo>
                      <a:pt x="3" y="12"/>
                      <a:pt x="3" y="13"/>
                      <a:pt x="3" y="13"/>
                    </a:cubicBezTo>
                    <a:cubicBezTo>
                      <a:pt x="3" y="13"/>
                      <a:pt x="3" y="13"/>
                      <a:pt x="3" y="13"/>
                    </a:cubicBezTo>
                    <a:cubicBezTo>
                      <a:pt x="3" y="13"/>
                      <a:pt x="3" y="13"/>
                      <a:pt x="3" y="13"/>
                    </a:cubicBezTo>
                    <a:cubicBezTo>
                      <a:pt x="3" y="13"/>
                      <a:pt x="3" y="14"/>
                      <a:pt x="3" y="14"/>
                    </a:cubicBezTo>
                    <a:cubicBezTo>
                      <a:pt x="3" y="14"/>
                      <a:pt x="3" y="13"/>
                      <a:pt x="2" y="13"/>
                    </a:cubicBezTo>
                    <a:cubicBezTo>
                      <a:pt x="2" y="13"/>
                      <a:pt x="2" y="13"/>
                      <a:pt x="2" y="13"/>
                    </a:cubicBezTo>
                    <a:cubicBezTo>
                      <a:pt x="2" y="12"/>
                      <a:pt x="2" y="12"/>
                      <a:pt x="2" y="12"/>
                    </a:cubicBezTo>
                    <a:cubicBezTo>
                      <a:pt x="2" y="12"/>
                      <a:pt x="2" y="12"/>
                      <a:pt x="2" y="12"/>
                    </a:cubicBezTo>
                    <a:cubicBezTo>
                      <a:pt x="2" y="12"/>
                      <a:pt x="2" y="12"/>
                      <a:pt x="2" y="12"/>
                    </a:cubicBezTo>
                    <a:cubicBezTo>
                      <a:pt x="2" y="12"/>
                      <a:pt x="2" y="12"/>
                      <a:pt x="2" y="11"/>
                    </a:cubicBezTo>
                    <a:cubicBezTo>
                      <a:pt x="2" y="11"/>
                      <a:pt x="2" y="11"/>
                      <a:pt x="2" y="11"/>
                    </a:cubicBezTo>
                    <a:cubicBezTo>
                      <a:pt x="2" y="11"/>
                      <a:pt x="2" y="11"/>
                      <a:pt x="3" y="10"/>
                    </a:cubicBezTo>
                    <a:cubicBezTo>
                      <a:pt x="3" y="10"/>
                      <a:pt x="3" y="10"/>
                      <a:pt x="3" y="10"/>
                    </a:cubicBezTo>
                    <a:cubicBezTo>
                      <a:pt x="3" y="10"/>
                      <a:pt x="3" y="9"/>
                      <a:pt x="4" y="9"/>
                    </a:cubicBezTo>
                    <a:cubicBezTo>
                      <a:pt x="4" y="9"/>
                      <a:pt x="4" y="9"/>
                      <a:pt x="4" y="9"/>
                    </a:cubicBezTo>
                    <a:cubicBezTo>
                      <a:pt x="4" y="9"/>
                      <a:pt x="4" y="10"/>
                      <a:pt x="4" y="10"/>
                    </a:cubicBezTo>
                    <a:cubicBezTo>
                      <a:pt x="4" y="10"/>
                      <a:pt x="4" y="10"/>
                      <a:pt x="4" y="10"/>
                    </a:cubicBezTo>
                    <a:cubicBezTo>
                      <a:pt x="4" y="10"/>
                      <a:pt x="4" y="10"/>
                      <a:pt x="4" y="10"/>
                    </a:cubicBezTo>
                    <a:cubicBezTo>
                      <a:pt x="4" y="10"/>
                      <a:pt x="4" y="10"/>
                      <a:pt x="4" y="10"/>
                    </a:cubicBezTo>
                    <a:close/>
                    <a:moveTo>
                      <a:pt x="4" y="8"/>
                    </a:moveTo>
                    <a:cubicBezTo>
                      <a:pt x="4" y="8"/>
                      <a:pt x="4" y="8"/>
                      <a:pt x="4" y="8"/>
                    </a:cubicBezTo>
                    <a:cubicBezTo>
                      <a:pt x="4" y="8"/>
                      <a:pt x="4" y="7"/>
                      <a:pt x="4" y="7"/>
                    </a:cubicBezTo>
                    <a:cubicBezTo>
                      <a:pt x="4" y="7"/>
                      <a:pt x="4" y="7"/>
                      <a:pt x="4" y="7"/>
                    </a:cubicBezTo>
                    <a:cubicBezTo>
                      <a:pt x="4" y="7"/>
                      <a:pt x="5" y="6"/>
                      <a:pt x="5" y="6"/>
                    </a:cubicBezTo>
                    <a:cubicBezTo>
                      <a:pt x="5" y="6"/>
                      <a:pt x="5" y="6"/>
                      <a:pt x="5" y="6"/>
                    </a:cubicBezTo>
                    <a:cubicBezTo>
                      <a:pt x="5" y="6"/>
                      <a:pt x="6" y="6"/>
                      <a:pt x="6" y="6"/>
                    </a:cubicBezTo>
                    <a:cubicBezTo>
                      <a:pt x="6" y="6"/>
                      <a:pt x="6" y="6"/>
                      <a:pt x="7" y="6"/>
                    </a:cubicBezTo>
                    <a:cubicBezTo>
                      <a:pt x="7" y="6"/>
                      <a:pt x="7" y="6"/>
                      <a:pt x="7" y="6"/>
                    </a:cubicBezTo>
                    <a:cubicBezTo>
                      <a:pt x="7" y="6"/>
                      <a:pt x="7" y="6"/>
                      <a:pt x="7" y="7"/>
                    </a:cubicBezTo>
                    <a:cubicBezTo>
                      <a:pt x="6" y="6"/>
                      <a:pt x="6" y="6"/>
                      <a:pt x="6" y="7"/>
                    </a:cubicBezTo>
                    <a:cubicBezTo>
                      <a:pt x="6" y="7"/>
                      <a:pt x="6" y="7"/>
                      <a:pt x="6" y="7"/>
                    </a:cubicBezTo>
                    <a:cubicBezTo>
                      <a:pt x="6" y="7"/>
                      <a:pt x="6" y="7"/>
                      <a:pt x="6" y="7"/>
                    </a:cubicBezTo>
                    <a:cubicBezTo>
                      <a:pt x="6" y="7"/>
                      <a:pt x="6" y="7"/>
                      <a:pt x="5" y="8"/>
                    </a:cubicBezTo>
                    <a:cubicBezTo>
                      <a:pt x="5" y="8"/>
                      <a:pt x="5" y="8"/>
                      <a:pt x="5" y="8"/>
                    </a:cubicBezTo>
                    <a:cubicBezTo>
                      <a:pt x="6" y="8"/>
                      <a:pt x="6" y="8"/>
                      <a:pt x="6" y="8"/>
                    </a:cubicBezTo>
                    <a:cubicBezTo>
                      <a:pt x="6" y="8"/>
                      <a:pt x="6" y="8"/>
                      <a:pt x="6" y="8"/>
                    </a:cubicBezTo>
                    <a:cubicBezTo>
                      <a:pt x="5" y="8"/>
                      <a:pt x="5" y="8"/>
                      <a:pt x="5" y="8"/>
                    </a:cubicBezTo>
                    <a:cubicBezTo>
                      <a:pt x="5" y="9"/>
                      <a:pt x="5" y="9"/>
                      <a:pt x="5" y="9"/>
                    </a:cubicBezTo>
                    <a:cubicBezTo>
                      <a:pt x="5" y="9"/>
                      <a:pt x="5" y="9"/>
                      <a:pt x="5" y="9"/>
                    </a:cubicBezTo>
                    <a:cubicBezTo>
                      <a:pt x="5" y="9"/>
                      <a:pt x="5" y="9"/>
                      <a:pt x="4" y="9"/>
                    </a:cubicBezTo>
                    <a:cubicBezTo>
                      <a:pt x="4" y="9"/>
                      <a:pt x="4" y="9"/>
                      <a:pt x="4" y="9"/>
                    </a:cubicBezTo>
                    <a:cubicBezTo>
                      <a:pt x="4" y="9"/>
                      <a:pt x="4" y="9"/>
                      <a:pt x="4" y="9"/>
                    </a:cubicBezTo>
                    <a:cubicBezTo>
                      <a:pt x="4" y="9"/>
                      <a:pt x="4" y="9"/>
                      <a:pt x="4" y="9"/>
                    </a:cubicBezTo>
                    <a:cubicBezTo>
                      <a:pt x="4" y="8"/>
                      <a:pt x="4" y="8"/>
                      <a:pt x="4" y="8"/>
                    </a:cubicBezTo>
                    <a:cubicBezTo>
                      <a:pt x="4" y="8"/>
                      <a:pt x="4" y="8"/>
                      <a:pt x="4" y="8"/>
                    </a:cubicBezTo>
                    <a:cubicBezTo>
                      <a:pt x="4" y="8"/>
                      <a:pt x="4" y="8"/>
                      <a:pt x="4" y="8"/>
                    </a:cubicBezTo>
                    <a:close/>
                    <a:moveTo>
                      <a:pt x="16" y="25"/>
                    </a:moveTo>
                    <a:cubicBezTo>
                      <a:pt x="17" y="25"/>
                      <a:pt x="17" y="25"/>
                      <a:pt x="17" y="25"/>
                    </a:cubicBezTo>
                    <a:cubicBezTo>
                      <a:pt x="17" y="25"/>
                      <a:pt x="17" y="25"/>
                      <a:pt x="17" y="25"/>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7"/>
                      <a:pt x="16" y="27"/>
                    </a:cubicBezTo>
                    <a:cubicBezTo>
                      <a:pt x="16" y="27"/>
                      <a:pt x="15" y="27"/>
                      <a:pt x="15" y="27"/>
                    </a:cubicBezTo>
                    <a:cubicBezTo>
                      <a:pt x="15" y="27"/>
                      <a:pt x="15" y="27"/>
                      <a:pt x="15" y="27"/>
                    </a:cubicBezTo>
                    <a:cubicBezTo>
                      <a:pt x="14" y="26"/>
                      <a:pt x="14" y="26"/>
                      <a:pt x="14" y="26"/>
                    </a:cubicBezTo>
                    <a:cubicBezTo>
                      <a:pt x="14" y="26"/>
                      <a:pt x="13" y="25"/>
                      <a:pt x="13" y="25"/>
                    </a:cubicBezTo>
                    <a:cubicBezTo>
                      <a:pt x="13" y="25"/>
                      <a:pt x="14" y="25"/>
                      <a:pt x="14" y="25"/>
                    </a:cubicBezTo>
                    <a:cubicBezTo>
                      <a:pt x="14" y="25"/>
                      <a:pt x="14" y="25"/>
                      <a:pt x="14" y="25"/>
                    </a:cubicBezTo>
                    <a:cubicBezTo>
                      <a:pt x="14" y="25"/>
                      <a:pt x="14" y="25"/>
                      <a:pt x="14" y="25"/>
                    </a:cubicBezTo>
                    <a:cubicBezTo>
                      <a:pt x="14" y="25"/>
                      <a:pt x="14" y="25"/>
                      <a:pt x="14" y="25"/>
                    </a:cubicBezTo>
                    <a:cubicBezTo>
                      <a:pt x="15" y="25"/>
                      <a:pt x="15" y="25"/>
                      <a:pt x="15" y="25"/>
                    </a:cubicBezTo>
                    <a:cubicBezTo>
                      <a:pt x="15" y="25"/>
                      <a:pt x="15" y="25"/>
                      <a:pt x="15" y="25"/>
                    </a:cubicBezTo>
                    <a:cubicBezTo>
                      <a:pt x="15" y="25"/>
                      <a:pt x="15" y="25"/>
                      <a:pt x="15" y="25"/>
                    </a:cubicBezTo>
                    <a:cubicBezTo>
                      <a:pt x="16" y="25"/>
                      <a:pt x="16" y="25"/>
                      <a:pt x="16" y="25"/>
                    </a:cubicBezTo>
                    <a:cubicBezTo>
                      <a:pt x="16" y="25"/>
                      <a:pt x="16" y="25"/>
                      <a:pt x="16" y="25"/>
                    </a:cubicBezTo>
                    <a:cubicBezTo>
                      <a:pt x="16" y="25"/>
                      <a:pt x="16" y="25"/>
                      <a:pt x="16" y="25"/>
                    </a:cubicBezTo>
                    <a:close/>
                    <a:moveTo>
                      <a:pt x="22" y="22"/>
                    </a:moveTo>
                    <a:cubicBezTo>
                      <a:pt x="22" y="22"/>
                      <a:pt x="23" y="22"/>
                      <a:pt x="23" y="22"/>
                    </a:cubicBezTo>
                    <a:cubicBezTo>
                      <a:pt x="23" y="22"/>
                      <a:pt x="23" y="21"/>
                      <a:pt x="23" y="21"/>
                    </a:cubicBezTo>
                    <a:cubicBezTo>
                      <a:pt x="23" y="21"/>
                      <a:pt x="23" y="21"/>
                      <a:pt x="23" y="21"/>
                    </a:cubicBezTo>
                    <a:cubicBezTo>
                      <a:pt x="23" y="21"/>
                      <a:pt x="23" y="21"/>
                      <a:pt x="23" y="21"/>
                    </a:cubicBezTo>
                    <a:cubicBezTo>
                      <a:pt x="23" y="21"/>
                      <a:pt x="23" y="21"/>
                      <a:pt x="23" y="21"/>
                    </a:cubicBezTo>
                    <a:cubicBezTo>
                      <a:pt x="23" y="21"/>
                      <a:pt x="23" y="21"/>
                      <a:pt x="23" y="21"/>
                    </a:cubicBezTo>
                    <a:cubicBezTo>
                      <a:pt x="23" y="21"/>
                      <a:pt x="23" y="21"/>
                      <a:pt x="24" y="21"/>
                    </a:cubicBezTo>
                    <a:cubicBezTo>
                      <a:pt x="24" y="21"/>
                      <a:pt x="24" y="21"/>
                      <a:pt x="24" y="20"/>
                    </a:cubicBezTo>
                    <a:cubicBezTo>
                      <a:pt x="24" y="20"/>
                      <a:pt x="24" y="20"/>
                      <a:pt x="24" y="20"/>
                    </a:cubicBezTo>
                    <a:cubicBezTo>
                      <a:pt x="24" y="20"/>
                      <a:pt x="24" y="20"/>
                      <a:pt x="24" y="20"/>
                    </a:cubicBezTo>
                    <a:cubicBezTo>
                      <a:pt x="24" y="20"/>
                      <a:pt x="24" y="20"/>
                      <a:pt x="24" y="19"/>
                    </a:cubicBezTo>
                    <a:cubicBezTo>
                      <a:pt x="24" y="19"/>
                      <a:pt x="24" y="19"/>
                      <a:pt x="24" y="19"/>
                    </a:cubicBezTo>
                    <a:cubicBezTo>
                      <a:pt x="25" y="19"/>
                      <a:pt x="25" y="19"/>
                      <a:pt x="25" y="19"/>
                    </a:cubicBezTo>
                    <a:cubicBezTo>
                      <a:pt x="25" y="19"/>
                      <a:pt x="25" y="19"/>
                      <a:pt x="25" y="19"/>
                    </a:cubicBezTo>
                    <a:cubicBezTo>
                      <a:pt x="25" y="19"/>
                      <a:pt x="25" y="19"/>
                      <a:pt x="25" y="19"/>
                    </a:cubicBezTo>
                    <a:cubicBezTo>
                      <a:pt x="25" y="19"/>
                      <a:pt x="25" y="19"/>
                      <a:pt x="25" y="19"/>
                    </a:cubicBezTo>
                    <a:cubicBezTo>
                      <a:pt x="25" y="19"/>
                      <a:pt x="25" y="19"/>
                      <a:pt x="25" y="19"/>
                    </a:cubicBezTo>
                    <a:cubicBezTo>
                      <a:pt x="25" y="20"/>
                      <a:pt x="25" y="20"/>
                      <a:pt x="25" y="20"/>
                    </a:cubicBezTo>
                    <a:cubicBezTo>
                      <a:pt x="25" y="20"/>
                      <a:pt x="25" y="21"/>
                      <a:pt x="25" y="21"/>
                    </a:cubicBezTo>
                    <a:cubicBezTo>
                      <a:pt x="25" y="22"/>
                      <a:pt x="24" y="22"/>
                      <a:pt x="24" y="22"/>
                    </a:cubicBezTo>
                    <a:cubicBezTo>
                      <a:pt x="24" y="22"/>
                      <a:pt x="23" y="22"/>
                      <a:pt x="23" y="22"/>
                    </a:cubicBezTo>
                    <a:cubicBezTo>
                      <a:pt x="23" y="22"/>
                      <a:pt x="23" y="22"/>
                      <a:pt x="22" y="22"/>
                    </a:cubicBezTo>
                    <a:cubicBezTo>
                      <a:pt x="22" y="22"/>
                      <a:pt x="22" y="22"/>
                      <a:pt x="22" y="22"/>
                    </a:cubicBezTo>
                    <a:cubicBezTo>
                      <a:pt x="22" y="22"/>
                      <a:pt x="22" y="22"/>
                      <a:pt x="22" y="22"/>
                    </a:cubicBezTo>
                    <a:cubicBezTo>
                      <a:pt x="22" y="22"/>
                      <a:pt x="22" y="22"/>
                      <a:pt x="22" y="22"/>
                    </a:cubicBezTo>
                    <a:close/>
                    <a:moveTo>
                      <a:pt x="25" y="18"/>
                    </a:moveTo>
                    <a:cubicBezTo>
                      <a:pt x="25" y="17"/>
                      <a:pt x="25" y="17"/>
                      <a:pt x="25" y="17"/>
                    </a:cubicBezTo>
                    <a:cubicBezTo>
                      <a:pt x="25" y="17"/>
                      <a:pt x="25" y="17"/>
                      <a:pt x="25" y="17"/>
                    </a:cubicBezTo>
                    <a:cubicBezTo>
                      <a:pt x="25" y="16"/>
                      <a:pt x="25" y="16"/>
                      <a:pt x="25" y="16"/>
                    </a:cubicBezTo>
                    <a:cubicBezTo>
                      <a:pt x="25" y="16"/>
                      <a:pt x="25" y="16"/>
                      <a:pt x="25" y="16"/>
                    </a:cubicBezTo>
                    <a:cubicBezTo>
                      <a:pt x="25" y="16"/>
                      <a:pt x="25" y="16"/>
                      <a:pt x="25" y="16"/>
                    </a:cubicBezTo>
                    <a:cubicBezTo>
                      <a:pt x="25" y="16"/>
                      <a:pt x="26" y="16"/>
                      <a:pt x="25" y="16"/>
                    </a:cubicBezTo>
                    <a:cubicBezTo>
                      <a:pt x="25" y="16"/>
                      <a:pt x="25" y="16"/>
                      <a:pt x="25" y="16"/>
                    </a:cubicBezTo>
                    <a:cubicBezTo>
                      <a:pt x="25" y="15"/>
                      <a:pt x="25" y="15"/>
                      <a:pt x="25" y="15"/>
                    </a:cubicBezTo>
                    <a:cubicBezTo>
                      <a:pt x="25" y="15"/>
                      <a:pt x="25" y="15"/>
                      <a:pt x="25" y="15"/>
                    </a:cubicBezTo>
                    <a:cubicBezTo>
                      <a:pt x="25" y="15"/>
                      <a:pt x="26" y="15"/>
                      <a:pt x="26" y="14"/>
                    </a:cubicBezTo>
                    <a:cubicBezTo>
                      <a:pt x="26" y="14"/>
                      <a:pt x="26" y="14"/>
                      <a:pt x="26" y="15"/>
                    </a:cubicBezTo>
                    <a:cubicBezTo>
                      <a:pt x="26" y="15"/>
                      <a:pt x="26" y="15"/>
                      <a:pt x="26" y="16"/>
                    </a:cubicBezTo>
                    <a:cubicBezTo>
                      <a:pt x="27" y="16"/>
                      <a:pt x="27" y="16"/>
                      <a:pt x="27" y="16"/>
                    </a:cubicBezTo>
                    <a:cubicBezTo>
                      <a:pt x="27" y="17"/>
                      <a:pt x="27" y="17"/>
                      <a:pt x="26" y="17"/>
                    </a:cubicBezTo>
                    <a:cubicBezTo>
                      <a:pt x="26" y="17"/>
                      <a:pt x="26" y="18"/>
                      <a:pt x="26" y="18"/>
                    </a:cubicBezTo>
                    <a:cubicBezTo>
                      <a:pt x="26" y="18"/>
                      <a:pt x="26" y="18"/>
                      <a:pt x="26" y="18"/>
                    </a:cubicBezTo>
                    <a:cubicBezTo>
                      <a:pt x="26"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ubicBezTo>
                      <a:pt x="25" y="18"/>
                      <a:pt x="25" y="18"/>
                      <a:pt x="25" y="18"/>
                    </a:cubicBezTo>
                    <a:close/>
                    <a:moveTo>
                      <a:pt x="3" y="14"/>
                    </a:moveTo>
                    <a:cubicBezTo>
                      <a:pt x="3" y="14"/>
                      <a:pt x="3" y="14"/>
                      <a:pt x="3" y="14"/>
                    </a:cubicBezTo>
                    <a:cubicBezTo>
                      <a:pt x="3" y="14"/>
                      <a:pt x="3" y="14"/>
                      <a:pt x="3" y="14"/>
                    </a:cubicBezTo>
                    <a:cubicBezTo>
                      <a:pt x="3" y="14"/>
                      <a:pt x="3" y="14"/>
                      <a:pt x="3" y="14"/>
                    </a:cubicBezTo>
                    <a:cubicBezTo>
                      <a:pt x="3" y="14"/>
                      <a:pt x="3" y="14"/>
                      <a:pt x="2" y="15"/>
                    </a:cubicBezTo>
                    <a:cubicBezTo>
                      <a:pt x="2" y="15"/>
                      <a:pt x="2" y="15"/>
                      <a:pt x="2" y="15"/>
                    </a:cubicBezTo>
                    <a:cubicBezTo>
                      <a:pt x="2" y="15"/>
                      <a:pt x="2" y="16"/>
                      <a:pt x="2" y="16"/>
                    </a:cubicBezTo>
                    <a:cubicBezTo>
                      <a:pt x="2" y="16"/>
                      <a:pt x="2" y="16"/>
                      <a:pt x="2" y="17"/>
                    </a:cubicBezTo>
                    <a:cubicBezTo>
                      <a:pt x="2" y="17"/>
                      <a:pt x="2" y="17"/>
                      <a:pt x="2" y="17"/>
                    </a:cubicBezTo>
                    <a:cubicBezTo>
                      <a:pt x="3" y="17"/>
                      <a:pt x="3" y="17"/>
                      <a:pt x="3" y="18"/>
                    </a:cubicBezTo>
                    <a:cubicBezTo>
                      <a:pt x="3" y="18"/>
                      <a:pt x="3" y="18"/>
                      <a:pt x="3" y="18"/>
                    </a:cubicBezTo>
                    <a:cubicBezTo>
                      <a:pt x="4" y="18"/>
                      <a:pt x="4" y="18"/>
                      <a:pt x="4" y="18"/>
                    </a:cubicBezTo>
                    <a:cubicBezTo>
                      <a:pt x="4" y="18"/>
                      <a:pt x="4" y="18"/>
                      <a:pt x="4" y="18"/>
                    </a:cubicBezTo>
                    <a:cubicBezTo>
                      <a:pt x="4" y="18"/>
                      <a:pt x="4" y="18"/>
                      <a:pt x="4" y="18"/>
                    </a:cubicBezTo>
                    <a:cubicBezTo>
                      <a:pt x="4" y="18"/>
                      <a:pt x="4" y="18"/>
                      <a:pt x="4" y="18"/>
                    </a:cubicBezTo>
                    <a:cubicBezTo>
                      <a:pt x="4" y="18"/>
                      <a:pt x="4" y="17"/>
                      <a:pt x="4" y="17"/>
                    </a:cubicBezTo>
                    <a:cubicBezTo>
                      <a:pt x="4" y="17"/>
                      <a:pt x="4" y="17"/>
                      <a:pt x="4" y="17"/>
                    </a:cubicBezTo>
                    <a:cubicBezTo>
                      <a:pt x="4" y="17"/>
                      <a:pt x="4" y="17"/>
                      <a:pt x="4" y="17"/>
                    </a:cubicBezTo>
                    <a:cubicBezTo>
                      <a:pt x="4" y="17"/>
                      <a:pt x="3" y="17"/>
                      <a:pt x="3" y="17"/>
                    </a:cubicBezTo>
                    <a:cubicBezTo>
                      <a:pt x="3" y="17"/>
                      <a:pt x="4" y="16"/>
                      <a:pt x="4" y="16"/>
                    </a:cubicBezTo>
                    <a:cubicBezTo>
                      <a:pt x="4" y="16"/>
                      <a:pt x="4" y="16"/>
                      <a:pt x="4" y="16"/>
                    </a:cubicBezTo>
                    <a:cubicBezTo>
                      <a:pt x="4" y="16"/>
                      <a:pt x="3" y="16"/>
                      <a:pt x="3" y="16"/>
                    </a:cubicBezTo>
                    <a:cubicBezTo>
                      <a:pt x="3" y="16"/>
                      <a:pt x="3" y="15"/>
                      <a:pt x="3" y="15"/>
                    </a:cubicBezTo>
                    <a:cubicBezTo>
                      <a:pt x="3" y="15"/>
                      <a:pt x="3" y="15"/>
                      <a:pt x="3" y="15"/>
                    </a:cubicBezTo>
                    <a:cubicBezTo>
                      <a:pt x="3" y="15"/>
                      <a:pt x="3" y="15"/>
                      <a:pt x="3" y="15"/>
                    </a:cubicBezTo>
                    <a:cubicBezTo>
                      <a:pt x="3" y="15"/>
                      <a:pt x="3" y="14"/>
                      <a:pt x="3" y="14"/>
                    </a:cubicBezTo>
                    <a:close/>
                    <a:moveTo>
                      <a:pt x="25" y="10"/>
                    </a:moveTo>
                    <a:cubicBezTo>
                      <a:pt x="25" y="10"/>
                      <a:pt x="24" y="9"/>
                      <a:pt x="24" y="9"/>
                    </a:cubicBezTo>
                    <a:cubicBezTo>
                      <a:pt x="24" y="9"/>
                      <a:pt x="24" y="9"/>
                      <a:pt x="24" y="9"/>
                    </a:cubicBezTo>
                    <a:cubicBezTo>
                      <a:pt x="24" y="9"/>
                      <a:pt x="24" y="9"/>
                      <a:pt x="24" y="9"/>
                    </a:cubicBezTo>
                    <a:cubicBezTo>
                      <a:pt x="24" y="9"/>
                      <a:pt x="24" y="8"/>
                      <a:pt x="24" y="8"/>
                    </a:cubicBezTo>
                    <a:cubicBezTo>
                      <a:pt x="24" y="8"/>
                      <a:pt x="24" y="8"/>
                      <a:pt x="24" y="8"/>
                    </a:cubicBezTo>
                    <a:cubicBezTo>
                      <a:pt x="23" y="8"/>
                      <a:pt x="23" y="8"/>
                      <a:pt x="23" y="8"/>
                    </a:cubicBezTo>
                    <a:cubicBezTo>
                      <a:pt x="23" y="8"/>
                      <a:pt x="24" y="8"/>
                      <a:pt x="24" y="8"/>
                    </a:cubicBezTo>
                    <a:cubicBezTo>
                      <a:pt x="24" y="8"/>
                      <a:pt x="24" y="8"/>
                      <a:pt x="24" y="8"/>
                    </a:cubicBezTo>
                    <a:cubicBezTo>
                      <a:pt x="24" y="8"/>
                      <a:pt x="24" y="8"/>
                      <a:pt x="23" y="8"/>
                    </a:cubicBezTo>
                    <a:cubicBezTo>
                      <a:pt x="23" y="8"/>
                      <a:pt x="23" y="8"/>
                      <a:pt x="23" y="8"/>
                    </a:cubicBezTo>
                    <a:cubicBezTo>
                      <a:pt x="23" y="8"/>
                      <a:pt x="23" y="8"/>
                      <a:pt x="23" y="8"/>
                    </a:cubicBezTo>
                    <a:cubicBezTo>
                      <a:pt x="23" y="7"/>
                      <a:pt x="23" y="7"/>
                      <a:pt x="23" y="7"/>
                    </a:cubicBezTo>
                    <a:cubicBezTo>
                      <a:pt x="23" y="7"/>
                      <a:pt x="23" y="7"/>
                      <a:pt x="23" y="7"/>
                    </a:cubicBezTo>
                    <a:cubicBezTo>
                      <a:pt x="23" y="7"/>
                      <a:pt x="23" y="7"/>
                      <a:pt x="23" y="6"/>
                    </a:cubicBezTo>
                    <a:cubicBezTo>
                      <a:pt x="23" y="6"/>
                      <a:pt x="24" y="6"/>
                      <a:pt x="24" y="6"/>
                    </a:cubicBezTo>
                    <a:cubicBezTo>
                      <a:pt x="24" y="7"/>
                      <a:pt x="24" y="7"/>
                      <a:pt x="24" y="7"/>
                    </a:cubicBezTo>
                    <a:cubicBezTo>
                      <a:pt x="24" y="7"/>
                      <a:pt x="25" y="7"/>
                      <a:pt x="25" y="7"/>
                    </a:cubicBezTo>
                    <a:cubicBezTo>
                      <a:pt x="25" y="8"/>
                      <a:pt x="25" y="8"/>
                      <a:pt x="25" y="8"/>
                    </a:cubicBezTo>
                    <a:cubicBezTo>
                      <a:pt x="25" y="8"/>
                      <a:pt x="25" y="9"/>
                      <a:pt x="25" y="9"/>
                    </a:cubicBezTo>
                    <a:cubicBezTo>
                      <a:pt x="25" y="9"/>
                      <a:pt x="25" y="9"/>
                      <a:pt x="25" y="9"/>
                    </a:cubicBezTo>
                    <a:cubicBezTo>
                      <a:pt x="25" y="10"/>
                      <a:pt x="25" y="10"/>
                      <a:pt x="25" y="10"/>
                    </a:cubicBezTo>
                    <a:cubicBezTo>
                      <a:pt x="25" y="10"/>
                      <a:pt x="25" y="10"/>
                      <a:pt x="25" y="10"/>
                    </a:cubicBezTo>
                    <a:close/>
                    <a:moveTo>
                      <a:pt x="12" y="25"/>
                    </a:moveTo>
                    <a:cubicBezTo>
                      <a:pt x="12" y="25"/>
                      <a:pt x="13" y="25"/>
                      <a:pt x="13" y="25"/>
                    </a:cubicBezTo>
                    <a:cubicBezTo>
                      <a:pt x="13" y="25"/>
                      <a:pt x="13" y="26"/>
                      <a:pt x="12" y="26"/>
                    </a:cubicBezTo>
                    <a:cubicBezTo>
                      <a:pt x="12" y="26"/>
                      <a:pt x="12" y="26"/>
                      <a:pt x="12" y="26"/>
                    </a:cubicBezTo>
                    <a:cubicBezTo>
                      <a:pt x="12" y="26"/>
                      <a:pt x="11" y="26"/>
                      <a:pt x="11" y="26"/>
                    </a:cubicBezTo>
                    <a:cubicBezTo>
                      <a:pt x="11" y="26"/>
                      <a:pt x="11" y="26"/>
                      <a:pt x="10" y="26"/>
                    </a:cubicBezTo>
                    <a:cubicBezTo>
                      <a:pt x="10" y="26"/>
                      <a:pt x="10" y="26"/>
                      <a:pt x="10" y="25"/>
                    </a:cubicBezTo>
                    <a:cubicBezTo>
                      <a:pt x="10" y="25"/>
                      <a:pt x="10" y="25"/>
                      <a:pt x="10" y="25"/>
                    </a:cubicBezTo>
                    <a:cubicBezTo>
                      <a:pt x="10" y="25"/>
                      <a:pt x="10" y="24"/>
                      <a:pt x="10" y="24"/>
                    </a:cubicBezTo>
                    <a:cubicBezTo>
                      <a:pt x="10" y="24"/>
                      <a:pt x="10" y="24"/>
                      <a:pt x="10" y="24"/>
                    </a:cubicBezTo>
                    <a:cubicBezTo>
                      <a:pt x="10" y="24"/>
                      <a:pt x="10" y="24"/>
                      <a:pt x="10" y="24"/>
                    </a:cubicBezTo>
                    <a:cubicBezTo>
                      <a:pt x="10" y="24"/>
                      <a:pt x="10" y="24"/>
                      <a:pt x="10" y="24"/>
                    </a:cubicBezTo>
                    <a:cubicBezTo>
                      <a:pt x="11" y="25"/>
                      <a:pt x="11" y="24"/>
                      <a:pt x="11" y="24"/>
                    </a:cubicBezTo>
                    <a:cubicBezTo>
                      <a:pt x="11" y="25"/>
                      <a:pt x="11" y="25"/>
                      <a:pt x="11" y="25"/>
                    </a:cubicBezTo>
                    <a:cubicBezTo>
                      <a:pt x="12" y="25"/>
                      <a:pt x="12" y="25"/>
                      <a:pt x="12" y="25"/>
                    </a:cubicBezTo>
                    <a:cubicBezTo>
                      <a:pt x="12" y="25"/>
                      <a:pt x="12" y="25"/>
                      <a:pt x="12" y="25"/>
                    </a:cubicBezTo>
                    <a:close/>
                    <a:moveTo>
                      <a:pt x="22" y="7"/>
                    </a:moveTo>
                    <a:cubicBezTo>
                      <a:pt x="22" y="7"/>
                      <a:pt x="22" y="7"/>
                      <a:pt x="22" y="7"/>
                    </a:cubicBezTo>
                    <a:cubicBezTo>
                      <a:pt x="22" y="6"/>
                      <a:pt x="22" y="6"/>
                      <a:pt x="22" y="6"/>
                    </a:cubicBezTo>
                    <a:cubicBezTo>
                      <a:pt x="22" y="6"/>
                      <a:pt x="22" y="6"/>
                      <a:pt x="22" y="6"/>
                    </a:cubicBezTo>
                    <a:cubicBezTo>
                      <a:pt x="22" y="6"/>
                      <a:pt x="21" y="6"/>
                      <a:pt x="21" y="6"/>
                    </a:cubicBezTo>
                    <a:cubicBezTo>
                      <a:pt x="21" y="5"/>
                      <a:pt x="21" y="5"/>
                      <a:pt x="21" y="5"/>
                    </a:cubicBezTo>
                    <a:cubicBezTo>
                      <a:pt x="21" y="5"/>
                      <a:pt x="21" y="5"/>
                      <a:pt x="21" y="5"/>
                    </a:cubicBezTo>
                    <a:cubicBezTo>
                      <a:pt x="21" y="5"/>
                      <a:pt x="21" y="5"/>
                      <a:pt x="20" y="5"/>
                    </a:cubicBezTo>
                    <a:cubicBezTo>
                      <a:pt x="20" y="5"/>
                      <a:pt x="20" y="5"/>
                      <a:pt x="20" y="5"/>
                    </a:cubicBezTo>
                    <a:cubicBezTo>
                      <a:pt x="20" y="5"/>
                      <a:pt x="20" y="5"/>
                      <a:pt x="20" y="5"/>
                    </a:cubicBezTo>
                    <a:cubicBezTo>
                      <a:pt x="20" y="4"/>
                      <a:pt x="20" y="4"/>
                      <a:pt x="21" y="4"/>
                    </a:cubicBezTo>
                    <a:cubicBezTo>
                      <a:pt x="21" y="4"/>
                      <a:pt x="21" y="4"/>
                      <a:pt x="21" y="4"/>
                    </a:cubicBezTo>
                    <a:cubicBezTo>
                      <a:pt x="21" y="4"/>
                      <a:pt x="21" y="4"/>
                      <a:pt x="21" y="4"/>
                    </a:cubicBezTo>
                    <a:cubicBezTo>
                      <a:pt x="21" y="4"/>
                      <a:pt x="21" y="4"/>
                      <a:pt x="21" y="4"/>
                    </a:cubicBezTo>
                    <a:cubicBezTo>
                      <a:pt x="21" y="4"/>
                      <a:pt x="21" y="4"/>
                      <a:pt x="21" y="4"/>
                    </a:cubicBezTo>
                    <a:cubicBezTo>
                      <a:pt x="22" y="4"/>
                      <a:pt x="22" y="4"/>
                      <a:pt x="22" y="4"/>
                    </a:cubicBezTo>
                    <a:cubicBezTo>
                      <a:pt x="22" y="4"/>
                      <a:pt x="22" y="5"/>
                      <a:pt x="22" y="5"/>
                    </a:cubicBezTo>
                    <a:cubicBezTo>
                      <a:pt x="23" y="5"/>
                      <a:pt x="23" y="5"/>
                      <a:pt x="23" y="5"/>
                    </a:cubicBezTo>
                    <a:cubicBezTo>
                      <a:pt x="23" y="6"/>
                      <a:pt x="23" y="6"/>
                      <a:pt x="23" y="6"/>
                    </a:cubicBezTo>
                    <a:cubicBezTo>
                      <a:pt x="23" y="6"/>
                      <a:pt x="23" y="6"/>
                      <a:pt x="23" y="6"/>
                    </a:cubicBezTo>
                    <a:cubicBezTo>
                      <a:pt x="23" y="6"/>
                      <a:pt x="23" y="6"/>
                      <a:pt x="23" y="6"/>
                    </a:cubicBezTo>
                    <a:cubicBezTo>
                      <a:pt x="23" y="6"/>
                      <a:pt x="23" y="6"/>
                      <a:pt x="23" y="6"/>
                    </a:cubicBezTo>
                    <a:cubicBezTo>
                      <a:pt x="23" y="6"/>
                      <a:pt x="22" y="6"/>
                      <a:pt x="22" y="6"/>
                    </a:cubicBezTo>
                    <a:cubicBezTo>
                      <a:pt x="22" y="6"/>
                      <a:pt x="22" y="7"/>
                      <a:pt x="22" y="7"/>
                    </a:cubicBezTo>
                    <a:cubicBezTo>
                      <a:pt x="22" y="7"/>
                      <a:pt x="22" y="7"/>
                      <a:pt x="22" y="7"/>
                    </a:cubicBezTo>
                    <a:cubicBezTo>
                      <a:pt x="21" y="6"/>
                      <a:pt x="21" y="6"/>
                      <a:pt x="21" y="6"/>
                    </a:cubicBezTo>
                    <a:cubicBezTo>
                      <a:pt x="21" y="6"/>
                      <a:pt x="21" y="6"/>
                      <a:pt x="21" y="6"/>
                    </a:cubicBezTo>
                    <a:cubicBezTo>
                      <a:pt x="21" y="6"/>
                      <a:pt x="21" y="6"/>
                      <a:pt x="21" y="6"/>
                    </a:cubicBezTo>
                    <a:cubicBezTo>
                      <a:pt x="21" y="6"/>
                      <a:pt x="21" y="6"/>
                      <a:pt x="21" y="6"/>
                    </a:cubicBezTo>
                    <a:cubicBezTo>
                      <a:pt x="21" y="6"/>
                      <a:pt x="22" y="6"/>
                      <a:pt x="22" y="6"/>
                    </a:cubicBezTo>
                    <a:cubicBezTo>
                      <a:pt x="22" y="6"/>
                      <a:pt x="22" y="6"/>
                      <a:pt x="22" y="6"/>
                    </a:cubicBezTo>
                    <a:cubicBezTo>
                      <a:pt x="22" y="6"/>
                      <a:pt x="22" y="6"/>
                      <a:pt x="22" y="7"/>
                    </a:cubicBezTo>
                    <a:cubicBezTo>
                      <a:pt x="22" y="7"/>
                      <a:pt x="22" y="7"/>
                      <a:pt x="22" y="7"/>
                    </a:cubicBezTo>
                    <a:cubicBezTo>
                      <a:pt x="22" y="7"/>
                      <a:pt x="22" y="7"/>
                      <a:pt x="22" y="7"/>
                    </a:cubicBezTo>
                    <a:cubicBezTo>
                      <a:pt x="22" y="7"/>
                      <a:pt x="22" y="7"/>
                      <a:pt x="22" y="7"/>
                    </a:cubicBezTo>
                    <a:close/>
                    <a:moveTo>
                      <a:pt x="25" y="13"/>
                    </a:moveTo>
                    <a:cubicBezTo>
                      <a:pt x="25" y="12"/>
                      <a:pt x="25" y="12"/>
                      <a:pt x="25" y="12"/>
                    </a:cubicBezTo>
                    <a:cubicBezTo>
                      <a:pt x="25" y="12"/>
                      <a:pt x="26" y="12"/>
                      <a:pt x="26" y="12"/>
                    </a:cubicBezTo>
                    <a:cubicBezTo>
                      <a:pt x="25" y="12"/>
                      <a:pt x="25" y="12"/>
                      <a:pt x="25" y="12"/>
                    </a:cubicBezTo>
                    <a:cubicBezTo>
                      <a:pt x="25" y="12"/>
                      <a:pt x="25" y="12"/>
                      <a:pt x="25" y="11"/>
                    </a:cubicBezTo>
                    <a:cubicBezTo>
                      <a:pt x="25" y="11"/>
                      <a:pt x="25" y="11"/>
                      <a:pt x="25" y="11"/>
                    </a:cubicBezTo>
                    <a:cubicBezTo>
                      <a:pt x="25" y="11"/>
                      <a:pt x="25" y="11"/>
                      <a:pt x="25" y="11"/>
                    </a:cubicBezTo>
                    <a:cubicBezTo>
                      <a:pt x="25" y="11"/>
                      <a:pt x="25" y="10"/>
                      <a:pt x="24" y="10"/>
                    </a:cubicBezTo>
                    <a:cubicBezTo>
                      <a:pt x="25" y="10"/>
                      <a:pt x="25" y="10"/>
                      <a:pt x="25" y="10"/>
                    </a:cubicBezTo>
                    <a:cubicBezTo>
                      <a:pt x="25" y="10"/>
                      <a:pt x="25" y="10"/>
                      <a:pt x="25" y="10"/>
                    </a:cubicBezTo>
                    <a:cubicBezTo>
                      <a:pt x="25" y="10"/>
                      <a:pt x="26" y="10"/>
                      <a:pt x="26" y="11"/>
                    </a:cubicBezTo>
                    <a:cubicBezTo>
                      <a:pt x="26" y="11"/>
                      <a:pt x="26" y="11"/>
                      <a:pt x="26" y="11"/>
                    </a:cubicBezTo>
                    <a:cubicBezTo>
                      <a:pt x="27" y="12"/>
                      <a:pt x="27" y="12"/>
                      <a:pt x="27" y="12"/>
                    </a:cubicBezTo>
                    <a:cubicBezTo>
                      <a:pt x="27" y="13"/>
                      <a:pt x="26" y="13"/>
                      <a:pt x="26" y="13"/>
                    </a:cubicBezTo>
                    <a:cubicBezTo>
                      <a:pt x="26" y="13"/>
                      <a:pt x="26" y="14"/>
                      <a:pt x="26" y="14"/>
                    </a:cubicBezTo>
                    <a:cubicBezTo>
                      <a:pt x="26" y="14"/>
                      <a:pt x="26" y="14"/>
                      <a:pt x="26" y="14"/>
                    </a:cubicBezTo>
                    <a:cubicBezTo>
                      <a:pt x="26" y="14"/>
                      <a:pt x="25" y="14"/>
                      <a:pt x="25" y="14"/>
                    </a:cubicBezTo>
                    <a:cubicBezTo>
                      <a:pt x="25" y="14"/>
                      <a:pt x="26" y="14"/>
                      <a:pt x="26" y="14"/>
                    </a:cubicBezTo>
                    <a:cubicBezTo>
                      <a:pt x="26" y="13"/>
                      <a:pt x="26" y="13"/>
                      <a:pt x="26" y="13"/>
                    </a:cubicBezTo>
                    <a:cubicBezTo>
                      <a:pt x="26" y="13"/>
                      <a:pt x="25" y="13"/>
                      <a:pt x="25" y="13"/>
                    </a:cubicBezTo>
                    <a:cubicBezTo>
                      <a:pt x="25" y="13"/>
                      <a:pt x="25" y="13"/>
                      <a:pt x="25" y="13"/>
                    </a:cubicBezTo>
                    <a:cubicBezTo>
                      <a:pt x="25" y="13"/>
                      <a:pt x="25" y="13"/>
                      <a:pt x="25" y="13"/>
                    </a:cubicBezTo>
                    <a:close/>
                    <a:moveTo>
                      <a:pt x="4" y="18"/>
                    </a:moveTo>
                    <a:cubicBezTo>
                      <a:pt x="4" y="19"/>
                      <a:pt x="4" y="19"/>
                      <a:pt x="5" y="19"/>
                    </a:cubicBezTo>
                    <a:cubicBezTo>
                      <a:pt x="4" y="19"/>
                      <a:pt x="4" y="19"/>
                      <a:pt x="5" y="19"/>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20"/>
                    </a:cubicBezTo>
                    <a:cubicBezTo>
                      <a:pt x="6" y="21"/>
                      <a:pt x="5" y="21"/>
                      <a:pt x="6" y="21"/>
                    </a:cubicBezTo>
                    <a:cubicBezTo>
                      <a:pt x="6" y="21"/>
                      <a:pt x="6" y="21"/>
                      <a:pt x="6" y="21"/>
                    </a:cubicBezTo>
                    <a:cubicBezTo>
                      <a:pt x="6" y="21"/>
                      <a:pt x="6" y="21"/>
                      <a:pt x="6" y="21"/>
                    </a:cubicBezTo>
                    <a:cubicBezTo>
                      <a:pt x="6" y="22"/>
                      <a:pt x="6" y="22"/>
                      <a:pt x="6" y="22"/>
                    </a:cubicBezTo>
                    <a:cubicBezTo>
                      <a:pt x="6" y="22"/>
                      <a:pt x="5" y="22"/>
                      <a:pt x="5" y="21"/>
                    </a:cubicBezTo>
                    <a:cubicBezTo>
                      <a:pt x="5" y="21"/>
                      <a:pt x="4" y="21"/>
                      <a:pt x="4" y="21"/>
                    </a:cubicBezTo>
                    <a:cubicBezTo>
                      <a:pt x="4" y="20"/>
                      <a:pt x="4" y="20"/>
                      <a:pt x="4" y="20"/>
                    </a:cubicBezTo>
                    <a:cubicBezTo>
                      <a:pt x="4" y="20"/>
                      <a:pt x="4" y="20"/>
                      <a:pt x="4" y="19"/>
                    </a:cubicBezTo>
                    <a:cubicBezTo>
                      <a:pt x="4" y="19"/>
                      <a:pt x="4" y="19"/>
                      <a:pt x="4" y="19"/>
                    </a:cubicBezTo>
                    <a:cubicBezTo>
                      <a:pt x="4" y="19"/>
                      <a:pt x="4" y="19"/>
                      <a:pt x="4" y="19"/>
                    </a:cubicBezTo>
                    <a:cubicBezTo>
                      <a:pt x="4" y="19"/>
                      <a:pt x="4" y="18"/>
                      <a:pt x="4" y="18"/>
                    </a:cubicBezTo>
                    <a:cubicBezTo>
                      <a:pt x="4" y="18"/>
                      <a:pt x="4" y="18"/>
                      <a:pt x="4" y="18"/>
                    </a:cubicBezTo>
                    <a:close/>
                    <a:moveTo>
                      <a:pt x="10" y="4"/>
                    </a:moveTo>
                    <a:cubicBezTo>
                      <a:pt x="10" y="4"/>
                      <a:pt x="10" y="4"/>
                      <a:pt x="10" y="4"/>
                    </a:cubicBezTo>
                    <a:cubicBezTo>
                      <a:pt x="10" y="4"/>
                      <a:pt x="10" y="4"/>
                      <a:pt x="10" y="4"/>
                    </a:cubicBezTo>
                    <a:cubicBezTo>
                      <a:pt x="10" y="4"/>
                      <a:pt x="10" y="3"/>
                      <a:pt x="10" y="3"/>
                    </a:cubicBezTo>
                    <a:cubicBezTo>
                      <a:pt x="10" y="3"/>
                      <a:pt x="10" y="3"/>
                      <a:pt x="10" y="3"/>
                    </a:cubicBezTo>
                    <a:cubicBezTo>
                      <a:pt x="11" y="2"/>
                      <a:pt x="11" y="2"/>
                      <a:pt x="11" y="2"/>
                    </a:cubicBezTo>
                    <a:cubicBezTo>
                      <a:pt x="11" y="2"/>
                      <a:pt x="11" y="2"/>
                      <a:pt x="11" y="2"/>
                    </a:cubicBezTo>
                    <a:cubicBezTo>
                      <a:pt x="11" y="2"/>
                      <a:pt x="11" y="2"/>
                      <a:pt x="11" y="2"/>
                    </a:cubicBezTo>
                    <a:cubicBezTo>
                      <a:pt x="11" y="2"/>
                      <a:pt x="11" y="2"/>
                      <a:pt x="11" y="2"/>
                    </a:cubicBezTo>
                    <a:cubicBezTo>
                      <a:pt x="12" y="2"/>
                      <a:pt x="12" y="2"/>
                      <a:pt x="12" y="2"/>
                    </a:cubicBezTo>
                    <a:cubicBezTo>
                      <a:pt x="12" y="2"/>
                      <a:pt x="13" y="2"/>
                      <a:pt x="13" y="2"/>
                    </a:cubicBezTo>
                    <a:cubicBezTo>
                      <a:pt x="13" y="2"/>
                      <a:pt x="13" y="3"/>
                      <a:pt x="13" y="3"/>
                    </a:cubicBezTo>
                    <a:cubicBezTo>
                      <a:pt x="13" y="3"/>
                      <a:pt x="13" y="3"/>
                      <a:pt x="13" y="3"/>
                    </a:cubicBezTo>
                    <a:cubicBezTo>
                      <a:pt x="13" y="3"/>
                      <a:pt x="13" y="3"/>
                      <a:pt x="13" y="3"/>
                    </a:cubicBezTo>
                    <a:cubicBezTo>
                      <a:pt x="13" y="3"/>
                      <a:pt x="13" y="3"/>
                      <a:pt x="13" y="3"/>
                    </a:cubicBezTo>
                    <a:cubicBezTo>
                      <a:pt x="12" y="3"/>
                      <a:pt x="12" y="3"/>
                      <a:pt x="12" y="3"/>
                    </a:cubicBezTo>
                    <a:cubicBezTo>
                      <a:pt x="12" y="3"/>
                      <a:pt x="12" y="3"/>
                      <a:pt x="12" y="3"/>
                    </a:cubicBezTo>
                    <a:cubicBezTo>
                      <a:pt x="12" y="3"/>
                      <a:pt x="12" y="3"/>
                      <a:pt x="11" y="3"/>
                    </a:cubicBezTo>
                    <a:cubicBezTo>
                      <a:pt x="11" y="3"/>
                      <a:pt x="11" y="3"/>
                      <a:pt x="11" y="3"/>
                    </a:cubicBezTo>
                    <a:cubicBezTo>
                      <a:pt x="11" y="4"/>
                      <a:pt x="11" y="4"/>
                      <a:pt x="11" y="4"/>
                    </a:cubicBezTo>
                    <a:cubicBezTo>
                      <a:pt x="11" y="4"/>
                      <a:pt x="11" y="4"/>
                      <a:pt x="11" y="4"/>
                    </a:cubicBezTo>
                    <a:cubicBezTo>
                      <a:pt x="11" y="3"/>
                      <a:pt x="10" y="3"/>
                      <a:pt x="10" y="4"/>
                    </a:cubicBezTo>
                    <a:cubicBezTo>
                      <a:pt x="10" y="4"/>
                      <a:pt x="10" y="4"/>
                      <a:pt x="10" y="4"/>
                    </a:cubicBezTo>
                    <a:cubicBezTo>
                      <a:pt x="10" y="4"/>
                      <a:pt x="10" y="4"/>
                      <a:pt x="10" y="4"/>
                    </a:cubicBezTo>
                    <a:close/>
                    <a:moveTo>
                      <a:pt x="6" y="22"/>
                    </a:moveTo>
                    <a:cubicBezTo>
                      <a:pt x="6" y="22"/>
                      <a:pt x="7" y="22"/>
                      <a:pt x="7" y="22"/>
                    </a:cubicBezTo>
                    <a:cubicBezTo>
                      <a:pt x="7" y="22"/>
                      <a:pt x="7" y="22"/>
                      <a:pt x="7" y="23"/>
                    </a:cubicBezTo>
                    <a:cubicBezTo>
                      <a:pt x="7" y="23"/>
                      <a:pt x="8" y="23"/>
                      <a:pt x="8" y="23"/>
                    </a:cubicBezTo>
                    <a:cubicBezTo>
                      <a:pt x="8" y="23"/>
                      <a:pt x="8" y="23"/>
                      <a:pt x="8" y="24"/>
                    </a:cubicBezTo>
                    <a:cubicBezTo>
                      <a:pt x="8" y="24"/>
                      <a:pt x="9" y="24"/>
                      <a:pt x="9" y="24"/>
                    </a:cubicBezTo>
                    <a:cubicBezTo>
                      <a:pt x="9" y="23"/>
                      <a:pt x="9" y="23"/>
                      <a:pt x="9" y="24"/>
                    </a:cubicBezTo>
                    <a:cubicBezTo>
                      <a:pt x="9" y="24"/>
                      <a:pt x="9" y="24"/>
                      <a:pt x="9" y="24"/>
                    </a:cubicBezTo>
                    <a:cubicBezTo>
                      <a:pt x="9" y="24"/>
                      <a:pt x="9" y="24"/>
                      <a:pt x="9" y="24"/>
                    </a:cubicBezTo>
                    <a:cubicBezTo>
                      <a:pt x="8" y="24"/>
                      <a:pt x="8" y="24"/>
                      <a:pt x="8" y="24"/>
                    </a:cubicBezTo>
                    <a:cubicBezTo>
                      <a:pt x="8" y="24"/>
                      <a:pt x="7" y="24"/>
                      <a:pt x="7" y="24"/>
                    </a:cubicBezTo>
                    <a:cubicBezTo>
                      <a:pt x="7" y="24"/>
                      <a:pt x="7" y="24"/>
                      <a:pt x="6" y="23"/>
                    </a:cubicBezTo>
                    <a:cubicBezTo>
                      <a:pt x="6" y="23"/>
                      <a:pt x="6" y="23"/>
                      <a:pt x="6" y="23"/>
                    </a:cubicBezTo>
                    <a:cubicBezTo>
                      <a:pt x="6" y="23"/>
                      <a:pt x="6" y="22"/>
                      <a:pt x="6" y="22"/>
                    </a:cubicBezTo>
                    <a:cubicBezTo>
                      <a:pt x="6" y="22"/>
                      <a:pt x="6" y="22"/>
                      <a:pt x="6" y="22"/>
                    </a:cubicBezTo>
                    <a:cubicBezTo>
                      <a:pt x="6" y="22"/>
                      <a:pt x="6" y="22"/>
                      <a:pt x="6" y="22"/>
                    </a:cubicBezTo>
                    <a:close/>
                    <a:moveTo>
                      <a:pt x="8" y="5"/>
                    </a:moveTo>
                    <a:cubicBezTo>
                      <a:pt x="8" y="5"/>
                      <a:pt x="8" y="5"/>
                      <a:pt x="8" y="5"/>
                    </a:cubicBezTo>
                    <a:cubicBezTo>
                      <a:pt x="8" y="5"/>
                      <a:pt x="7" y="5"/>
                      <a:pt x="7" y="6"/>
                    </a:cubicBezTo>
                    <a:cubicBezTo>
                      <a:pt x="7" y="6"/>
                      <a:pt x="7" y="6"/>
                      <a:pt x="7" y="6"/>
                    </a:cubicBezTo>
                    <a:cubicBezTo>
                      <a:pt x="7" y="6"/>
                      <a:pt x="7" y="6"/>
                      <a:pt x="7" y="6"/>
                    </a:cubicBezTo>
                    <a:cubicBezTo>
                      <a:pt x="7" y="6"/>
                      <a:pt x="7" y="5"/>
                      <a:pt x="7" y="5"/>
                    </a:cubicBezTo>
                    <a:cubicBezTo>
                      <a:pt x="7" y="4"/>
                      <a:pt x="7" y="4"/>
                      <a:pt x="8" y="4"/>
                    </a:cubicBezTo>
                    <a:cubicBezTo>
                      <a:pt x="8" y="4"/>
                      <a:pt x="8" y="4"/>
                      <a:pt x="8" y="4"/>
                    </a:cubicBezTo>
                    <a:cubicBezTo>
                      <a:pt x="9" y="3"/>
                      <a:pt x="9" y="3"/>
                      <a:pt x="9" y="4"/>
                    </a:cubicBezTo>
                    <a:cubicBezTo>
                      <a:pt x="9" y="4"/>
                      <a:pt x="9" y="4"/>
                      <a:pt x="9" y="4"/>
                    </a:cubicBezTo>
                    <a:cubicBezTo>
                      <a:pt x="10" y="4"/>
                      <a:pt x="10" y="4"/>
                      <a:pt x="9" y="4"/>
                    </a:cubicBezTo>
                    <a:cubicBezTo>
                      <a:pt x="9" y="4"/>
                      <a:pt x="9" y="4"/>
                      <a:pt x="9" y="4"/>
                    </a:cubicBezTo>
                    <a:cubicBezTo>
                      <a:pt x="9" y="5"/>
                      <a:pt x="9" y="5"/>
                      <a:pt x="9" y="5"/>
                    </a:cubicBezTo>
                    <a:cubicBezTo>
                      <a:pt x="9" y="5"/>
                      <a:pt x="9" y="4"/>
                      <a:pt x="9" y="4"/>
                    </a:cubicBezTo>
                    <a:cubicBezTo>
                      <a:pt x="9" y="4"/>
                      <a:pt x="8" y="4"/>
                      <a:pt x="8" y="5"/>
                    </a:cubicBezTo>
                    <a:cubicBezTo>
                      <a:pt x="8" y="5"/>
                      <a:pt x="8" y="5"/>
                      <a:pt x="8" y="5"/>
                    </a:cubicBezTo>
                    <a:cubicBezTo>
                      <a:pt x="8" y="5"/>
                      <a:pt x="8" y="5"/>
                      <a:pt x="8" y="5"/>
                    </a:cubicBezTo>
                    <a:cubicBezTo>
                      <a:pt x="8" y="5"/>
                      <a:pt x="8" y="5"/>
                      <a:pt x="8" y="5"/>
                    </a:cubicBezTo>
                    <a:close/>
                    <a:moveTo>
                      <a:pt x="16" y="3"/>
                    </a:moveTo>
                    <a:cubicBezTo>
                      <a:pt x="16" y="3"/>
                      <a:pt x="16" y="3"/>
                      <a:pt x="16" y="3"/>
                    </a:cubicBezTo>
                    <a:cubicBezTo>
                      <a:pt x="16" y="3"/>
                      <a:pt x="16" y="3"/>
                      <a:pt x="16" y="3"/>
                    </a:cubicBezTo>
                    <a:cubicBezTo>
                      <a:pt x="15" y="3"/>
                      <a:pt x="15" y="3"/>
                      <a:pt x="14" y="3"/>
                    </a:cubicBezTo>
                    <a:cubicBezTo>
                      <a:pt x="14" y="3"/>
                      <a:pt x="14" y="3"/>
                      <a:pt x="14" y="3"/>
                    </a:cubicBezTo>
                    <a:cubicBezTo>
                      <a:pt x="14" y="3"/>
                      <a:pt x="14" y="2"/>
                      <a:pt x="14" y="2"/>
                    </a:cubicBezTo>
                    <a:cubicBezTo>
                      <a:pt x="14" y="2"/>
                      <a:pt x="14" y="2"/>
                      <a:pt x="14" y="2"/>
                    </a:cubicBezTo>
                    <a:cubicBezTo>
                      <a:pt x="14" y="2"/>
                      <a:pt x="15" y="2"/>
                      <a:pt x="15" y="2"/>
                    </a:cubicBezTo>
                    <a:cubicBezTo>
                      <a:pt x="15" y="2"/>
                      <a:pt x="15" y="2"/>
                      <a:pt x="15" y="2"/>
                    </a:cubicBezTo>
                    <a:cubicBezTo>
                      <a:pt x="15" y="2"/>
                      <a:pt x="15" y="2"/>
                      <a:pt x="15" y="2"/>
                    </a:cubicBezTo>
                    <a:cubicBezTo>
                      <a:pt x="16" y="2"/>
                      <a:pt x="16" y="2"/>
                      <a:pt x="16" y="2"/>
                    </a:cubicBezTo>
                    <a:cubicBezTo>
                      <a:pt x="16" y="2"/>
                      <a:pt x="17" y="2"/>
                      <a:pt x="17" y="2"/>
                    </a:cubicBezTo>
                    <a:cubicBezTo>
                      <a:pt x="17" y="3"/>
                      <a:pt x="17" y="3"/>
                      <a:pt x="17" y="3"/>
                    </a:cubicBezTo>
                    <a:cubicBezTo>
                      <a:pt x="17" y="3"/>
                      <a:pt x="17" y="3"/>
                      <a:pt x="17" y="3"/>
                    </a:cubicBezTo>
                    <a:cubicBezTo>
                      <a:pt x="17" y="3"/>
                      <a:pt x="17" y="3"/>
                      <a:pt x="16" y="3"/>
                    </a:cubicBezTo>
                    <a:cubicBezTo>
                      <a:pt x="16" y="3"/>
                      <a:pt x="16" y="3"/>
                      <a:pt x="16" y="3"/>
                    </a:cubicBezTo>
                    <a:cubicBezTo>
                      <a:pt x="16" y="3"/>
                      <a:pt x="16" y="3"/>
                      <a:pt x="16" y="3"/>
                    </a:cubicBezTo>
                    <a:close/>
                    <a:moveTo>
                      <a:pt x="18" y="3"/>
                    </a:moveTo>
                    <a:cubicBezTo>
                      <a:pt x="18" y="3"/>
                      <a:pt x="17" y="3"/>
                      <a:pt x="17" y="3"/>
                    </a:cubicBezTo>
                    <a:cubicBezTo>
                      <a:pt x="17" y="3"/>
                      <a:pt x="18" y="3"/>
                      <a:pt x="18" y="3"/>
                    </a:cubicBezTo>
                    <a:cubicBezTo>
                      <a:pt x="18" y="2"/>
                      <a:pt x="18" y="2"/>
                      <a:pt x="19" y="2"/>
                    </a:cubicBezTo>
                    <a:cubicBezTo>
                      <a:pt x="19" y="3"/>
                      <a:pt x="19" y="3"/>
                      <a:pt x="19" y="3"/>
                    </a:cubicBezTo>
                    <a:cubicBezTo>
                      <a:pt x="20" y="3"/>
                      <a:pt x="20" y="3"/>
                      <a:pt x="20" y="3"/>
                    </a:cubicBezTo>
                    <a:cubicBezTo>
                      <a:pt x="20" y="3"/>
                      <a:pt x="20" y="4"/>
                      <a:pt x="20" y="4"/>
                    </a:cubicBezTo>
                    <a:cubicBezTo>
                      <a:pt x="20" y="4"/>
                      <a:pt x="20" y="4"/>
                      <a:pt x="20" y="4"/>
                    </a:cubicBezTo>
                    <a:cubicBezTo>
                      <a:pt x="20" y="4"/>
                      <a:pt x="20" y="4"/>
                      <a:pt x="20" y="4"/>
                    </a:cubicBezTo>
                    <a:cubicBezTo>
                      <a:pt x="20" y="4"/>
                      <a:pt x="20" y="4"/>
                      <a:pt x="19" y="4"/>
                    </a:cubicBezTo>
                    <a:cubicBezTo>
                      <a:pt x="19" y="4"/>
                      <a:pt x="19" y="4"/>
                      <a:pt x="19" y="4"/>
                    </a:cubicBezTo>
                    <a:cubicBezTo>
                      <a:pt x="19" y="4"/>
                      <a:pt x="19" y="4"/>
                      <a:pt x="19" y="4"/>
                    </a:cubicBezTo>
                    <a:cubicBezTo>
                      <a:pt x="19" y="4"/>
                      <a:pt x="19" y="4"/>
                      <a:pt x="18" y="4"/>
                    </a:cubicBezTo>
                    <a:cubicBezTo>
                      <a:pt x="18" y="4"/>
                      <a:pt x="18" y="3"/>
                      <a:pt x="18" y="3"/>
                    </a:cubicBezTo>
                    <a:cubicBezTo>
                      <a:pt x="18" y="3"/>
                      <a:pt x="18" y="3"/>
                      <a:pt x="18" y="3"/>
                    </a:cubicBezTo>
                    <a:cubicBezTo>
                      <a:pt x="18" y="3"/>
                      <a:pt x="18" y="3"/>
                      <a:pt x="18" y="3"/>
                    </a:cubicBezTo>
                    <a:close/>
                    <a:moveTo>
                      <a:pt x="19" y="21"/>
                    </a:moveTo>
                    <a:cubicBezTo>
                      <a:pt x="19" y="21"/>
                      <a:pt x="19" y="21"/>
                      <a:pt x="19" y="21"/>
                    </a:cubicBezTo>
                    <a:cubicBezTo>
                      <a:pt x="20" y="21"/>
                      <a:pt x="20" y="21"/>
                      <a:pt x="20" y="21"/>
                    </a:cubicBezTo>
                    <a:cubicBezTo>
                      <a:pt x="20" y="21"/>
                      <a:pt x="20" y="21"/>
                      <a:pt x="20" y="21"/>
                    </a:cubicBezTo>
                    <a:cubicBezTo>
                      <a:pt x="20" y="22"/>
                      <a:pt x="19" y="22"/>
                      <a:pt x="19" y="22"/>
                    </a:cubicBezTo>
                    <a:cubicBezTo>
                      <a:pt x="19" y="22"/>
                      <a:pt x="19" y="21"/>
                      <a:pt x="19" y="21"/>
                    </a:cubicBezTo>
                    <a:cubicBezTo>
                      <a:pt x="19" y="21"/>
                      <a:pt x="19" y="21"/>
                      <a:pt x="19" y="21"/>
                    </a:cubicBezTo>
                    <a:close/>
                    <a:moveTo>
                      <a:pt x="12" y="24"/>
                    </a:moveTo>
                    <a:cubicBezTo>
                      <a:pt x="12" y="24"/>
                      <a:pt x="12" y="24"/>
                      <a:pt x="11" y="24"/>
                    </a:cubicBezTo>
                    <a:cubicBezTo>
                      <a:pt x="11" y="24"/>
                      <a:pt x="12" y="24"/>
                      <a:pt x="12" y="24"/>
                    </a:cubicBezTo>
                    <a:cubicBezTo>
                      <a:pt x="12" y="23"/>
                      <a:pt x="12" y="23"/>
                      <a:pt x="12" y="23"/>
                    </a:cubicBezTo>
                    <a:cubicBezTo>
                      <a:pt x="12" y="23"/>
                      <a:pt x="12" y="23"/>
                      <a:pt x="12" y="23"/>
                    </a:cubicBezTo>
                    <a:cubicBezTo>
                      <a:pt x="12" y="23"/>
                      <a:pt x="12" y="23"/>
                      <a:pt x="11" y="23"/>
                    </a:cubicBezTo>
                    <a:cubicBezTo>
                      <a:pt x="11" y="23"/>
                      <a:pt x="11" y="24"/>
                      <a:pt x="11" y="24"/>
                    </a:cubicBezTo>
                    <a:cubicBezTo>
                      <a:pt x="11" y="24"/>
                      <a:pt x="11" y="24"/>
                      <a:pt x="11" y="24"/>
                    </a:cubicBezTo>
                    <a:cubicBezTo>
                      <a:pt x="11" y="24"/>
                      <a:pt x="11" y="24"/>
                      <a:pt x="11" y="24"/>
                    </a:cubicBezTo>
                    <a:cubicBezTo>
                      <a:pt x="11" y="24"/>
                      <a:pt x="11" y="24"/>
                      <a:pt x="11" y="23"/>
                    </a:cubicBezTo>
                    <a:cubicBezTo>
                      <a:pt x="11" y="23"/>
                      <a:pt x="11" y="23"/>
                      <a:pt x="11" y="23"/>
                    </a:cubicBezTo>
                    <a:cubicBezTo>
                      <a:pt x="11" y="23"/>
                      <a:pt x="11" y="23"/>
                      <a:pt x="11" y="23"/>
                    </a:cubicBezTo>
                    <a:cubicBezTo>
                      <a:pt x="11" y="23"/>
                      <a:pt x="11" y="23"/>
                      <a:pt x="11" y="23"/>
                    </a:cubicBezTo>
                    <a:cubicBezTo>
                      <a:pt x="11" y="23"/>
                      <a:pt x="11" y="24"/>
                      <a:pt x="11" y="24"/>
                    </a:cubicBezTo>
                    <a:cubicBezTo>
                      <a:pt x="11" y="24"/>
                      <a:pt x="11" y="24"/>
                      <a:pt x="11" y="24"/>
                    </a:cubicBezTo>
                    <a:cubicBezTo>
                      <a:pt x="11" y="24"/>
                      <a:pt x="10" y="24"/>
                      <a:pt x="10" y="24"/>
                    </a:cubicBezTo>
                    <a:cubicBezTo>
                      <a:pt x="11" y="23"/>
                      <a:pt x="11" y="23"/>
                      <a:pt x="11" y="23"/>
                    </a:cubicBezTo>
                    <a:cubicBezTo>
                      <a:pt x="11" y="23"/>
                      <a:pt x="11" y="23"/>
                      <a:pt x="11" y="23"/>
                    </a:cubicBezTo>
                    <a:cubicBezTo>
                      <a:pt x="11" y="23"/>
                      <a:pt x="11" y="23"/>
                      <a:pt x="11" y="23"/>
                    </a:cubicBezTo>
                    <a:cubicBezTo>
                      <a:pt x="11" y="23"/>
                      <a:pt x="11" y="23"/>
                      <a:pt x="11" y="23"/>
                    </a:cubicBezTo>
                    <a:cubicBezTo>
                      <a:pt x="11" y="23"/>
                      <a:pt x="11" y="23"/>
                      <a:pt x="11" y="23"/>
                    </a:cubicBezTo>
                    <a:cubicBezTo>
                      <a:pt x="12" y="23"/>
                      <a:pt x="12" y="23"/>
                      <a:pt x="12" y="23"/>
                    </a:cubicBezTo>
                    <a:cubicBezTo>
                      <a:pt x="12" y="23"/>
                      <a:pt x="12" y="23"/>
                      <a:pt x="12" y="23"/>
                    </a:cubicBezTo>
                    <a:cubicBezTo>
                      <a:pt x="12" y="23"/>
                      <a:pt x="12" y="24"/>
                      <a:pt x="12" y="24"/>
                    </a:cubicBezTo>
                    <a:cubicBezTo>
                      <a:pt x="12" y="24"/>
                      <a:pt x="12" y="24"/>
                      <a:pt x="12" y="24"/>
                    </a:cubicBezTo>
                    <a:close/>
                    <a:moveTo>
                      <a:pt x="17" y="23"/>
                    </a:moveTo>
                    <a:cubicBezTo>
                      <a:pt x="17" y="22"/>
                      <a:pt x="17" y="22"/>
                      <a:pt x="17" y="21"/>
                    </a:cubicBezTo>
                    <a:cubicBezTo>
                      <a:pt x="18" y="22"/>
                      <a:pt x="18" y="22"/>
                      <a:pt x="19" y="22"/>
                    </a:cubicBezTo>
                    <a:cubicBezTo>
                      <a:pt x="18" y="23"/>
                      <a:pt x="18" y="23"/>
                      <a:pt x="17" y="23"/>
                    </a:cubicBezTo>
                    <a:cubicBezTo>
                      <a:pt x="17" y="23"/>
                      <a:pt x="17" y="23"/>
                      <a:pt x="17" y="23"/>
                    </a:cubicBezTo>
                    <a:close/>
                    <a:moveTo>
                      <a:pt x="6" y="23"/>
                    </a:moveTo>
                    <a:cubicBezTo>
                      <a:pt x="6" y="23"/>
                      <a:pt x="6" y="23"/>
                      <a:pt x="6" y="23"/>
                    </a:cubicBezTo>
                    <a:cubicBezTo>
                      <a:pt x="6" y="23"/>
                      <a:pt x="6" y="24"/>
                      <a:pt x="6" y="24"/>
                    </a:cubicBezTo>
                    <a:cubicBezTo>
                      <a:pt x="7" y="24"/>
                      <a:pt x="7" y="24"/>
                      <a:pt x="7" y="24"/>
                    </a:cubicBezTo>
                    <a:cubicBezTo>
                      <a:pt x="7" y="24"/>
                      <a:pt x="7" y="24"/>
                      <a:pt x="7" y="24"/>
                    </a:cubicBezTo>
                    <a:cubicBezTo>
                      <a:pt x="7" y="24"/>
                      <a:pt x="7" y="24"/>
                      <a:pt x="8" y="24"/>
                    </a:cubicBezTo>
                    <a:cubicBezTo>
                      <a:pt x="8" y="24"/>
                      <a:pt x="8" y="25"/>
                      <a:pt x="8" y="25"/>
                    </a:cubicBezTo>
                    <a:cubicBezTo>
                      <a:pt x="8" y="25"/>
                      <a:pt x="8" y="25"/>
                      <a:pt x="8" y="25"/>
                    </a:cubicBezTo>
                    <a:cubicBezTo>
                      <a:pt x="8" y="25"/>
                      <a:pt x="8" y="25"/>
                      <a:pt x="8" y="25"/>
                    </a:cubicBezTo>
                    <a:cubicBezTo>
                      <a:pt x="8" y="25"/>
                      <a:pt x="8" y="25"/>
                      <a:pt x="9" y="25"/>
                    </a:cubicBezTo>
                    <a:cubicBezTo>
                      <a:pt x="8" y="25"/>
                      <a:pt x="8" y="25"/>
                      <a:pt x="8" y="25"/>
                    </a:cubicBezTo>
                    <a:cubicBezTo>
                      <a:pt x="7" y="25"/>
                      <a:pt x="7" y="25"/>
                      <a:pt x="7" y="25"/>
                    </a:cubicBezTo>
                    <a:cubicBezTo>
                      <a:pt x="7" y="25"/>
                      <a:pt x="7" y="25"/>
                      <a:pt x="7" y="24"/>
                    </a:cubicBezTo>
                    <a:cubicBezTo>
                      <a:pt x="7" y="24"/>
                      <a:pt x="6" y="24"/>
                      <a:pt x="6" y="24"/>
                    </a:cubicBezTo>
                    <a:cubicBezTo>
                      <a:pt x="6" y="24"/>
                      <a:pt x="6" y="24"/>
                      <a:pt x="6" y="24"/>
                    </a:cubicBezTo>
                    <a:cubicBezTo>
                      <a:pt x="6" y="24"/>
                      <a:pt x="6" y="23"/>
                      <a:pt x="6" y="23"/>
                    </a:cubicBezTo>
                    <a:cubicBezTo>
                      <a:pt x="6" y="23"/>
                      <a:pt x="6" y="23"/>
                      <a:pt x="6" y="23"/>
                    </a:cubicBezTo>
                    <a:close/>
                    <a:moveTo>
                      <a:pt x="20" y="21"/>
                    </a:moveTo>
                    <a:cubicBezTo>
                      <a:pt x="20" y="21"/>
                      <a:pt x="20" y="21"/>
                      <a:pt x="20" y="21"/>
                    </a:cubicBezTo>
                    <a:cubicBezTo>
                      <a:pt x="20" y="21"/>
                      <a:pt x="20" y="21"/>
                      <a:pt x="21" y="21"/>
                    </a:cubicBezTo>
                    <a:cubicBezTo>
                      <a:pt x="21" y="21"/>
                      <a:pt x="21" y="21"/>
                      <a:pt x="21" y="21"/>
                    </a:cubicBezTo>
                    <a:cubicBezTo>
                      <a:pt x="21" y="21"/>
                      <a:pt x="21" y="21"/>
                      <a:pt x="21" y="20"/>
                    </a:cubicBezTo>
                    <a:cubicBezTo>
                      <a:pt x="21" y="20"/>
                      <a:pt x="21" y="20"/>
                      <a:pt x="21" y="20"/>
                    </a:cubicBezTo>
                    <a:cubicBezTo>
                      <a:pt x="21" y="20"/>
                      <a:pt x="21" y="20"/>
                      <a:pt x="21" y="20"/>
                    </a:cubicBezTo>
                    <a:cubicBezTo>
                      <a:pt x="21" y="20"/>
                      <a:pt x="21" y="20"/>
                      <a:pt x="21" y="20"/>
                    </a:cubicBezTo>
                    <a:cubicBezTo>
                      <a:pt x="21" y="20"/>
                      <a:pt x="20" y="20"/>
                      <a:pt x="20" y="20"/>
                    </a:cubicBezTo>
                    <a:cubicBezTo>
                      <a:pt x="20" y="20"/>
                      <a:pt x="20" y="20"/>
                      <a:pt x="20" y="20"/>
                    </a:cubicBezTo>
                    <a:cubicBezTo>
                      <a:pt x="20" y="20"/>
                      <a:pt x="20" y="21"/>
                      <a:pt x="20" y="21"/>
                    </a:cubicBezTo>
                    <a:close/>
                    <a:moveTo>
                      <a:pt x="17" y="2"/>
                    </a:moveTo>
                    <a:cubicBezTo>
                      <a:pt x="16" y="2"/>
                      <a:pt x="15" y="1"/>
                      <a:pt x="14" y="2"/>
                    </a:cubicBezTo>
                    <a:cubicBezTo>
                      <a:pt x="14" y="2"/>
                      <a:pt x="14" y="2"/>
                      <a:pt x="15" y="1"/>
                    </a:cubicBezTo>
                    <a:cubicBezTo>
                      <a:pt x="15" y="1"/>
                      <a:pt x="15" y="1"/>
                      <a:pt x="15" y="1"/>
                    </a:cubicBezTo>
                    <a:cubicBezTo>
                      <a:pt x="15" y="1"/>
                      <a:pt x="15" y="1"/>
                      <a:pt x="15" y="1"/>
                    </a:cubicBezTo>
                    <a:cubicBezTo>
                      <a:pt x="15" y="1"/>
                      <a:pt x="16" y="1"/>
                      <a:pt x="16" y="1"/>
                    </a:cubicBezTo>
                    <a:cubicBezTo>
                      <a:pt x="16" y="1"/>
                      <a:pt x="17" y="2"/>
                      <a:pt x="17" y="2"/>
                    </a:cubicBezTo>
                    <a:cubicBezTo>
                      <a:pt x="17" y="2"/>
                      <a:pt x="17" y="2"/>
                      <a:pt x="17" y="2"/>
                    </a:cubicBezTo>
                    <a:cubicBezTo>
                      <a:pt x="17" y="2"/>
                      <a:pt x="17" y="2"/>
                      <a:pt x="17" y="2"/>
                    </a:cubicBezTo>
                    <a:close/>
                    <a:moveTo>
                      <a:pt x="18" y="7"/>
                    </a:moveTo>
                    <a:cubicBezTo>
                      <a:pt x="18" y="7"/>
                      <a:pt x="18" y="7"/>
                      <a:pt x="18" y="7"/>
                    </a:cubicBezTo>
                    <a:cubicBezTo>
                      <a:pt x="18" y="7"/>
                      <a:pt x="18" y="7"/>
                      <a:pt x="18" y="6"/>
                    </a:cubicBezTo>
                    <a:cubicBezTo>
                      <a:pt x="17" y="6"/>
                      <a:pt x="17" y="6"/>
                      <a:pt x="17" y="6"/>
                    </a:cubicBezTo>
                    <a:cubicBezTo>
                      <a:pt x="17" y="6"/>
                      <a:pt x="17" y="6"/>
                      <a:pt x="17" y="5"/>
                    </a:cubicBezTo>
                    <a:cubicBezTo>
                      <a:pt x="17" y="5"/>
                      <a:pt x="17" y="5"/>
                      <a:pt x="17" y="5"/>
                    </a:cubicBezTo>
                    <a:cubicBezTo>
                      <a:pt x="18" y="6"/>
                      <a:pt x="18" y="6"/>
                      <a:pt x="19" y="6"/>
                    </a:cubicBezTo>
                    <a:cubicBezTo>
                      <a:pt x="19" y="6"/>
                      <a:pt x="19" y="6"/>
                      <a:pt x="19" y="6"/>
                    </a:cubicBezTo>
                    <a:cubicBezTo>
                      <a:pt x="18" y="6"/>
                      <a:pt x="18" y="6"/>
                      <a:pt x="18" y="7"/>
                    </a:cubicBezTo>
                    <a:cubicBezTo>
                      <a:pt x="18" y="7"/>
                      <a:pt x="18" y="7"/>
                      <a:pt x="18" y="7"/>
                    </a:cubicBezTo>
                    <a:cubicBezTo>
                      <a:pt x="18" y="7"/>
                      <a:pt x="18" y="7"/>
                      <a:pt x="18" y="7"/>
                    </a:cubicBezTo>
                    <a:cubicBezTo>
                      <a:pt x="18" y="7"/>
                      <a:pt x="18" y="7"/>
                      <a:pt x="18" y="7"/>
                    </a:cubicBezTo>
                    <a:close/>
                    <a:moveTo>
                      <a:pt x="10" y="3"/>
                    </a:moveTo>
                    <a:cubicBezTo>
                      <a:pt x="10" y="3"/>
                      <a:pt x="10" y="3"/>
                      <a:pt x="10" y="3"/>
                    </a:cubicBezTo>
                    <a:cubicBezTo>
                      <a:pt x="10" y="2"/>
                      <a:pt x="10" y="2"/>
                      <a:pt x="10" y="2"/>
                    </a:cubicBezTo>
                    <a:cubicBezTo>
                      <a:pt x="10" y="2"/>
                      <a:pt x="11" y="2"/>
                      <a:pt x="11" y="2"/>
                    </a:cubicBezTo>
                    <a:cubicBezTo>
                      <a:pt x="11" y="2"/>
                      <a:pt x="11" y="2"/>
                      <a:pt x="12" y="2"/>
                    </a:cubicBezTo>
                    <a:cubicBezTo>
                      <a:pt x="12" y="2"/>
                      <a:pt x="12" y="1"/>
                      <a:pt x="12" y="2"/>
                    </a:cubicBezTo>
                    <a:cubicBezTo>
                      <a:pt x="13" y="2"/>
                      <a:pt x="13" y="2"/>
                      <a:pt x="13" y="2"/>
                    </a:cubicBezTo>
                    <a:cubicBezTo>
                      <a:pt x="13" y="2"/>
                      <a:pt x="13" y="2"/>
                      <a:pt x="14" y="3"/>
                    </a:cubicBezTo>
                    <a:cubicBezTo>
                      <a:pt x="13" y="3"/>
                      <a:pt x="13" y="3"/>
                      <a:pt x="13" y="3"/>
                    </a:cubicBezTo>
                    <a:cubicBezTo>
                      <a:pt x="13" y="2"/>
                      <a:pt x="13" y="2"/>
                      <a:pt x="13" y="2"/>
                    </a:cubicBezTo>
                    <a:cubicBezTo>
                      <a:pt x="13" y="2"/>
                      <a:pt x="13" y="2"/>
                      <a:pt x="12" y="2"/>
                    </a:cubicBezTo>
                    <a:cubicBezTo>
                      <a:pt x="12" y="2"/>
                      <a:pt x="12" y="2"/>
                      <a:pt x="12" y="2"/>
                    </a:cubicBezTo>
                    <a:cubicBezTo>
                      <a:pt x="11" y="2"/>
                      <a:pt x="11" y="2"/>
                      <a:pt x="11" y="2"/>
                    </a:cubicBezTo>
                    <a:cubicBezTo>
                      <a:pt x="11" y="2"/>
                      <a:pt x="10" y="2"/>
                      <a:pt x="10" y="2"/>
                    </a:cubicBezTo>
                    <a:cubicBezTo>
                      <a:pt x="10" y="2"/>
                      <a:pt x="10" y="3"/>
                      <a:pt x="10" y="3"/>
                    </a:cubicBezTo>
                    <a:cubicBezTo>
                      <a:pt x="10" y="3"/>
                      <a:pt x="10" y="3"/>
                      <a:pt x="10" y="3"/>
                    </a:cubicBezTo>
                    <a:close/>
                    <a:moveTo>
                      <a:pt x="16" y="23"/>
                    </a:moveTo>
                    <a:cubicBezTo>
                      <a:pt x="16" y="23"/>
                      <a:pt x="16" y="22"/>
                      <a:pt x="16" y="22"/>
                    </a:cubicBezTo>
                    <a:cubicBezTo>
                      <a:pt x="16" y="22"/>
                      <a:pt x="16" y="22"/>
                      <a:pt x="16" y="22"/>
                    </a:cubicBezTo>
                    <a:cubicBezTo>
                      <a:pt x="16" y="22"/>
                      <a:pt x="16" y="22"/>
                      <a:pt x="16" y="22"/>
                    </a:cubicBezTo>
                    <a:cubicBezTo>
                      <a:pt x="16" y="22"/>
                      <a:pt x="16" y="22"/>
                      <a:pt x="16" y="22"/>
                    </a:cubicBezTo>
                    <a:cubicBezTo>
                      <a:pt x="16" y="23"/>
                      <a:pt x="17" y="23"/>
                      <a:pt x="17" y="23"/>
                    </a:cubicBezTo>
                    <a:cubicBezTo>
                      <a:pt x="17" y="23"/>
                      <a:pt x="17" y="23"/>
                      <a:pt x="17" y="23"/>
                    </a:cubicBezTo>
                    <a:cubicBezTo>
                      <a:pt x="16" y="23"/>
                      <a:pt x="16" y="23"/>
                      <a:pt x="16" y="23"/>
                    </a:cubicBezTo>
                    <a:cubicBezTo>
                      <a:pt x="16" y="23"/>
                      <a:pt x="16" y="23"/>
                      <a:pt x="16" y="23"/>
                    </a:cubicBezTo>
                    <a:close/>
                    <a:moveTo>
                      <a:pt x="22" y="12"/>
                    </a:moveTo>
                    <a:cubicBezTo>
                      <a:pt x="22" y="12"/>
                      <a:pt x="22" y="11"/>
                      <a:pt x="23" y="11"/>
                    </a:cubicBezTo>
                    <a:cubicBezTo>
                      <a:pt x="23" y="11"/>
                      <a:pt x="23" y="12"/>
                      <a:pt x="23" y="12"/>
                    </a:cubicBezTo>
                    <a:cubicBezTo>
                      <a:pt x="23" y="12"/>
                      <a:pt x="22" y="12"/>
                      <a:pt x="22" y="12"/>
                    </a:cubicBezTo>
                    <a:cubicBezTo>
                      <a:pt x="22" y="12"/>
                      <a:pt x="22" y="12"/>
                      <a:pt x="22" y="12"/>
                    </a:cubicBezTo>
                    <a:close/>
                    <a:moveTo>
                      <a:pt x="23" y="12"/>
                    </a:moveTo>
                    <a:cubicBezTo>
                      <a:pt x="24" y="13"/>
                      <a:pt x="24" y="13"/>
                      <a:pt x="24" y="14"/>
                    </a:cubicBezTo>
                    <a:cubicBezTo>
                      <a:pt x="23" y="14"/>
                      <a:pt x="23" y="14"/>
                      <a:pt x="23" y="13"/>
                    </a:cubicBezTo>
                    <a:cubicBezTo>
                      <a:pt x="23" y="13"/>
                      <a:pt x="23" y="13"/>
                      <a:pt x="23" y="13"/>
                    </a:cubicBezTo>
                    <a:cubicBezTo>
                      <a:pt x="23" y="13"/>
                      <a:pt x="22" y="13"/>
                      <a:pt x="22" y="13"/>
                    </a:cubicBezTo>
                    <a:cubicBezTo>
                      <a:pt x="22" y="13"/>
                      <a:pt x="22" y="13"/>
                      <a:pt x="22" y="13"/>
                    </a:cubicBezTo>
                    <a:cubicBezTo>
                      <a:pt x="22" y="13"/>
                      <a:pt x="22" y="13"/>
                      <a:pt x="22" y="13"/>
                    </a:cubicBezTo>
                    <a:cubicBezTo>
                      <a:pt x="23" y="13"/>
                      <a:pt x="23" y="13"/>
                      <a:pt x="23" y="13"/>
                    </a:cubicBezTo>
                    <a:cubicBezTo>
                      <a:pt x="23" y="12"/>
                      <a:pt x="23" y="12"/>
                      <a:pt x="23" y="12"/>
                    </a:cubicBezTo>
                    <a:cubicBezTo>
                      <a:pt x="23" y="12"/>
                      <a:pt x="23" y="12"/>
                      <a:pt x="23" y="12"/>
                    </a:cubicBezTo>
                    <a:close/>
                    <a:moveTo>
                      <a:pt x="7" y="5"/>
                    </a:moveTo>
                    <a:cubicBezTo>
                      <a:pt x="7" y="5"/>
                      <a:pt x="7" y="5"/>
                      <a:pt x="6" y="5"/>
                    </a:cubicBezTo>
                    <a:cubicBezTo>
                      <a:pt x="6" y="5"/>
                      <a:pt x="6" y="5"/>
                      <a:pt x="6" y="5"/>
                    </a:cubicBezTo>
                    <a:cubicBezTo>
                      <a:pt x="6" y="5"/>
                      <a:pt x="6" y="4"/>
                      <a:pt x="7" y="4"/>
                    </a:cubicBezTo>
                    <a:cubicBezTo>
                      <a:pt x="7" y="4"/>
                      <a:pt x="7" y="4"/>
                      <a:pt x="7" y="4"/>
                    </a:cubicBezTo>
                    <a:cubicBezTo>
                      <a:pt x="7" y="3"/>
                      <a:pt x="7" y="3"/>
                      <a:pt x="8" y="3"/>
                    </a:cubicBezTo>
                    <a:cubicBezTo>
                      <a:pt x="8" y="3"/>
                      <a:pt x="8" y="3"/>
                      <a:pt x="8" y="3"/>
                    </a:cubicBezTo>
                    <a:cubicBezTo>
                      <a:pt x="8" y="3"/>
                      <a:pt x="8" y="3"/>
                      <a:pt x="8" y="3"/>
                    </a:cubicBezTo>
                    <a:cubicBezTo>
                      <a:pt x="8" y="3"/>
                      <a:pt x="8" y="3"/>
                      <a:pt x="8" y="3"/>
                    </a:cubicBezTo>
                    <a:cubicBezTo>
                      <a:pt x="8" y="4"/>
                      <a:pt x="8" y="4"/>
                      <a:pt x="8" y="4"/>
                    </a:cubicBezTo>
                    <a:cubicBezTo>
                      <a:pt x="8" y="4"/>
                      <a:pt x="8" y="4"/>
                      <a:pt x="8" y="4"/>
                    </a:cubicBezTo>
                    <a:cubicBezTo>
                      <a:pt x="8" y="4"/>
                      <a:pt x="8"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5"/>
                    </a:cubicBezTo>
                    <a:cubicBezTo>
                      <a:pt x="7" y="5"/>
                      <a:pt x="7" y="5"/>
                      <a:pt x="7" y="5"/>
                    </a:cubicBezTo>
                    <a:close/>
                    <a:moveTo>
                      <a:pt x="12" y="26"/>
                    </a:moveTo>
                    <a:cubicBezTo>
                      <a:pt x="11" y="27"/>
                      <a:pt x="11" y="27"/>
                      <a:pt x="11" y="27"/>
                    </a:cubicBezTo>
                    <a:cubicBezTo>
                      <a:pt x="10" y="27"/>
                      <a:pt x="10" y="27"/>
                      <a:pt x="10" y="26"/>
                    </a:cubicBezTo>
                    <a:cubicBezTo>
                      <a:pt x="10" y="26"/>
                      <a:pt x="10" y="26"/>
                      <a:pt x="9" y="26"/>
                    </a:cubicBezTo>
                    <a:cubicBezTo>
                      <a:pt x="9" y="26"/>
                      <a:pt x="9" y="25"/>
                      <a:pt x="9" y="25"/>
                    </a:cubicBezTo>
                    <a:cubicBezTo>
                      <a:pt x="9" y="25"/>
                      <a:pt x="9" y="25"/>
                      <a:pt x="9" y="25"/>
                    </a:cubicBezTo>
                    <a:cubicBezTo>
                      <a:pt x="9" y="25"/>
                      <a:pt x="10" y="25"/>
                      <a:pt x="10" y="25"/>
                    </a:cubicBezTo>
                    <a:cubicBezTo>
                      <a:pt x="10" y="26"/>
                      <a:pt x="10" y="26"/>
                      <a:pt x="10" y="26"/>
                    </a:cubicBezTo>
                    <a:cubicBezTo>
                      <a:pt x="10" y="26"/>
                      <a:pt x="11" y="26"/>
                      <a:pt x="11" y="26"/>
                    </a:cubicBezTo>
                    <a:cubicBezTo>
                      <a:pt x="11" y="26"/>
                      <a:pt x="12" y="26"/>
                      <a:pt x="12" y="26"/>
                    </a:cubicBezTo>
                    <a:cubicBezTo>
                      <a:pt x="12" y="26"/>
                      <a:pt x="12" y="26"/>
                      <a:pt x="12" y="26"/>
                    </a:cubicBezTo>
                    <a:close/>
                    <a:moveTo>
                      <a:pt x="11" y="4"/>
                    </a:moveTo>
                    <a:cubicBezTo>
                      <a:pt x="11" y="4"/>
                      <a:pt x="11" y="5"/>
                      <a:pt x="11" y="5"/>
                    </a:cubicBezTo>
                    <a:cubicBezTo>
                      <a:pt x="11" y="5"/>
                      <a:pt x="11" y="5"/>
                      <a:pt x="11" y="5"/>
                    </a:cubicBezTo>
                    <a:cubicBezTo>
                      <a:pt x="11" y="5"/>
                      <a:pt x="11" y="5"/>
                      <a:pt x="11" y="5"/>
                    </a:cubicBezTo>
                    <a:cubicBezTo>
                      <a:pt x="11" y="5"/>
                      <a:pt x="11" y="5"/>
                      <a:pt x="11" y="6"/>
                    </a:cubicBezTo>
                    <a:cubicBezTo>
                      <a:pt x="11" y="6"/>
                      <a:pt x="11" y="5"/>
                      <a:pt x="11" y="5"/>
                    </a:cubicBezTo>
                    <a:cubicBezTo>
                      <a:pt x="11" y="5"/>
                      <a:pt x="11" y="5"/>
                      <a:pt x="10" y="5"/>
                    </a:cubicBezTo>
                    <a:cubicBezTo>
                      <a:pt x="10" y="5"/>
                      <a:pt x="10" y="5"/>
                      <a:pt x="10" y="5"/>
                    </a:cubicBezTo>
                    <a:cubicBezTo>
                      <a:pt x="10" y="5"/>
                      <a:pt x="11" y="5"/>
                      <a:pt x="11" y="6"/>
                    </a:cubicBezTo>
                    <a:cubicBezTo>
                      <a:pt x="11" y="6"/>
                      <a:pt x="11" y="6"/>
                      <a:pt x="10" y="6"/>
                    </a:cubicBezTo>
                    <a:cubicBezTo>
                      <a:pt x="10" y="6"/>
                      <a:pt x="10" y="6"/>
                      <a:pt x="10" y="6"/>
                    </a:cubicBezTo>
                    <a:cubicBezTo>
                      <a:pt x="10" y="6"/>
                      <a:pt x="10" y="5"/>
                      <a:pt x="10" y="5"/>
                    </a:cubicBezTo>
                    <a:cubicBezTo>
                      <a:pt x="10" y="5"/>
                      <a:pt x="10" y="5"/>
                      <a:pt x="10" y="5"/>
                    </a:cubicBezTo>
                    <a:cubicBezTo>
                      <a:pt x="10" y="5"/>
                      <a:pt x="10" y="5"/>
                      <a:pt x="10" y="5"/>
                    </a:cubicBezTo>
                    <a:cubicBezTo>
                      <a:pt x="10" y="5"/>
                      <a:pt x="10" y="4"/>
                      <a:pt x="11" y="4"/>
                    </a:cubicBezTo>
                    <a:cubicBezTo>
                      <a:pt x="11" y="4"/>
                      <a:pt x="11" y="4"/>
                      <a:pt x="11" y="4"/>
                    </a:cubicBezTo>
                    <a:close/>
                    <a:moveTo>
                      <a:pt x="22" y="22"/>
                    </a:moveTo>
                    <a:cubicBezTo>
                      <a:pt x="22" y="23"/>
                      <a:pt x="22" y="23"/>
                      <a:pt x="22" y="23"/>
                    </a:cubicBezTo>
                    <a:cubicBezTo>
                      <a:pt x="23" y="23"/>
                      <a:pt x="23" y="23"/>
                      <a:pt x="23" y="23"/>
                    </a:cubicBezTo>
                    <a:cubicBezTo>
                      <a:pt x="22" y="24"/>
                      <a:pt x="22" y="24"/>
                      <a:pt x="22" y="24"/>
                    </a:cubicBezTo>
                    <a:cubicBezTo>
                      <a:pt x="22" y="25"/>
                      <a:pt x="22" y="25"/>
                      <a:pt x="22" y="25"/>
                    </a:cubicBezTo>
                    <a:cubicBezTo>
                      <a:pt x="22" y="25"/>
                      <a:pt x="22" y="25"/>
                      <a:pt x="21" y="26"/>
                    </a:cubicBezTo>
                    <a:cubicBezTo>
                      <a:pt x="21" y="26"/>
                      <a:pt x="21" y="26"/>
                      <a:pt x="21" y="26"/>
                    </a:cubicBezTo>
                    <a:cubicBezTo>
                      <a:pt x="21" y="26"/>
                      <a:pt x="21" y="26"/>
                      <a:pt x="21" y="26"/>
                    </a:cubicBezTo>
                    <a:cubicBezTo>
                      <a:pt x="21" y="26"/>
                      <a:pt x="21" y="26"/>
                      <a:pt x="21" y="26"/>
                    </a:cubicBezTo>
                    <a:cubicBezTo>
                      <a:pt x="21" y="26"/>
                      <a:pt x="21" y="25"/>
                      <a:pt x="21" y="25"/>
                    </a:cubicBezTo>
                    <a:cubicBezTo>
                      <a:pt x="21" y="25"/>
                      <a:pt x="22" y="25"/>
                      <a:pt x="22" y="25"/>
                    </a:cubicBezTo>
                    <a:cubicBezTo>
                      <a:pt x="22" y="25"/>
                      <a:pt x="22" y="25"/>
                      <a:pt x="22" y="25"/>
                    </a:cubicBezTo>
                    <a:cubicBezTo>
                      <a:pt x="22" y="24"/>
                      <a:pt x="22" y="24"/>
                      <a:pt x="22" y="24"/>
                    </a:cubicBezTo>
                    <a:cubicBezTo>
                      <a:pt x="22" y="23"/>
                      <a:pt x="22" y="23"/>
                      <a:pt x="22" y="23"/>
                    </a:cubicBezTo>
                    <a:cubicBezTo>
                      <a:pt x="22" y="23"/>
                      <a:pt x="22" y="23"/>
                      <a:pt x="22" y="22"/>
                    </a:cubicBezTo>
                    <a:cubicBezTo>
                      <a:pt x="22" y="22"/>
                      <a:pt x="22" y="22"/>
                      <a:pt x="22" y="22"/>
                    </a:cubicBezTo>
                    <a:close/>
                    <a:moveTo>
                      <a:pt x="15" y="25"/>
                    </a:moveTo>
                    <a:cubicBezTo>
                      <a:pt x="16" y="25"/>
                      <a:pt x="17" y="24"/>
                      <a:pt x="17" y="24"/>
                    </a:cubicBezTo>
                    <a:cubicBezTo>
                      <a:pt x="17" y="25"/>
                      <a:pt x="17" y="25"/>
                      <a:pt x="17" y="25"/>
                    </a:cubicBezTo>
                    <a:cubicBezTo>
                      <a:pt x="17" y="25"/>
                      <a:pt x="17" y="25"/>
                      <a:pt x="17" y="25"/>
                    </a:cubicBezTo>
                    <a:cubicBezTo>
                      <a:pt x="17"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5" y="25"/>
                      <a:pt x="15" y="25"/>
                    </a:cubicBezTo>
                    <a:cubicBezTo>
                      <a:pt x="15" y="25"/>
                      <a:pt x="15" y="25"/>
                      <a:pt x="15" y="25"/>
                    </a:cubicBezTo>
                    <a:close/>
                    <a:moveTo>
                      <a:pt x="7" y="20"/>
                    </a:moveTo>
                    <a:cubicBezTo>
                      <a:pt x="7" y="19"/>
                      <a:pt x="7" y="19"/>
                      <a:pt x="6" y="18"/>
                    </a:cubicBezTo>
                    <a:cubicBezTo>
                      <a:pt x="6" y="18"/>
                      <a:pt x="6" y="18"/>
                      <a:pt x="6" y="18"/>
                    </a:cubicBezTo>
                    <a:cubicBezTo>
                      <a:pt x="7" y="18"/>
                      <a:pt x="7" y="18"/>
                      <a:pt x="8" y="18"/>
                    </a:cubicBezTo>
                    <a:cubicBezTo>
                      <a:pt x="7" y="19"/>
                      <a:pt x="7" y="19"/>
                      <a:pt x="7" y="20"/>
                    </a:cubicBezTo>
                    <a:cubicBezTo>
                      <a:pt x="7" y="20"/>
                      <a:pt x="7" y="20"/>
                      <a:pt x="7" y="20"/>
                    </a:cubicBezTo>
                    <a:close/>
                    <a:moveTo>
                      <a:pt x="23" y="11"/>
                    </a:moveTo>
                    <a:cubicBezTo>
                      <a:pt x="23" y="11"/>
                      <a:pt x="22" y="11"/>
                      <a:pt x="22" y="11"/>
                    </a:cubicBezTo>
                    <a:cubicBezTo>
                      <a:pt x="22" y="11"/>
                      <a:pt x="22" y="11"/>
                      <a:pt x="22" y="11"/>
                    </a:cubicBezTo>
                    <a:cubicBezTo>
                      <a:pt x="22" y="11"/>
                      <a:pt x="22" y="11"/>
                      <a:pt x="22" y="11"/>
                    </a:cubicBezTo>
                    <a:cubicBezTo>
                      <a:pt x="21" y="11"/>
                      <a:pt x="21" y="11"/>
                      <a:pt x="21" y="11"/>
                    </a:cubicBezTo>
                    <a:cubicBezTo>
                      <a:pt x="21" y="11"/>
                      <a:pt x="22" y="10"/>
                      <a:pt x="22" y="10"/>
                    </a:cubicBezTo>
                    <a:cubicBezTo>
                      <a:pt x="22" y="10"/>
                      <a:pt x="22" y="10"/>
                      <a:pt x="22" y="10"/>
                    </a:cubicBezTo>
                    <a:cubicBezTo>
                      <a:pt x="22" y="10"/>
                      <a:pt x="22" y="10"/>
                      <a:pt x="22" y="10"/>
                    </a:cubicBezTo>
                    <a:cubicBezTo>
                      <a:pt x="22" y="10"/>
                      <a:pt x="22" y="10"/>
                      <a:pt x="22" y="10"/>
                    </a:cubicBezTo>
                    <a:cubicBezTo>
                      <a:pt x="22" y="10"/>
                      <a:pt x="22" y="10"/>
                      <a:pt x="22" y="10"/>
                    </a:cubicBezTo>
                    <a:cubicBezTo>
                      <a:pt x="22" y="10"/>
                      <a:pt x="23" y="10"/>
                      <a:pt x="23" y="10"/>
                    </a:cubicBezTo>
                    <a:cubicBezTo>
                      <a:pt x="23" y="10"/>
                      <a:pt x="23" y="11"/>
                      <a:pt x="23" y="11"/>
                    </a:cubicBezTo>
                    <a:cubicBezTo>
                      <a:pt x="23" y="11"/>
                      <a:pt x="23" y="11"/>
                      <a:pt x="23" y="11"/>
                    </a:cubicBezTo>
                    <a:cubicBezTo>
                      <a:pt x="23" y="11"/>
                      <a:pt x="23" y="11"/>
                      <a:pt x="23" y="11"/>
                    </a:cubicBezTo>
                    <a:close/>
                    <a:moveTo>
                      <a:pt x="22" y="20"/>
                    </a:moveTo>
                    <a:cubicBezTo>
                      <a:pt x="21" y="20"/>
                      <a:pt x="21" y="19"/>
                      <a:pt x="21" y="19"/>
                    </a:cubicBezTo>
                    <a:cubicBezTo>
                      <a:pt x="21" y="19"/>
                      <a:pt x="22" y="19"/>
                      <a:pt x="22" y="19"/>
                    </a:cubicBezTo>
                    <a:cubicBezTo>
                      <a:pt x="22" y="19"/>
                      <a:pt x="22" y="20"/>
                      <a:pt x="22" y="20"/>
                    </a:cubicBezTo>
                    <a:cubicBezTo>
                      <a:pt x="22" y="20"/>
                      <a:pt x="22" y="20"/>
                      <a:pt x="22" y="20"/>
                    </a:cubicBezTo>
                    <a:close/>
                    <a:moveTo>
                      <a:pt x="26" y="10"/>
                    </a:moveTo>
                    <a:cubicBezTo>
                      <a:pt x="26" y="10"/>
                      <a:pt x="26" y="10"/>
                      <a:pt x="26" y="10"/>
                    </a:cubicBezTo>
                    <a:cubicBezTo>
                      <a:pt x="26" y="10"/>
                      <a:pt x="26" y="10"/>
                      <a:pt x="26" y="10"/>
                    </a:cubicBezTo>
                    <a:cubicBezTo>
                      <a:pt x="26" y="10"/>
                      <a:pt x="26" y="10"/>
                      <a:pt x="26" y="11"/>
                    </a:cubicBezTo>
                    <a:cubicBezTo>
                      <a:pt x="26" y="11"/>
                      <a:pt x="26" y="11"/>
                      <a:pt x="26" y="11"/>
                    </a:cubicBezTo>
                    <a:cubicBezTo>
                      <a:pt x="26" y="11"/>
                      <a:pt x="27" y="11"/>
                      <a:pt x="27" y="11"/>
                    </a:cubicBezTo>
                    <a:cubicBezTo>
                      <a:pt x="27" y="11"/>
                      <a:pt x="27" y="11"/>
                      <a:pt x="27" y="12"/>
                    </a:cubicBezTo>
                    <a:cubicBezTo>
                      <a:pt x="27" y="12"/>
                      <a:pt x="27" y="12"/>
                      <a:pt x="27" y="12"/>
                    </a:cubicBezTo>
                    <a:cubicBezTo>
                      <a:pt x="27" y="12"/>
                      <a:pt x="27" y="12"/>
                      <a:pt x="27" y="12"/>
                    </a:cubicBezTo>
                    <a:cubicBezTo>
                      <a:pt x="27" y="12"/>
                      <a:pt x="27" y="12"/>
                      <a:pt x="27" y="12"/>
                    </a:cubicBezTo>
                    <a:cubicBezTo>
                      <a:pt x="27" y="12"/>
                      <a:pt x="27" y="12"/>
                      <a:pt x="27" y="12"/>
                    </a:cubicBezTo>
                    <a:cubicBezTo>
                      <a:pt x="27" y="12"/>
                      <a:pt x="27" y="13"/>
                      <a:pt x="27" y="13"/>
                    </a:cubicBezTo>
                    <a:cubicBezTo>
                      <a:pt x="27" y="13"/>
                      <a:pt x="27" y="13"/>
                      <a:pt x="26" y="14"/>
                    </a:cubicBezTo>
                    <a:cubicBezTo>
                      <a:pt x="26" y="14"/>
                      <a:pt x="26" y="14"/>
                      <a:pt x="26" y="14"/>
                    </a:cubicBezTo>
                    <a:cubicBezTo>
                      <a:pt x="26" y="14"/>
                      <a:pt x="26" y="14"/>
                      <a:pt x="26" y="14"/>
                    </a:cubicBezTo>
                    <a:cubicBezTo>
                      <a:pt x="26" y="14"/>
                      <a:pt x="26" y="14"/>
                      <a:pt x="27" y="14"/>
                    </a:cubicBezTo>
                    <a:cubicBezTo>
                      <a:pt x="27" y="13"/>
                      <a:pt x="27" y="13"/>
                      <a:pt x="27" y="12"/>
                    </a:cubicBezTo>
                    <a:cubicBezTo>
                      <a:pt x="27" y="12"/>
                      <a:pt x="27" y="12"/>
                      <a:pt x="27" y="12"/>
                    </a:cubicBezTo>
                    <a:cubicBezTo>
                      <a:pt x="27" y="11"/>
                      <a:pt x="27" y="11"/>
                      <a:pt x="26" y="10"/>
                    </a:cubicBezTo>
                    <a:cubicBezTo>
                      <a:pt x="26" y="10"/>
                      <a:pt x="26" y="10"/>
                      <a:pt x="26" y="10"/>
                    </a:cubicBezTo>
                    <a:close/>
                    <a:moveTo>
                      <a:pt x="5" y="15"/>
                    </a:moveTo>
                    <a:cubicBezTo>
                      <a:pt x="5" y="15"/>
                      <a:pt x="5" y="16"/>
                      <a:pt x="5" y="16"/>
                    </a:cubicBezTo>
                    <a:cubicBezTo>
                      <a:pt x="5" y="16"/>
                      <a:pt x="5" y="16"/>
                      <a:pt x="5" y="16"/>
                    </a:cubicBezTo>
                    <a:cubicBezTo>
                      <a:pt x="5" y="16"/>
                      <a:pt x="5" y="16"/>
                      <a:pt x="5" y="16"/>
                    </a:cubicBezTo>
                    <a:cubicBezTo>
                      <a:pt x="4" y="16"/>
                      <a:pt x="4" y="16"/>
                      <a:pt x="4" y="16"/>
                    </a:cubicBezTo>
                    <a:cubicBezTo>
                      <a:pt x="4" y="16"/>
                      <a:pt x="4"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4" y="16"/>
                    </a:cubicBezTo>
                    <a:cubicBezTo>
                      <a:pt x="4" y="16"/>
                      <a:pt x="4" y="15"/>
                      <a:pt x="4" y="15"/>
                    </a:cubicBezTo>
                    <a:cubicBezTo>
                      <a:pt x="4" y="15"/>
                      <a:pt x="4" y="15"/>
                      <a:pt x="4" y="15"/>
                    </a:cubicBezTo>
                    <a:cubicBezTo>
                      <a:pt x="4" y="15"/>
                      <a:pt x="4" y="15"/>
                      <a:pt x="4" y="15"/>
                    </a:cubicBezTo>
                    <a:cubicBezTo>
                      <a:pt x="4" y="15"/>
                      <a:pt x="4" y="15"/>
                      <a:pt x="5" y="15"/>
                    </a:cubicBezTo>
                    <a:cubicBezTo>
                      <a:pt x="5" y="15"/>
                      <a:pt x="5" y="15"/>
                      <a:pt x="5" y="15"/>
                    </a:cubicBezTo>
                    <a:cubicBezTo>
                      <a:pt x="5" y="15"/>
                      <a:pt x="5" y="15"/>
                      <a:pt x="5" y="15"/>
                    </a:cubicBezTo>
                    <a:cubicBezTo>
                      <a:pt x="5" y="15"/>
                      <a:pt x="5" y="15"/>
                      <a:pt x="5" y="15"/>
                    </a:cubicBezTo>
                    <a:cubicBezTo>
                      <a:pt x="5" y="15"/>
                      <a:pt x="5" y="15"/>
                      <a:pt x="4" y="15"/>
                    </a:cubicBezTo>
                    <a:cubicBezTo>
                      <a:pt x="4" y="15"/>
                      <a:pt x="4" y="15"/>
                      <a:pt x="4" y="15"/>
                    </a:cubicBezTo>
                    <a:cubicBezTo>
                      <a:pt x="4" y="15"/>
                      <a:pt x="4" y="15"/>
                      <a:pt x="4" y="15"/>
                    </a:cubicBezTo>
                    <a:cubicBezTo>
                      <a:pt x="4" y="15"/>
                      <a:pt x="4" y="15"/>
                      <a:pt x="4" y="15"/>
                    </a:cubicBezTo>
                    <a:cubicBezTo>
                      <a:pt x="5" y="15"/>
                      <a:pt x="5" y="15"/>
                      <a:pt x="5" y="15"/>
                    </a:cubicBezTo>
                    <a:cubicBezTo>
                      <a:pt x="5" y="15"/>
                      <a:pt x="5" y="15"/>
                      <a:pt x="5" y="15"/>
                    </a:cubicBezTo>
                    <a:close/>
                    <a:moveTo>
                      <a:pt x="9" y="5"/>
                    </a:moveTo>
                    <a:cubicBezTo>
                      <a:pt x="9" y="5"/>
                      <a:pt x="9" y="6"/>
                      <a:pt x="9" y="6"/>
                    </a:cubicBezTo>
                    <a:cubicBezTo>
                      <a:pt x="9" y="6"/>
                      <a:pt x="9" y="6"/>
                      <a:pt x="10" y="6"/>
                    </a:cubicBezTo>
                    <a:cubicBezTo>
                      <a:pt x="10" y="6"/>
                      <a:pt x="10" y="6"/>
                      <a:pt x="10" y="6"/>
                    </a:cubicBezTo>
                    <a:cubicBezTo>
                      <a:pt x="9" y="6"/>
                      <a:pt x="9" y="6"/>
                      <a:pt x="9" y="6"/>
                    </a:cubicBezTo>
                    <a:cubicBezTo>
                      <a:pt x="9" y="6"/>
                      <a:pt x="9" y="6"/>
                      <a:pt x="9" y="5"/>
                    </a:cubicBezTo>
                    <a:cubicBezTo>
                      <a:pt x="9" y="5"/>
                      <a:pt x="9" y="5"/>
                      <a:pt x="9" y="5"/>
                    </a:cubicBezTo>
                    <a:cubicBezTo>
                      <a:pt x="9" y="5"/>
                      <a:pt x="9" y="5"/>
                      <a:pt x="10" y="5"/>
                    </a:cubicBezTo>
                    <a:cubicBezTo>
                      <a:pt x="10" y="5"/>
                      <a:pt x="10" y="5"/>
                      <a:pt x="10" y="5"/>
                    </a:cubicBezTo>
                    <a:cubicBezTo>
                      <a:pt x="10" y="5"/>
                      <a:pt x="10" y="5"/>
                      <a:pt x="10" y="5"/>
                    </a:cubicBezTo>
                    <a:cubicBezTo>
                      <a:pt x="10" y="6"/>
                      <a:pt x="10" y="6"/>
                      <a:pt x="10" y="6"/>
                    </a:cubicBezTo>
                    <a:cubicBezTo>
                      <a:pt x="10" y="6"/>
                      <a:pt x="10" y="6"/>
                      <a:pt x="10" y="6"/>
                    </a:cubicBezTo>
                    <a:cubicBezTo>
                      <a:pt x="10" y="6"/>
                      <a:pt x="10" y="6"/>
                      <a:pt x="10" y="6"/>
                    </a:cubicBezTo>
                    <a:cubicBezTo>
                      <a:pt x="10" y="6"/>
                      <a:pt x="10" y="6"/>
                      <a:pt x="10" y="6"/>
                    </a:cubicBezTo>
                    <a:cubicBezTo>
                      <a:pt x="10" y="6"/>
                      <a:pt x="9" y="6"/>
                      <a:pt x="9" y="5"/>
                    </a:cubicBezTo>
                    <a:cubicBezTo>
                      <a:pt x="9" y="5"/>
                      <a:pt x="9" y="5"/>
                      <a:pt x="9" y="5"/>
                    </a:cubicBezTo>
                    <a:cubicBezTo>
                      <a:pt x="9" y="5"/>
                      <a:pt x="9" y="5"/>
                      <a:pt x="9" y="5"/>
                    </a:cubicBezTo>
                    <a:close/>
                    <a:moveTo>
                      <a:pt x="21" y="4"/>
                    </a:moveTo>
                    <a:cubicBezTo>
                      <a:pt x="21" y="4"/>
                      <a:pt x="21" y="4"/>
                      <a:pt x="22" y="4"/>
                    </a:cubicBezTo>
                    <a:cubicBezTo>
                      <a:pt x="22" y="3"/>
                      <a:pt x="22" y="4"/>
                      <a:pt x="22" y="4"/>
                    </a:cubicBezTo>
                    <a:cubicBezTo>
                      <a:pt x="22" y="4"/>
                      <a:pt x="23" y="4"/>
                      <a:pt x="23" y="4"/>
                    </a:cubicBezTo>
                    <a:cubicBezTo>
                      <a:pt x="23" y="4"/>
                      <a:pt x="23" y="4"/>
                      <a:pt x="23" y="4"/>
                    </a:cubicBezTo>
                    <a:cubicBezTo>
                      <a:pt x="23" y="5"/>
                      <a:pt x="23" y="5"/>
                      <a:pt x="23" y="5"/>
                    </a:cubicBezTo>
                    <a:cubicBezTo>
                      <a:pt x="23" y="5"/>
                      <a:pt x="23" y="5"/>
                      <a:pt x="23" y="6"/>
                    </a:cubicBezTo>
                    <a:cubicBezTo>
                      <a:pt x="23" y="6"/>
                      <a:pt x="23" y="6"/>
                      <a:pt x="23" y="6"/>
                    </a:cubicBezTo>
                    <a:cubicBezTo>
                      <a:pt x="23" y="6"/>
                      <a:pt x="23" y="6"/>
                      <a:pt x="23" y="6"/>
                    </a:cubicBezTo>
                    <a:cubicBezTo>
                      <a:pt x="23" y="5"/>
                      <a:pt x="23" y="5"/>
                      <a:pt x="23" y="4"/>
                    </a:cubicBezTo>
                    <a:cubicBezTo>
                      <a:pt x="22" y="4"/>
                      <a:pt x="22" y="4"/>
                      <a:pt x="21" y="4"/>
                    </a:cubicBezTo>
                    <a:cubicBezTo>
                      <a:pt x="21" y="4"/>
                      <a:pt x="21" y="4"/>
                      <a:pt x="21" y="4"/>
                    </a:cubicBezTo>
                    <a:close/>
                    <a:moveTo>
                      <a:pt x="14" y="27"/>
                    </a:moveTo>
                    <a:cubicBezTo>
                      <a:pt x="14" y="27"/>
                      <a:pt x="15" y="27"/>
                      <a:pt x="15" y="27"/>
                    </a:cubicBezTo>
                    <a:cubicBezTo>
                      <a:pt x="15" y="27"/>
                      <a:pt x="15" y="27"/>
                      <a:pt x="15" y="27"/>
                    </a:cubicBezTo>
                    <a:cubicBezTo>
                      <a:pt x="16" y="27"/>
                      <a:pt x="16" y="27"/>
                      <a:pt x="16" y="27"/>
                    </a:cubicBezTo>
                    <a:cubicBezTo>
                      <a:pt x="17" y="27"/>
                      <a:pt x="17" y="26"/>
                      <a:pt x="17" y="26"/>
                    </a:cubicBezTo>
                    <a:cubicBezTo>
                      <a:pt x="17" y="26"/>
                      <a:pt x="17" y="26"/>
                      <a:pt x="17" y="26"/>
                    </a:cubicBezTo>
                    <a:cubicBezTo>
                      <a:pt x="17" y="27"/>
                      <a:pt x="15" y="28"/>
                      <a:pt x="14" y="27"/>
                    </a:cubicBezTo>
                    <a:cubicBezTo>
                      <a:pt x="14" y="27"/>
                      <a:pt x="14" y="27"/>
                      <a:pt x="14" y="27"/>
                    </a:cubicBezTo>
                    <a:close/>
                    <a:moveTo>
                      <a:pt x="8" y="22"/>
                    </a:moveTo>
                    <a:cubicBezTo>
                      <a:pt x="8" y="22"/>
                      <a:pt x="7" y="22"/>
                      <a:pt x="7" y="22"/>
                    </a:cubicBezTo>
                    <a:cubicBezTo>
                      <a:pt x="7" y="21"/>
                      <a:pt x="8" y="21"/>
                      <a:pt x="8" y="21"/>
                    </a:cubicBezTo>
                    <a:cubicBezTo>
                      <a:pt x="8" y="21"/>
                      <a:pt x="8" y="21"/>
                      <a:pt x="8" y="21"/>
                    </a:cubicBezTo>
                    <a:cubicBezTo>
                      <a:pt x="8" y="21"/>
                      <a:pt x="8" y="21"/>
                      <a:pt x="8" y="21"/>
                    </a:cubicBezTo>
                    <a:cubicBezTo>
                      <a:pt x="7" y="21"/>
                      <a:pt x="7" y="21"/>
                      <a:pt x="7" y="21"/>
                    </a:cubicBezTo>
                    <a:cubicBezTo>
                      <a:pt x="7" y="21"/>
                      <a:pt x="7" y="21"/>
                      <a:pt x="7" y="21"/>
                    </a:cubicBezTo>
                    <a:cubicBezTo>
                      <a:pt x="7" y="21"/>
                      <a:pt x="7" y="21"/>
                      <a:pt x="7" y="20"/>
                    </a:cubicBezTo>
                    <a:cubicBezTo>
                      <a:pt x="7" y="20"/>
                      <a:pt x="7" y="20"/>
                      <a:pt x="7" y="20"/>
                    </a:cubicBezTo>
                    <a:cubicBezTo>
                      <a:pt x="8" y="21"/>
                      <a:pt x="8" y="21"/>
                      <a:pt x="8" y="21"/>
                    </a:cubicBezTo>
                    <a:cubicBezTo>
                      <a:pt x="8" y="21"/>
                      <a:pt x="8" y="21"/>
                      <a:pt x="8" y="21"/>
                    </a:cubicBezTo>
                    <a:cubicBezTo>
                      <a:pt x="8" y="21"/>
                      <a:pt x="8" y="21"/>
                      <a:pt x="8" y="21"/>
                    </a:cubicBezTo>
                    <a:cubicBezTo>
                      <a:pt x="8" y="21"/>
                      <a:pt x="8" y="22"/>
                      <a:pt x="8" y="22"/>
                    </a:cubicBezTo>
                    <a:cubicBezTo>
                      <a:pt x="8" y="22"/>
                      <a:pt x="8" y="22"/>
                      <a:pt x="8" y="22"/>
                    </a:cubicBezTo>
                    <a:close/>
                    <a:moveTo>
                      <a:pt x="21" y="4"/>
                    </a:moveTo>
                    <a:cubicBezTo>
                      <a:pt x="20" y="4"/>
                      <a:pt x="20" y="3"/>
                      <a:pt x="20" y="3"/>
                    </a:cubicBezTo>
                    <a:cubicBezTo>
                      <a:pt x="20" y="3"/>
                      <a:pt x="20" y="3"/>
                      <a:pt x="20" y="3"/>
                    </a:cubicBezTo>
                    <a:cubicBezTo>
                      <a:pt x="20" y="3"/>
                      <a:pt x="20" y="3"/>
                      <a:pt x="20" y="3"/>
                    </a:cubicBezTo>
                    <a:cubicBezTo>
                      <a:pt x="20" y="3"/>
                      <a:pt x="20" y="3"/>
                      <a:pt x="20" y="3"/>
                    </a:cubicBezTo>
                    <a:cubicBezTo>
                      <a:pt x="19" y="2"/>
                      <a:pt x="19" y="2"/>
                      <a:pt x="19" y="2"/>
                    </a:cubicBezTo>
                    <a:cubicBezTo>
                      <a:pt x="19" y="2"/>
                      <a:pt x="18" y="2"/>
                      <a:pt x="18" y="2"/>
                    </a:cubicBezTo>
                    <a:cubicBezTo>
                      <a:pt x="18" y="2"/>
                      <a:pt x="18" y="2"/>
                      <a:pt x="18" y="2"/>
                    </a:cubicBezTo>
                    <a:cubicBezTo>
                      <a:pt x="18" y="2"/>
                      <a:pt x="18" y="2"/>
                      <a:pt x="18" y="2"/>
                    </a:cubicBezTo>
                    <a:cubicBezTo>
                      <a:pt x="18" y="2"/>
                      <a:pt x="18" y="2"/>
                      <a:pt x="18" y="2"/>
                    </a:cubicBezTo>
                    <a:cubicBezTo>
                      <a:pt x="19" y="2"/>
                      <a:pt x="19" y="2"/>
                      <a:pt x="19" y="2"/>
                    </a:cubicBezTo>
                    <a:cubicBezTo>
                      <a:pt x="19" y="2"/>
                      <a:pt x="20" y="2"/>
                      <a:pt x="20" y="2"/>
                    </a:cubicBezTo>
                    <a:cubicBezTo>
                      <a:pt x="20" y="3"/>
                      <a:pt x="20" y="3"/>
                      <a:pt x="20" y="3"/>
                    </a:cubicBezTo>
                    <a:cubicBezTo>
                      <a:pt x="21" y="3"/>
                      <a:pt x="21" y="3"/>
                      <a:pt x="21" y="4"/>
                    </a:cubicBezTo>
                    <a:cubicBezTo>
                      <a:pt x="21" y="4"/>
                      <a:pt x="21" y="4"/>
                      <a:pt x="21" y="4"/>
                    </a:cubicBezTo>
                    <a:cubicBezTo>
                      <a:pt x="21" y="4"/>
                      <a:pt x="21" y="4"/>
                      <a:pt x="21" y="4"/>
                    </a:cubicBezTo>
                    <a:close/>
                    <a:moveTo>
                      <a:pt x="8" y="21"/>
                    </a:moveTo>
                    <a:cubicBezTo>
                      <a:pt x="8" y="21"/>
                      <a:pt x="8" y="21"/>
                      <a:pt x="8" y="21"/>
                    </a:cubicBezTo>
                    <a:cubicBezTo>
                      <a:pt x="8" y="21"/>
                      <a:pt x="8" y="20"/>
                      <a:pt x="8" y="20"/>
                    </a:cubicBezTo>
                    <a:cubicBezTo>
                      <a:pt x="8" y="20"/>
                      <a:pt x="9" y="20"/>
                      <a:pt x="9" y="20"/>
                    </a:cubicBezTo>
                    <a:cubicBezTo>
                      <a:pt x="9" y="20"/>
                      <a:pt x="9" y="20"/>
                      <a:pt x="8" y="20"/>
                    </a:cubicBezTo>
                    <a:cubicBezTo>
                      <a:pt x="8" y="20"/>
                      <a:pt x="8" y="20"/>
                      <a:pt x="8" y="20"/>
                    </a:cubicBezTo>
                    <a:cubicBezTo>
                      <a:pt x="8" y="20"/>
                      <a:pt x="7" y="20"/>
                      <a:pt x="7" y="20"/>
                    </a:cubicBezTo>
                    <a:cubicBezTo>
                      <a:pt x="7" y="20"/>
                      <a:pt x="7" y="20"/>
                      <a:pt x="7" y="20"/>
                    </a:cubicBezTo>
                    <a:cubicBezTo>
                      <a:pt x="7" y="20"/>
                      <a:pt x="8" y="20"/>
                      <a:pt x="8" y="21"/>
                    </a:cubicBezTo>
                    <a:close/>
                    <a:moveTo>
                      <a:pt x="8" y="8"/>
                    </a:moveTo>
                    <a:cubicBezTo>
                      <a:pt x="8" y="7"/>
                      <a:pt x="8" y="7"/>
                      <a:pt x="9" y="7"/>
                    </a:cubicBezTo>
                    <a:cubicBezTo>
                      <a:pt x="9" y="7"/>
                      <a:pt x="9" y="7"/>
                      <a:pt x="9" y="7"/>
                    </a:cubicBezTo>
                    <a:cubicBezTo>
                      <a:pt x="9" y="7"/>
                      <a:pt x="9" y="8"/>
                      <a:pt x="9" y="8"/>
                    </a:cubicBezTo>
                    <a:cubicBezTo>
                      <a:pt x="9" y="8"/>
                      <a:pt x="8" y="8"/>
                      <a:pt x="8" y="8"/>
                    </a:cubicBezTo>
                    <a:cubicBezTo>
                      <a:pt x="8" y="8"/>
                      <a:pt x="8" y="8"/>
                      <a:pt x="8" y="8"/>
                    </a:cubicBezTo>
                    <a:close/>
                    <a:moveTo>
                      <a:pt x="5" y="16"/>
                    </a:moveTo>
                    <a:cubicBezTo>
                      <a:pt x="5" y="16"/>
                      <a:pt x="5" y="16"/>
                      <a:pt x="5" y="16"/>
                    </a:cubicBezTo>
                    <a:cubicBezTo>
                      <a:pt x="5" y="16"/>
                      <a:pt x="5" y="16"/>
                      <a:pt x="5" y="16"/>
                    </a:cubicBezTo>
                    <a:cubicBezTo>
                      <a:pt x="5" y="16"/>
                      <a:pt x="6" y="16"/>
                      <a:pt x="6" y="16"/>
                    </a:cubicBezTo>
                    <a:cubicBezTo>
                      <a:pt x="6" y="16"/>
                      <a:pt x="6" y="16"/>
                      <a:pt x="6" y="16"/>
                    </a:cubicBezTo>
                    <a:cubicBezTo>
                      <a:pt x="6" y="16"/>
                      <a:pt x="7" y="16"/>
                      <a:pt x="6" y="16"/>
                    </a:cubicBezTo>
                    <a:cubicBezTo>
                      <a:pt x="6" y="16"/>
                      <a:pt x="6" y="16"/>
                      <a:pt x="6" y="16"/>
                    </a:cubicBezTo>
                    <a:cubicBezTo>
                      <a:pt x="6" y="16"/>
                      <a:pt x="6" y="16"/>
                      <a:pt x="6" y="16"/>
                    </a:cubicBezTo>
                    <a:cubicBezTo>
                      <a:pt x="6" y="16"/>
                      <a:pt x="6" y="17"/>
                      <a:pt x="6" y="17"/>
                    </a:cubicBezTo>
                    <a:cubicBezTo>
                      <a:pt x="6" y="17"/>
                      <a:pt x="6" y="17"/>
                      <a:pt x="6" y="17"/>
                    </a:cubicBezTo>
                    <a:cubicBezTo>
                      <a:pt x="6" y="17"/>
                      <a:pt x="6" y="17"/>
                      <a:pt x="6" y="17"/>
                    </a:cubicBezTo>
                    <a:cubicBezTo>
                      <a:pt x="6" y="17"/>
                      <a:pt x="6" y="17"/>
                      <a:pt x="6" y="17"/>
                    </a:cubicBezTo>
                    <a:cubicBezTo>
                      <a:pt x="5" y="17"/>
                      <a:pt x="5" y="16"/>
                      <a:pt x="5" y="16"/>
                    </a:cubicBezTo>
                    <a:cubicBezTo>
                      <a:pt x="5" y="16"/>
                      <a:pt x="5" y="16"/>
                      <a:pt x="5" y="16"/>
                    </a:cubicBezTo>
                    <a:cubicBezTo>
                      <a:pt x="5" y="16"/>
                      <a:pt x="5" y="16"/>
                      <a:pt x="5" y="16"/>
                    </a:cubicBezTo>
                    <a:cubicBezTo>
                      <a:pt x="5" y="16"/>
                      <a:pt x="5" y="16"/>
                      <a:pt x="5" y="16"/>
                    </a:cubicBezTo>
                    <a:cubicBezTo>
                      <a:pt x="5" y="16"/>
                      <a:pt x="5" y="16"/>
                      <a:pt x="5" y="16"/>
                    </a:cubicBezTo>
                    <a:close/>
                    <a:moveTo>
                      <a:pt x="7" y="17"/>
                    </a:moveTo>
                    <a:cubicBezTo>
                      <a:pt x="7" y="18"/>
                      <a:pt x="6" y="18"/>
                      <a:pt x="6" y="18"/>
                    </a:cubicBezTo>
                    <a:cubicBezTo>
                      <a:pt x="6" y="18"/>
                      <a:pt x="6" y="18"/>
                      <a:pt x="6" y="18"/>
                    </a:cubicBezTo>
                    <a:cubicBezTo>
                      <a:pt x="6" y="18"/>
                      <a:pt x="6" y="18"/>
                      <a:pt x="6" y="18"/>
                    </a:cubicBezTo>
                    <a:cubicBezTo>
                      <a:pt x="6" y="18"/>
                      <a:pt x="6" y="17"/>
                      <a:pt x="6" y="17"/>
                    </a:cubicBezTo>
                    <a:cubicBezTo>
                      <a:pt x="6" y="17"/>
                      <a:pt x="6" y="17"/>
                      <a:pt x="6" y="17"/>
                    </a:cubicBezTo>
                    <a:cubicBezTo>
                      <a:pt x="6" y="17"/>
                      <a:pt x="6" y="17"/>
                      <a:pt x="6" y="17"/>
                    </a:cubicBezTo>
                    <a:cubicBezTo>
                      <a:pt x="6" y="17"/>
                      <a:pt x="6" y="17"/>
                      <a:pt x="6" y="17"/>
                    </a:cubicBezTo>
                    <a:cubicBezTo>
                      <a:pt x="7" y="17"/>
                      <a:pt x="7" y="17"/>
                      <a:pt x="7" y="17"/>
                    </a:cubicBezTo>
                    <a:cubicBezTo>
                      <a:pt x="7" y="17"/>
                      <a:pt x="7" y="17"/>
                      <a:pt x="7" y="17"/>
                    </a:cubicBezTo>
                    <a:cubicBezTo>
                      <a:pt x="7" y="17"/>
                      <a:pt x="7" y="17"/>
                      <a:pt x="7" y="17"/>
                    </a:cubicBezTo>
                    <a:close/>
                    <a:moveTo>
                      <a:pt x="13" y="23"/>
                    </a:moveTo>
                    <a:cubicBezTo>
                      <a:pt x="13" y="23"/>
                      <a:pt x="13" y="23"/>
                      <a:pt x="12" y="23"/>
                    </a:cubicBezTo>
                    <a:cubicBezTo>
                      <a:pt x="13" y="23"/>
                      <a:pt x="13" y="22"/>
                      <a:pt x="13" y="22"/>
                    </a:cubicBezTo>
                    <a:cubicBezTo>
                      <a:pt x="13" y="22"/>
                      <a:pt x="13" y="23"/>
                      <a:pt x="13" y="23"/>
                    </a:cubicBezTo>
                    <a:cubicBezTo>
                      <a:pt x="13" y="23"/>
                      <a:pt x="13" y="23"/>
                      <a:pt x="13" y="23"/>
                    </a:cubicBezTo>
                    <a:close/>
                    <a:moveTo>
                      <a:pt x="21" y="8"/>
                    </a:moveTo>
                    <a:cubicBezTo>
                      <a:pt x="21" y="8"/>
                      <a:pt x="21" y="8"/>
                      <a:pt x="21" y="8"/>
                    </a:cubicBezTo>
                    <a:cubicBezTo>
                      <a:pt x="21" y="9"/>
                      <a:pt x="21" y="9"/>
                      <a:pt x="21" y="9"/>
                    </a:cubicBezTo>
                    <a:cubicBezTo>
                      <a:pt x="21" y="9"/>
                      <a:pt x="21" y="9"/>
                      <a:pt x="21" y="9"/>
                    </a:cubicBezTo>
                    <a:cubicBezTo>
                      <a:pt x="21" y="9"/>
                      <a:pt x="21" y="9"/>
                      <a:pt x="22" y="9"/>
                    </a:cubicBezTo>
                    <a:cubicBezTo>
                      <a:pt x="22" y="9"/>
                      <a:pt x="22" y="9"/>
                      <a:pt x="22" y="9"/>
                    </a:cubicBezTo>
                    <a:cubicBezTo>
                      <a:pt x="22" y="9"/>
                      <a:pt x="22" y="8"/>
                      <a:pt x="21" y="8"/>
                    </a:cubicBezTo>
                    <a:close/>
                    <a:moveTo>
                      <a:pt x="27" y="15"/>
                    </a:moveTo>
                    <a:cubicBezTo>
                      <a:pt x="27" y="15"/>
                      <a:pt x="27" y="16"/>
                      <a:pt x="27" y="16"/>
                    </a:cubicBezTo>
                    <a:cubicBezTo>
                      <a:pt x="27" y="16"/>
                      <a:pt x="27" y="17"/>
                      <a:pt x="27" y="17"/>
                    </a:cubicBezTo>
                    <a:cubicBezTo>
                      <a:pt x="27" y="17"/>
                      <a:pt x="27" y="17"/>
                      <a:pt x="27" y="18"/>
                    </a:cubicBezTo>
                    <a:cubicBezTo>
                      <a:pt x="27" y="18"/>
                      <a:pt x="27" y="18"/>
                      <a:pt x="26" y="18"/>
                    </a:cubicBezTo>
                    <a:cubicBezTo>
                      <a:pt x="26" y="18"/>
                      <a:pt x="26" y="18"/>
                      <a:pt x="26" y="18"/>
                    </a:cubicBezTo>
                    <a:cubicBezTo>
                      <a:pt x="26" y="18"/>
                      <a:pt x="25" y="18"/>
                      <a:pt x="25" y="18"/>
                    </a:cubicBezTo>
                    <a:cubicBezTo>
                      <a:pt x="26" y="18"/>
                      <a:pt x="26" y="18"/>
                      <a:pt x="26" y="18"/>
                    </a:cubicBezTo>
                    <a:cubicBezTo>
                      <a:pt x="26" y="18"/>
                      <a:pt x="26" y="18"/>
                      <a:pt x="26" y="18"/>
                    </a:cubicBezTo>
                    <a:cubicBezTo>
                      <a:pt x="26" y="18"/>
                      <a:pt x="27" y="18"/>
                      <a:pt x="27" y="17"/>
                    </a:cubicBezTo>
                    <a:cubicBezTo>
                      <a:pt x="27" y="17"/>
                      <a:pt x="27" y="17"/>
                      <a:pt x="27" y="17"/>
                    </a:cubicBezTo>
                    <a:cubicBezTo>
                      <a:pt x="27" y="17"/>
                      <a:pt x="27" y="17"/>
                      <a:pt x="27" y="17"/>
                    </a:cubicBezTo>
                    <a:cubicBezTo>
                      <a:pt x="27" y="17"/>
                      <a:pt x="27" y="17"/>
                      <a:pt x="27" y="17"/>
                    </a:cubicBezTo>
                    <a:cubicBezTo>
                      <a:pt x="27" y="16"/>
                      <a:pt x="27" y="16"/>
                      <a:pt x="27" y="16"/>
                    </a:cubicBezTo>
                    <a:cubicBezTo>
                      <a:pt x="27" y="16"/>
                      <a:pt x="27" y="16"/>
                      <a:pt x="27" y="16"/>
                    </a:cubicBezTo>
                    <a:cubicBezTo>
                      <a:pt x="27" y="16"/>
                      <a:pt x="27" y="16"/>
                      <a:pt x="27" y="15"/>
                    </a:cubicBezTo>
                    <a:cubicBezTo>
                      <a:pt x="27" y="15"/>
                      <a:pt x="27" y="15"/>
                      <a:pt x="27" y="15"/>
                    </a:cubicBezTo>
                    <a:cubicBezTo>
                      <a:pt x="27" y="15"/>
                      <a:pt x="27" y="15"/>
                      <a:pt x="27" y="15"/>
                    </a:cubicBezTo>
                    <a:close/>
                    <a:moveTo>
                      <a:pt x="23" y="16"/>
                    </a:moveTo>
                    <a:cubicBezTo>
                      <a:pt x="23" y="16"/>
                      <a:pt x="23" y="16"/>
                      <a:pt x="23" y="16"/>
                    </a:cubicBezTo>
                    <a:cubicBezTo>
                      <a:pt x="22" y="16"/>
                      <a:pt x="22" y="16"/>
                      <a:pt x="22" y="16"/>
                    </a:cubicBezTo>
                    <a:cubicBezTo>
                      <a:pt x="22" y="16"/>
                      <a:pt x="22" y="16"/>
                      <a:pt x="22" y="16"/>
                    </a:cubicBezTo>
                    <a:cubicBezTo>
                      <a:pt x="22" y="16"/>
                      <a:pt x="22" y="16"/>
                      <a:pt x="22" y="16"/>
                    </a:cubicBezTo>
                    <a:cubicBezTo>
                      <a:pt x="22" y="16"/>
                      <a:pt x="23" y="15"/>
                      <a:pt x="23" y="15"/>
                    </a:cubicBezTo>
                    <a:cubicBezTo>
                      <a:pt x="23" y="15"/>
                      <a:pt x="23" y="15"/>
                      <a:pt x="23" y="15"/>
                    </a:cubicBezTo>
                    <a:cubicBezTo>
                      <a:pt x="23" y="15"/>
                      <a:pt x="23" y="15"/>
                      <a:pt x="23" y="15"/>
                    </a:cubicBezTo>
                    <a:cubicBezTo>
                      <a:pt x="23" y="15"/>
                      <a:pt x="23" y="16"/>
                      <a:pt x="23" y="16"/>
                    </a:cubicBezTo>
                    <a:cubicBezTo>
                      <a:pt x="23" y="16"/>
                      <a:pt x="23" y="16"/>
                      <a:pt x="23" y="16"/>
                    </a:cubicBezTo>
                    <a:close/>
                    <a:moveTo>
                      <a:pt x="15" y="23"/>
                    </a:moveTo>
                    <a:cubicBezTo>
                      <a:pt x="15" y="23"/>
                      <a:pt x="14" y="23"/>
                      <a:pt x="14" y="23"/>
                    </a:cubicBezTo>
                    <a:cubicBezTo>
                      <a:pt x="14" y="23"/>
                      <a:pt x="14" y="23"/>
                      <a:pt x="14" y="23"/>
                    </a:cubicBezTo>
                    <a:cubicBezTo>
                      <a:pt x="14" y="23"/>
                      <a:pt x="14" y="23"/>
                      <a:pt x="14" y="23"/>
                    </a:cubicBezTo>
                    <a:cubicBezTo>
                      <a:pt x="14" y="23"/>
                      <a:pt x="14" y="22"/>
                      <a:pt x="14" y="22"/>
                    </a:cubicBezTo>
                    <a:cubicBezTo>
                      <a:pt x="14" y="22"/>
                      <a:pt x="15" y="22"/>
                      <a:pt x="15" y="22"/>
                    </a:cubicBezTo>
                    <a:cubicBezTo>
                      <a:pt x="15" y="22"/>
                      <a:pt x="15" y="22"/>
                      <a:pt x="15" y="22"/>
                    </a:cubicBezTo>
                    <a:cubicBezTo>
                      <a:pt x="15" y="22"/>
                      <a:pt x="15" y="23"/>
                      <a:pt x="15" y="23"/>
                    </a:cubicBezTo>
                    <a:cubicBezTo>
                      <a:pt x="15" y="23"/>
                      <a:pt x="15" y="23"/>
                      <a:pt x="15" y="23"/>
                    </a:cubicBezTo>
                    <a:cubicBezTo>
                      <a:pt x="15" y="23"/>
                      <a:pt x="15" y="23"/>
                      <a:pt x="15" y="23"/>
                    </a:cubicBezTo>
                    <a:cubicBezTo>
                      <a:pt x="15" y="23"/>
                      <a:pt x="15" y="23"/>
                      <a:pt x="15" y="23"/>
                    </a:cubicBezTo>
                    <a:close/>
                    <a:moveTo>
                      <a:pt x="24" y="6"/>
                    </a:moveTo>
                    <a:cubicBezTo>
                      <a:pt x="25" y="6"/>
                      <a:pt x="25" y="6"/>
                      <a:pt x="25" y="7"/>
                    </a:cubicBezTo>
                    <a:cubicBezTo>
                      <a:pt x="25" y="7"/>
                      <a:pt x="25" y="7"/>
                      <a:pt x="25" y="7"/>
                    </a:cubicBezTo>
                    <a:cubicBezTo>
                      <a:pt x="25" y="7"/>
                      <a:pt x="25" y="7"/>
                      <a:pt x="25" y="7"/>
                    </a:cubicBezTo>
                    <a:cubicBezTo>
                      <a:pt x="26" y="7"/>
                      <a:pt x="26" y="7"/>
                      <a:pt x="26" y="8"/>
                    </a:cubicBezTo>
                    <a:cubicBezTo>
                      <a:pt x="26" y="8"/>
                      <a:pt x="26" y="8"/>
                      <a:pt x="26" y="8"/>
                    </a:cubicBezTo>
                    <a:cubicBezTo>
                      <a:pt x="26" y="9"/>
                      <a:pt x="26" y="9"/>
                      <a:pt x="26" y="9"/>
                    </a:cubicBezTo>
                    <a:cubicBezTo>
                      <a:pt x="26" y="9"/>
                      <a:pt x="25" y="9"/>
                      <a:pt x="25" y="9"/>
                    </a:cubicBezTo>
                    <a:cubicBezTo>
                      <a:pt x="25" y="9"/>
                      <a:pt x="25" y="9"/>
                      <a:pt x="25" y="9"/>
                    </a:cubicBezTo>
                    <a:cubicBezTo>
                      <a:pt x="25" y="9"/>
                      <a:pt x="25" y="9"/>
                      <a:pt x="25" y="9"/>
                    </a:cubicBezTo>
                    <a:cubicBezTo>
                      <a:pt x="25" y="9"/>
                      <a:pt x="25" y="9"/>
                      <a:pt x="26" y="9"/>
                    </a:cubicBezTo>
                    <a:cubicBezTo>
                      <a:pt x="26" y="9"/>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7"/>
                    </a:cubicBezTo>
                    <a:cubicBezTo>
                      <a:pt x="25" y="7"/>
                      <a:pt x="25" y="7"/>
                      <a:pt x="25" y="7"/>
                    </a:cubicBezTo>
                    <a:cubicBezTo>
                      <a:pt x="25" y="7"/>
                      <a:pt x="25" y="7"/>
                      <a:pt x="25" y="7"/>
                    </a:cubicBezTo>
                    <a:cubicBezTo>
                      <a:pt x="25" y="7"/>
                      <a:pt x="25" y="7"/>
                      <a:pt x="25" y="7"/>
                    </a:cubicBezTo>
                    <a:cubicBezTo>
                      <a:pt x="25" y="7"/>
                      <a:pt x="24" y="6"/>
                      <a:pt x="24" y="6"/>
                    </a:cubicBezTo>
                    <a:cubicBezTo>
                      <a:pt x="24" y="6"/>
                      <a:pt x="24" y="6"/>
                      <a:pt x="24" y="6"/>
                    </a:cubicBezTo>
                    <a:cubicBezTo>
                      <a:pt x="24" y="6"/>
                      <a:pt x="24" y="6"/>
                      <a:pt x="24" y="6"/>
                    </a:cubicBezTo>
                    <a:close/>
                    <a:moveTo>
                      <a:pt x="12" y="5"/>
                    </a:moveTo>
                    <a:cubicBezTo>
                      <a:pt x="12" y="5"/>
                      <a:pt x="12" y="5"/>
                      <a:pt x="12" y="5"/>
                    </a:cubicBezTo>
                    <a:cubicBezTo>
                      <a:pt x="12" y="5"/>
                      <a:pt x="12" y="5"/>
                      <a:pt x="13" y="5"/>
                    </a:cubicBezTo>
                    <a:cubicBezTo>
                      <a:pt x="13" y="5"/>
                      <a:pt x="13" y="6"/>
                      <a:pt x="12" y="6"/>
                    </a:cubicBezTo>
                    <a:cubicBezTo>
                      <a:pt x="12" y="6"/>
                      <a:pt x="12" y="6"/>
                      <a:pt x="12" y="6"/>
                    </a:cubicBezTo>
                    <a:cubicBezTo>
                      <a:pt x="12" y="6"/>
                      <a:pt x="12" y="6"/>
                      <a:pt x="12" y="5"/>
                    </a:cubicBezTo>
                    <a:cubicBezTo>
                      <a:pt x="11" y="5"/>
                      <a:pt x="11" y="5"/>
                      <a:pt x="11" y="5"/>
                    </a:cubicBezTo>
                    <a:cubicBezTo>
                      <a:pt x="12" y="5"/>
                      <a:pt x="12" y="5"/>
                      <a:pt x="12" y="5"/>
                    </a:cubicBezTo>
                    <a:cubicBezTo>
                      <a:pt x="12" y="5"/>
                      <a:pt x="12" y="5"/>
                      <a:pt x="12" y="5"/>
                    </a:cubicBezTo>
                    <a:cubicBezTo>
                      <a:pt x="12" y="5"/>
                      <a:pt x="12" y="5"/>
                      <a:pt x="12" y="5"/>
                    </a:cubicBezTo>
                    <a:close/>
                    <a:moveTo>
                      <a:pt x="5" y="15"/>
                    </a:moveTo>
                    <a:cubicBezTo>
                      <a:pt x="5" y="15"/>
                      <a:pt x="5" y="15"/>
                      <a:pt x="5" y="15"/>
                    </a:cubicBezTo>
                    <a:cubicBezTo>
                      <a:pt x="5" y="15"/>
                      <a:pt x="5" y="15"/>
                      <a:pt x="5" y="15"/>
                    </a:cubicBezTo>
                    <a:cubicBezTo>
                      <a:pt x="5" y="15"/>
                      <a:pt x="5" y="15"/>
                      <a:pt x="5" y="15"/>
                    </a:cubicBezTo>
                    <a:cubicBezTo>
                      <a:pt x="5" y="14"/>
                      <a:pt x="5" y="14"/>
                      <a:pt x="5" y="14"/>
                    </a:cubicBezTo>
                    <a:cubicBezTo>
                      <a:pt x="5" y="14"/>
                      <a:pt x="5" y="14"/>
                      <a:pt x="5" y="14"/>
                    </a:cubicBezTo>
                    <a:cubicBezTo>
                      <a:pt x="6" y="14"/>
                      <a:pt x="6" y="14"/>
                      <a:pt x="6" y="15"/>
                    </a:cubicBezTo>
                    <a:cubicBezTo>
                      <a:pt x="6" y="15"/>
                      <a:pt x="6" y="15"/>
                      <a:pt x="6" y="15"/>
                    </a:cubicBezTo>
                    <a:cubicBezTo>
                      <a:pt x="6" y="15"/>
                      <a:pt x="6" y="15"/>
                      <a:pt x="6" y="15"/>
                    </a:cubicBezTo>
                    <a:cubicBezTo>
                      <a:pt x="6" y="15"/>
                      <a:pt x="5" y="15"/>
                      <a:pt x="5" y="15"/>
                    </a:cubicBezTo>
                    <a:cubicBezTo>
                      <a:pt x="5" y="15"/>
                      <a:pt x="5" y="15"/>
                      <a:pt x="5" y="15"/>
                    </a:cubicBezTo>
                    <a:cubicBezTo>
                      <a:pt x="5" y="15"/>
                      <a:pt x="5" y="15"/>
                      <a:pt x="5" y="15"/>
                    </a:cubicBezTo>
                    <a:close/>
                    <a:moveTo>
                      <a:pt x="6" y="6"/>
                    </a:moveTo>
                    <a:cubicBezTo>
                      <a:pt x="6" y="6"/>
                      <a:pt x="6" y="6"/>
                      <a:pt x="6" y="6"/>
                    </a:cubicBezTo>
                    <a:cubicBezTo>
                      <a:pt x="5" y="6"/>
                      <a:pt x="5" y="6"/>
                      <a:pt x="5" y="6"/>
                    </a:cubicBezTo>
                    <a:cubicBezTo>
                      <a:pt x="5" y="6"/>
                      <a:pt x="5" y="6"/>
                      <a:pt x="5" y="6"/>
                    </a:cubicBezTo>
                    <a:cubicBezTo>
                      <a:pt x="4" y="6"/>
                      <a:pt x="4" y="7"/>
                      <a:pt x="4" y="7"/>
                    </a:cubicBezTo>
                    <a:cubicBezTo>
                      <a:pt x="4" y="7"/>
                      <a:pt x="4" y="7"/>
                      <a:pt x="4" y="7"/>
                    </a:cubicBezTo>
                    <a:cubicBezTo>
                      <a:pt x="4" y="8"/>
                      <a:pt x="4" y="8"/>
                      <a:pt x="4" y="8"/>
                    </a:cubicBezTo>
                    <a:cubicBezTo>
                      <a:pt x="4" y="8"/>
                      <a:pt x="4" y="8"/>
                      <a:pt x="4" y="9"/>
                    </a:cubicBezTo>
                    <a:cubicBezTo>
                      <a:pt x="4" y="9"/>
                      <a:pt x="4" y="9"/>
                      <a:pt x="4" y="9"/>
                    </a:cubicBezTo>
                    <a:cubicBezTo>
                      <a:pt x="4" y="8"/>
                      <a:pt x="4" y="8"/>
                      <a:pt x="4" y="8"/>
                    </a:cubicBezTo>
                    <a:cubicBezTo>
                      <a:pt x="4" y="8"/>
                      <a:pt x="3" y="8"/>
                      <a:pt x="3" y="8"/>
                    </a:cubicBezTo>
                    <a:cubicBezTo>
                      <a:pt x="3" y="8"/>
                      <a:pt x="4" y="7"/>
                      <a:pt x="4" y="7"/>
                    </a:cubicBezTo>
                    <a:cubicBezTo>
                      <a:pt x="4" y="7"/>
                      <a:pt x="4" y="7"/>
                      <a:pt x="4" y="6"/>
                    </a:cubicBezTo>
                    <a:cubicBezTo>
                      <a:pt x="4" y="6"/>
                      <a:pt x="4" y="6"/>
                      <a:pt x="4" y="6"/>
                    </a:cubicBezTo>
                    <a:cubicBezTo>
                      <a:pt x="4" y="6"/>
                      <a:pt x="5" y="6"/>
                      <a:pt x="5" y="6"/>
                    </a:cubicBezTo>
                    <a:cubicBezTo>
                      <a:pt x="5" y="6"/>
                      <a:pt x="5" y="6"/>
                      <a:pt x="6" y="6"/>
                    </a:cubicBezTo>
                    <a:cubicBezTo>
                      <a:pt x="6" y="6"/>
                      <a:pt x="6" y="6"/>
                      <a:pt x="6" y="6"/>
                    </a:cubicBezTo>
                    <a:close/>
                    <a:moveTo>
                      <a:pt x="20" y="8"/>
                    </a:moveTo>
                    <a:cubicBezTo>
                      <a:pt x="20" y="8"/>
                      <a:pt x="20" y="8"/>
                      <a:pt x="20" y="7"/>
                    </a:cubicBezTo>
                    <a:cubicBezTo>
                      <a:pt x="20" y="7"/>
                      <a:pt x="21" y="8"/>
                      <a:pt x="21" y="8"/>
                    </a:cubicBezTo>
                    <a:cubicBezTo>
                      <a:pt x="21" y="8"/>
                      <a:pt x="21" y="8"/>
                      <a:pt x="20" y="8"/>
                    </a:cubicBezTo>
                    <a:cubicBezTo>
                      <a:pt x="20" y="8"/>
                      <a:pt x="20" y="8"/>
                      <a:pt x="20" y="8"/>
                    </a:cubicBezTo>
                    <a:cubicBezTo>
                      <a:pt x="20" y="8"/>
                      <a:pt x="20" y="8"/>
                      <a:pt x="20" y="8"/>
                    </a:cubicBezTo>
                    <a:cubicBezTo>
                      <a:pt x="20" y="8"/>
                      <a:pt x="20" y="8"/>
                      <a:pt x="20" y="8"/>
                    </a:cubicBezTo>
                    <a:close/>
                    <a:moveTo>
                      <a:pt x="24" y="14"/>
                    </a:moveTo>
                    <a:cubicBezTo>
                      <a:pt x="24" y="14"/>
                      <a:pt x="24" y="14"/>
                      <a:pt x="23" y="15"/>
                    </a:cubicBezTo>
                    <a:cubicBezTo>
                      <a:pt x="23" y="15"/>
                      <a:pt x="23" y="15"/>
                      <a:pt x="22" y="14"/>
                    </a:cubicBezTo>
                    <a:cubicBezTo>
                      <a:pt x="23" y="14"/>
                      <a:pt x="23" y="14"/>
                      <a:pt x="24" y="14"/>
                    </a:cubicBezTo>
                    <a:cubicBezTo>
                      <a:pt x="24" y="14"/>
                      <a:pt x="24" y="14"/>
                      <a:pt x="24" y="14"/>
                    </a:cubicBezTo>
                    <a:close/>
                    <a:moveTo>
                      <a:pt x="25" y="14"/>
                    </a:moveTo>
                    <a:cubicBezTo>
                      <a:pt x="25" y="14"/>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6" y="13"/>
                      <a:pt x="26" y="13"/>
                    </a:cubicBezTo>
                    <a:cubicBezTo>
                      <a:pt x="26" y="13"/>
                      <a:pt x="26" y="13"/>
                      <a:pt x="26" y="13"/>
                    </a:cubicBezTo>
                    <a:cubicBezTo>
                      <a:pt x="25" y="14"/>
                      <a:pt x="25" y="14"/>
                      <a:pt x="25" y="14"/>
                    </a:cubicBezTo>
                    <a:cubicBezTo>
                      <a:pt x="25" y="14"/>
                      <a:pt x="25" y="14"/>
                      <a:pt x="25" y="14"/>
                    </a:cubicBezTo>
                    <a:cubicBezTo>
                      <a:pt x="25" y="14"/>
                      <a:pt x="25" y="14"/>
                      <a:pt x="25" y="14"/>
                    </a:cubicBezTo>
                    <a:close/>
                    <a:moveTo>
                      <a:pt x="15" y="5"/>
                    </a:moveTo>
                    <a:cubicBezTo>
                      <a:pt x="15" y="5"/>
                      <a:pt x="15" y="6"/>
                      <a:pt x="15" y="6"/>
                    </a:cubicBezTo>
                    <a:cubicBezTo>
                      <a:pt x="15" y="6"/>
                      <a:pt x="15" y="6"/>
                      <a:pt x="15" y="6"/>
                    </a:cubicBezTo>
                    <a:cubicBezTo>
                      <a:pt x="15" y="6"/>
                      <a:pt x="15" y="5"/>
                      <a:pt x="14" y="5"/>
                    </a:cubicBezTo>
                    <a:cubicBezTo>
                      <a:pt x="15" y="5"/>
                      <a:pt x="15" y="5"/>
                      <a:pt x="15" y="5"/>
                    </a:cubicBezTo>
                    <a:cubicBezTo>
                      <a:pt x="15" y="5"/>
                      <a:pt x="15" y="5"/>
                      <a:pt x="15" y="5"/>
                    </a:cubicBezTo>
                    <a:cubicBezTo>
                      <a:pt x="16" y="5"/>
                      <a:pt x="16" y="5"/>
                      <a:pt x="15" y="5"/>
                    </a:cubicBezTo>
                    <a:cubicBezTo>
                      <a:pt x="15" y="5"/>
                      <a:pt x="15" y="5"/>
                      <a:pt x="15" y="5"/>
                    </a:cubicBezTo>
                    <a:cubicBezTo>
                      <a:pt x="15" y="5"/>
                      <a:pt x="15" y="5"/>
                      <a:pt x="15" y="5"/>
                    </a:cubicBezTo>
                    <a:cubicBezTo>
                      <a:pt x="15" y="5"/>
                      <a:pt x="15" y="5"/>
                      <a:pt x="15" y="5"/>
                    </a:cubicBezTo>
                    <a:cubicBezTo>
                      <a:pt x="15" y="5"/>
                      <a:pt x="15" y="5"/>
                      <a:pt x="15" y="5"/>
                    </a:cubicBezTo>
                    <a:close/>
                    <a:moveTo>
                      <a:pt x="23" y="22"/>
                    </a:moveTo>
                    <a:cubicBezTo>
                      <a:pt x="23" y="22"/>
                      <a:pt x="23" y="22"/>
                      <a:pt x="23" y="22"/>
                    </a:cubicBezTo>
                    <a:cubicBezTo>
                      <a:pt x="22" y="22"/>
                      <a:pt x="22" y="22"/>
                      <a:pt x="22" y="22"/>
                    </a:cubicBezTo>
                    <a:cubicBezTo>
                      <a:pt x="22" y="22"/>
                      <a:pt x="22" y="21"/>
                      <a:pt x="22" y="21"/>
                    </a:cubicBezTo>
                    <a:cubicBezTo>
                      <a:pt x="22" y="21"/>
                      <a:pt x="22" y="21"/>
                      <a:pt x="22" y="21"/>
                    </a:cubicBezTo>
                    <a:cubicBezTo>
                      <a:pt x="22" y="21"/>
                      <a:pt x="22" y="21"/>
                      <a:pt x="22" y="21"/>
                    </a:cubicBezTo>
                    <a:cubicBezTo>
                      <a:pt x="22" y="21"/>
                      <a:pt x="23" y="21"/>
                      <a:pt x="23" y="21"/>
                    </a:cubicBezTo>
                    <a:cubicBezTo>
                      <a:pt x="23" y="21"/>
                      <a:pt x="23" y="21"/>
                      <a:pt x="23" y="21"/>
                    </a:cubicBezTo>
                    <a:cubicBezTo>
                      <a:pt x="23" y="21"/>
                      <a:pt x="23" y="21"/>
                      <a:pt x="23" y="22"/>
                    </a:cubicBezTo>
                    <a:cubicBezTo>
                      <a:pt x="23" y="22"/>
                      <a:pt x="23" y="22"/>
                      <a:pt x="23" y="22"/>
                    </a:cubicBezTo>
                    <a:close/>
                    <a:moveTo>
                      <a:pt x="23" y="18"/>
                    </a:moveTo>
                    <a:cubicBezTo>
                      <a:pt x="23" y="17"/>
                      <a:pt x="22" y="17"/>
                      <a:pt x="22" y="17"/>
                    </a:cubicBezTo>
                    <a:cubicBezTo>
                      <a:pt x="22" y="17"/>
                      <a:pt x="23" y="16"/>
                      <a:pt x="23" y="16"/>
                    </a:cubicBezTo>
                    <a:cubicBezTo>
                      <a:pt x="23" y="17"/>
                      <a:pt x="23" y="17"/>
                      <a:pt x="23" y="18"/>
                    </a:cubicBezTo>
                    <a:cubicBezTo>
                      <a:pt x="23" y="18"/>
                      <a:pt x="23" y="18"/>
                      <a:pt x="23" y="18"/>
                    </a:cubicBezTo>
                    <a:cubicBezTo>
                      <a:pt x="23" y="18"/>
                      <a:pt x="23" y="18"/>
                      <a:pt x="23" y="18"/>
                    </a:cubicBezTo>
                    <a:close/>
                    <a:moveTo>
                      <a:pt x="23" y="18"/>
                    </a:moveTo>
                    <a:cubicBezTo>
                      <a:pt x="23" y="18"/>
                      <a:pt x="23" y="18"/>
                      <a:pt x="23" y="18"/>
                    </a:cubicBezTo>
                    <a:cubicBezTo>
                      <a:pt x="23" y="19"/>
                      <a:pt x="22" y="19"/>
                      <a:pt x="22" y="19"/>
                    </a:cubicBezTo>
                    <a:cubicBezTo>
                      <a:pt x="22" y="19"/>
                      <a:pt x="22" y="19"/>
                      <a:pt x="22" y="19"/>
                    </a:cubicBezTo>
                    <a:cubicBezTo>
                      <a:pt x="22" y="19"/>
                      <a:pt x="22" y="19"/>
                      <a:pt x="22" y="19"/>
                    </a:cubicBezTo>
                    <a:cubicBezTo>
                      <a:pt x="22" y="18"/>
                      <a:pt x="22" y="18"/>
                      <a:pt x="22" y="18"/>
                    </a:cubicBezTo>
                    <a:cubicBezTo>
                      <a:pt x="22" y="18"/>
                      <a:pt x="22" y="18"/>
                      <a:pt x="22" y="18"/>
                    </a:cubicBezTo>
                    <a:cubicBezTo>
                      <a:pt x="22" y="18"/>
                      <a:pt x="22" y="18"/>
                      <a:pt x="22" y="18"/>
                    </a:cubicBezTo>
                    <a:cubicBezTo>
                      <a:pt x="22" y="18"/>
                      <a:pt x="22" y="18"/>
                      <a:pt x="23" y="18"/>
                    </a:cubicBezTo>
                    <a:cubicBezTo>
                      <a:pt x="23" y="18"/>
                      <a:pt x="23" y="18"/>
                      <a:pt x="23" y="18"/>
                    </a:cubicBezTo>
                    <a:cubicBezTo>
                      <a:pt x="23" y="18"/>
                      <a:pt x="23" y="18"/>
                      <a:pt x="23" y="18"/>
                    </a:cubicBezTo>
                    <a:close/>
                    <a:moveTo>
                      <a:pt x="8" y="8"/>
                    </a:moveTo>
                    <a:cubicBezTo>
                      <a:pt x="8" y="8"/>
                      <a:pt x="8" y="9"/>
                      <a:pt x="8" y="9"/>
                    </a:cubicBezTo>
                    <a:cubicBezTo>
                      <a:pt x="8" y="9"/>
                      <a:pt x="8" y="9"/>
                      <a:pt x="8" y="9"/>
                    </a:cubicBezTo>
                    <a:cubicBezTo>
                      <a:pt x="8" y="9"/>
                      <a:pt x="7" y="9"/>
                      <a:pt x="7" y="9"/>
                    </a:cubicBezTo>
                    <a:cubicBezTo>
                      <a:pt x="7" y="9"/>
                      <a:pt x="7" y="9"/>
                      <a:pt x="7" y="9"/>
                    </a:cubicBezTo>
                    <a:cubicBezTo>
                      <a:pt x="7" y="9"/>
                      <a:pt x="7" y="9"/>
                      <a:pt x="7" y="9"/>
                    </a:cubicBezTo>
                    <a:cubicBezTo>
                      <a:pt x="7" y="8"/>
                      <a:pt x="7" y="8"/>
                      <a:pt x="8" y="8"/>
                    </a:cubicBezTo>
                    <a:cubicBezTo>
                      <a:pt x="8" y="8"/>
                      <a:pt x="8" y="8"/>
                      <a:pt x="8" y="8"/>
                    </a:cubicBezTo>
                    <a:close/>
                    <a:moveTo>
                      <a:pt x="20" y="5"/>
                    </a:moveTo>
                    <a:cubicBezTo>
                      <a:pt x="20" y="5"/>
                      <a:pt x="20" y="5"/>
                      <a:pt x="21" y="5"/>
                    </a:cubicBezTo>
                    <a:cubicBezTo>
                      <a:pt x="21" y="5"/>
                      <a:pt x="21" y="5"/>
                      <a:pt x="21" y="5"/>
                    </a:cubicBezTo>
                    <a:cubicBezTo>
                      <a:pt x="21" y="5"/>
                      <a:pt x="21" y="5"/>
                      <a:pt x="21" y="6"/>
                    </a:cubicBezTo>
                    <a:cubicBezTo>
                      <a:pt x="21" y="6"/>
                      <a:pt x="21" y="6"/>
                      <a:pt x="21" y="6"/>
                    </a:cubicBezTo>
                    <a:cubicBezTo>
                      <a:pt x="21" y="6"/>
                      <a:pt x="21" y="6"/>
                      <a:pt x="21" y="6"/>
                    </a:cubicBezTo>
                    <a:cubicBezTo>
                      <a:pt x="21" y="6"/>
                      <a:pt x="21" y="6"/>
                      <a:pt x="21" y="6"/>
                    </a:cubicBezTo>
                    <a:cubicBezTo>
                      <a:pt x="20" y="6"/>
                      <a:pt x="20" y="6"/>
                      <a:pt x="20" y="6"/>
                    </a:cubicBezTo>
                    <a:cubicBezTo>
                      <a:pt x="20" y="6"/>
                      <a:pt x="20" y="6"/>
                      <a:pt x="20" y="5"/>
                    </a:cubicBezTo>
                    <a:cubicBezTo>
                      <a:pt x="20" y="5"/>
                      <a:pt x="20" y="5"/>
                      <a:pt x="20" y="5"/>
                    </a:cubicBezTo>
                    <a:cubicBezTo>
                      <a:pt x="20" y="5"/>
                      <a:pt x="20" y="5"/>
                      <a:pt x="20" y="5"/>
                    </a:cubicBezTo>
                    <a:close/>
                    <a:moveTo>
                      <a:pt x="17" y="5"/>
                    </a:moveTo>
                    <a:cubicBezTo>
                      <a:pt x="17" y="5"/>
                      <a:pt x="17" y="5"/>
                      <a:pt x="17" y="5"/>
                    </a:cubicBezTo>
                    <a:cubicBezTo>
                      <a:pt x="17" y="6"/>
                      <a:pt x="17" y="6"/>
                      <a:pt x="17" y="6"/>
                    </a:cubicBezTo>
                    <a:cubicBezTo>
                      <a:pt x="17" y="6"/>
                      <a:pt x="17" y="6"/>
                      <a:pt x="17" y="6"/>
                    </a:cubicBezTo>
                    <a:cubicBezTo>
                      <a:pt x="16" y="6"/>
                      <a:pt x="16" y="6"/>
                      <a:pt x="16" y="6"/>
                    </a:cubicBezTo>
                    <a:cubicBezTo>
                      <a:pt x="16" y="6"/>
                      <a:pt x="16" y="6"/>
                      <a:pt x="16" y="7"/>
                    </a:cubicBezTo>
                    <a:cubicBezTo>
                      <a:pt x="16" y="6"/>
                      <a:pt x="16" y="6"/>
                      <a:pt x="16" y="5"/>
                    </a:cubicBezTo>
                    <a:cubicBezTo>
                      <a:pt x="16" y="5"/>
                      <a:pt x="16" y="5"/>
                      <a:pt x="16" y="5"/>
                    </a:cubicBezTo>
                    <a:cubicBezTo>
                      <a:pt x="16" y="5"/>
                      <a:pt x="17" y="5"/>
                      <a:pt x="17" y="5"/>
                    </a:cubicBezTo>
                    <a:cubicBezTo>
                      <a:pt x="17" y="5"/>
                      <a:pt x="17" y="5"/>
                      <a:pt x="17" y="5"/>
                    </a:cubicBezTo>
                    <a:close/>
                    <a:moveTo>
                      <a:pt x="19" y="5"/>
                    </a:moveTo>
                    <a:cubicBezTo>
                      <a:pt x="19" y="5"/>
                      <a:pt x="19" y="5"/>
                      <a:pt x="19" y="4"/>
                    </a:cubicBezTo>
                    <a:cubicBezTo>
                      <a:pt x="19" y="4"/>
                      <a:pt x="19" y="4"/>
                      <a:pt x="20" y="4"/>
                    </a:cubicBezTo>
                    <a:cubicBezTo>
                      <a:pt x="20" y="4"/>
                      <a:pt x="20" y="4"/>
                      <a:pt x="20" y="4"/>
                    </a:cubicBezTo>
                    <a:cubicBezTo>
                      <a:pt x="20" y="4"/>
                      <a:pt x="20" y="5"/>
                      <a:pt x="20" y="5"/>
                    </a:cubicBezTo>
                    <a:cubicBezTo>
                      <a:pt x="20" y="5"/>
                      <a:pt x="20" y="5"/>
                      <a:pt x="20" y="5"/>
                    </a:cubicBezTo>
                    <a:cubicBezTo>
                      <a:pt x="20" y="5"/>
                      <a:pt x="20" y="5"/>
                      <a:pt x="20" y="5"/>
                    </a:cubicBezTo>
                    <a:cubicBezTo>
                      <a:pt x="19" y="5"/>
                      <a:pt x="19" y="5"/>
                      <a:pt x="19" y="5"/>
                    </a:cubicBezTo>
                    <a:cubicBezTo>
                      <a:pt x="19" y="5"/>
                      <a:pt x="19" y="5"/>
                      <a:pt x="19" y="5"/>
                    </a:cubicBezTo>
                    <a:close/>
                    <a:moveTo>
                      <a:pt x="11" y="22"/>
                    </a:moveTo>
                    <a:cubicBezTo>
                      <a:pt x="11" y="22"/>
                      <a:pt x="11" y="22"/>
                      <a:pt x="12" y="22"/>
                    </a:cubicBezTo>
                    <a:cubicBezTo>
                      <a:pt x="12" y="22"/>
                      <a:pt x="12" y="22"/>
                      <a:pt x="12" y="22"/>
                    </a:cubicBezTo>
                    <a:cubicBezTo>
                      <a:pt x="12" y="22"/>
                      <a:pt x="12" y="22"/>
                      <a:pt x="12" y="22"/>
                    </a:cubicBezTo>
                    <a:cubicBezTo>
                      <a:pt x="12" y="22"/>
                      <a:pt x="12" y="22"/>
                      <a:pt x="12" y="23"/>
                    </a:cubicBezTo>
                    <a:cubicBezTo>
                      <a:pt x="12" y="23"/>
                      <a:pt x="12" y="23"/>
                      <a:pt x="12" y="23"/>
                    </a:cubicBezTo>
                    <a:cubicBezTo>
                      <a:pt x="12" y="23"/>
                      <a:pt x="12" y="23"/>
                      <a:pt x="12" y="23"/>
                    </a:cubicBezTo>
                    <a:cubicBezTo>
                      <a:pt x="11" y="23"/>
                      <a:pt x="11" y="23"/>
                      <a:pt x="11" y="22"/>
                    </a:cubicBezTo>
                    <a:cubicBezTo>
                      <a:pt x="11" y="22"/>
                      <a:pt x="11" y="22"/>
                      <a:pt x="11" y="22"/>
                    </a:cubicBezTo>
                    <a:close/>
                    <a:moveTo>
                      <a:pt x="8" y="21"/>
                    </a:moveTo>
                    <a:cubicBezTo>
                      <a:pt x="9" y="21"/>
                      <a:pt x="9" y="21"/>
                      <a:pt x="9" y="21"/>
                    </a:cubicBezTo>
                    <a:cubicBezTo>
                      <a:pt x="9" y="21"/>
                      <a:pt x="9" y="21"/>
                      <a:pt x="9" y="21"/>
                    </a:cubicBezTo>
                    <a:cubicBezTo>
                      <a:pt x="9" y="21"/>
                      <a:pt x="9" y="21"/>
                      <a:pt x="9" y="21"/>
                    </a:cubicBezTo>
                    <a:cubicBezTo>
                      <a:pt x="9" y="21"/>
                      <a:pt x="9" y="22"/>
                      <a:pt x="9" y="21"/>
                    </a:cubicBezTo>
                    <a:cubicBezTo>
                      <a:pt x="9" y="21"/>
                      <a:pt x="8" y="21"/>
                      <a:pt x="8" y="21"/>
                    </a:cubicBezTo>
                    <a:cubicBezTo>
                      <a:pt x="8" y="21"/>
                      <a:pt x="8" y="21"/>
                      <a:pt x="8" y="21"/>
                    </a:cubicBezTo>
                    <a:close/>
                    <a:moveTo>
                      <a:pt x="19" y="8"/>
                    </a:moveTo>
                    <a:cubicBezTo>
                      <a:pt x="19" y="7"/>
                      <a:pt x="19" y="7"/>
                      <a:pt x="19" y="7"/>
                    </a:cubicBezTo>
                    <a:cubicBezTo>
                      <a:pt x="19" y="7"/>
                      <a:pt x="19" y="7"/>
                      <a:pt x="19" y="7"/>
                    </a:cubicBezTo>
                    <a:cubicBezTo>
                      <a:pt x="19" y="7"/>
                      <a:pt x="19" y="6"/>
                      <a:pt x="19" y="6"/>
                    </a:cubicBezTo>
                    <a:cubicBezTo>
                      <a:pt x="19" y="6"/>
                      <a:pt x="19" y="6"/>
                      <a:pt x="19" y="6"/>
                    </a:cubicBezTo>
                    <a:cubicBezTo>
                      <a:pt x="19" y="6"/>
                      <a:pt x="20" y="7"/>
                      <a:pt x="20" y="7"/>
                    </a:cubicBezTo>
                    <a:cubicBezTo>
                      <a:pt x="20" y="7"/>
                      <a:pt x="20" y="7"/>
                      <a:pt x="20" y="7"/>
                    </a:cubicBezTo>
                    <a:cubicBezTo>
                      <a:pt x="20" y="7"/>
                      <a:pt x="20" y="7"/>
                      <a:pt x="20" y="7"/>
                    </a:cubicBezTo>
                    <a:cubicBezTo>
                      <a:pt x="20" y="7"/>
                      <a:pt x="19" y="7"/>
                      <a:pt x="19" y="7"/>
                    </a:cubicBezTo>
                    <a:cubicBezTo>
                      <a:pt x="19" y="7"/>
                      <a:pt x="19" y="7"/>
                      <a:pt x="19" y="7"/>
                    </a:cubicBezTo>
                    <a:cubicBezTo>
                      <a:pt x="19" y="7"/>
                      <a:pt x="19" y="7"/>
                      <a:pt x="19" y="8"/>
                    </a:cubicBezTo>
                    <a:cubicBezTo>
                      <a:pt x="19" y="8"/>
                      <a:pt x="19" y="8"/>
                      <a:pt x="19" y="8"/>
                    </a:cubicBezTo>
                    <a:close/>
                    <a:moveTo>
                      <a:pt x="20" y="23"/>
                    </a:moveTo>
                    <a:cubicBezTo>
                      <a:pt x="19" y="23"/>
                      <a:pt x="19" y="23"/>
                      <a:pt x="19" y="22"/>
                    </a:cubicBezTo>
                    <a:cubicBezTo>
                      <a:pt x="19" y="22"/>
                      <a:pt x="19" y="22"/>
                      <a:pt x="19" y="22"/>
                    </a:cubicBezTo>
                    <a:cubicBezTo>
                      <a:pt x="19" y="22"/>
                      <a:pt x="19" y="22"/>
                      <a:pt x="19" y="22"/>
                    </a:cubicBezTo>
                    <a:cubicBezTo>
                      <a:pt x="19" y="22"/>
                      <a:pt x="19" y="22"/>
                      <a:pt x="19" y="22"/>
                    </a:cubicBezTo>
                    <a:cubicBezTo>
                      <a:pt x="20" y="22"/>
                      <a:pt x="20" y="22"/>
                      <a:pt x="20" y="22"/>
                    </a:cubicBezTo>
                    <a:cubicBezTo>
                      <a:pt x="20" y="22"/>
                      <a:pt x="20" y="22"/>
                      <a:pt x="20" y="22"/>
                    </a:cubicBezTo>
                    <a:cubicBezTo>
                      <a:pt x="20" y="22"/>
                      <a:pt x="20" y="23"/>
                      <a:pt x="20" y="23"/>
                    </a:cubicBezTo>
                    <a:cubicBezTo>
                      <a:pt x="20" y="23"/>
                      <a:pt x="20" y="23"/>
                      <a:pt x="20" y="23"/>
                    </a:cubicBezTo>
                    <a:cubicBezTo>
                      <a:pt x="20" y="23"/>
                      <a:pt x="20" y="23"/>
                      <a:pt x="20" y="23"/>
                    </a:cubicBezTo>
                    <a:close/>
                    <a:moveTo>
                      <a:pt x="22" y="8"/>
                    </a:moveTo>
                    <a:cubicBezTo>
                      <a:pt x="22" y="7"/>
                      <a:pt x="22" y="7"/>
                      <a:pt x="22" y="7"/>
                    </a:cubicBezTo>
                    <a:cubicBezTo>
                      <a:pt x="22" y="7"/>
                      <a:pt x="22" y="7"/>
                      <a:pt x="22" y="7"/>
                    </a:cubicBezTo>
                    <a:cubicBezTo>
                      <a:pt x="22" y="7"/>
                      <a:pt x="22" y="6"/>
                      <a:pt x="23" y="7"/>
                    </a:cubicBezTo>
                    <a:cubicBezTo>
                      <a:pt x="23" y="7"/>
                      <a:pt x="23" y="7"/>
                      <a:pt x="23" y="7"/>
                    </a:cubicBezTo>
                    <a:cubicBezTo>
                      <a:pt x="23" y="7"/>
                      <a:pt x="23" y="7"/>
                      <a:pt x="23" y="7"/>
                    </a:cubicBezTo>
                    <a:cubicBezTo>
                      <a:pt x="23" y="7"/>
                      <a:pt x="23" y="7"/>
                      <a:pt x="23" y="7"/>
                    </a:cubicBezTo>
                    <a:cubicBezTo>
                      <a:pt x="23" y="7"/>
                      <a:pt x="22" y="8"/>
                      <a:pt x="22" y="8"/>
                    </a:cubicBezTo>
                    <a:cubicBezTo>
                      <a:pt x="22" y="8"/>
                      <a:pt x="22" y="8"/>
                      <a:pt x="22" y="8"/>
                    </a:cubicBezTo>
                    <a:close/>
                    <a:moveTo>
                      <a:pt x="6" y="12"/>
                    </a:moveTo>
                    <a:cubicBezTo>
                      <a:pt x="6" y="12"/>
                      <a:pt x="6" y="12"/>
                      <a:pt x="5" y="12"/>
                    </a:cubicBezTo>
                    <a:cubicBezTo>
                      <a:pt x="5" y="12"/>
                      <a:pt x="5" y="12"/>
                      <a:pt x="5" y="12"/>
                    </a:cubicBezTo>
                    <a:cubicBezTo>
                      <a:pt x="5" y="12"/>
                      <a:pt x="5" y="12"/>
                      <a:pt x="5" y="11"/>
                    </a:cubicBezTo>
                    <a:cubicBezTo>
                      <a:pt x="6" y="11"/>
                      <a:pt x="6" y="11"/>
                      <a:pt x="6" y="11"/>
                    </a:cubicBezTo>
                    <a:cubicBezTo>
                      <a:pt x="6" y="12"/>
                      <a:pt x="6" y="12"/>
                      <a:pt x="6" y="12"/>
                    </a:cubicBezTo>
                    <a:cubicBezTo>
                      <a:pt x="6" y="12"/>
                      <a:pt x="6" y="12"/>
                      <a:pt x="6" y="12"/>
                    </a:cubicBezTo>
                    <a:cubicBezTo>
                      <a:pt x="6" y="12"/>
                      <a:pt x="6" y="12"/>
                      <a:pt x="6" y="12"/>
                    </a:cubicBezTo>
                    <a:close/>
                    <a:moveTo>
                      <a:pt x="7" y="11"/>
                    </a:moveTo>
                    <a:cubicBezTo>
                      <a:pt x="6" y="11"/>
                      <a:pt x="6" y="11"/>
                      <a:pt x="6" y="11"/>
                    </a:cubicBezTo>
                    <a:cubicBezTo>
                      <a:pt x="6" y="11"/>
                      <a:pt x="6" y="10"/>
                      <a:pt x="6" y="10"/>
                    </a:cubicBezTo>
                    <a:cubicBezTo>
                      <a:pt x="6" y="10"/>
                      <a:pt x="7" y="11"/>
                      <a:pt x="7" y="11"/>
                    </a:cubicBezTo>
                    <a:cubicBezTo>
                      <a:pt x="7" y="11"/>
                      <a:pt x="7" y="11"/>
                      <a:pt x="7" y="11"/>
                    </a:cubicBezTo>
                    <a:close/>
                    <a:moveTo>
                      <a:pt x="24" y="9"/>
                    </a:moveTo>
                    <a:cubicBezTo>
                      <a:pt x="24" y="9"/>
                      <a:pt x="24" y="9"/>
                      <a:pt x="24" y="9"/>
                    </a:cubicBezTo>
                    <a:cubicBezTo>
                      <a:pt x="24" y="9"/>
                      <a:pt x="24" y="10"/>
                      <a:pt x="24" y="10"/>
                    </a:cubicBezTo>
                    <a:cubicBezTo>
                      <a:pt x="25" y="10"/>
                      <a:pt x="25" y="10"/>
                      <a:pt x="25" y="10"/>
                    </a:cubicBezTo>
                    <a:cubicBezTo>
                      <a:pt x="25" y="10"/>
                      <a:pt x="25" y="10"/>
                      <a:pt x="24" y="10"/>
                    </a:cubicBezTo>
                    <a:cubicBezTo>
                      <a:pt x="24" y="10"/>
                      <a:pt x="24" y="10"/>
                      <a:pt x="24" y="10"/>
                    </a:cubicBezTo>
                    <a:cubicBezTo>
                      <a:pt x="24" y="10"/>
                      <a:pt x="24" y="10"/>
                      <a:pt x="24" y="10"/>
                    </a:cubicBezTo>
                    <a:cubicBezTo>
                      <a:pt x="24" y="10"/>
                      <a:pt x="24" y="10"/>
                      <a:pt x="24" y="10"/>
                    </a:cubicBezTo>
                    <a:cubicBezTo>
                      <a:pt x="24" y="9"/>
                      <a:pt x="24" y="9"/>
                      <a:pt x="24" y="9"/>
                    </a:cubicBezTo>
                    <a:cubicBezTo>
                      <a:pt x="24" y="9"/>
                      <a:pt x="24" y="9"/>
                      <a:pt x="24" y="9"/>
                    </a:cubicBezTo>
                    <a:close/>
                    <a:moveTo>
                      <a:pt x="24" y="10"/>
                    </a:moveTo>
                    <a:cubicBezTo>
                      <a:pt x="24" y="10"/>
                      <a:pt x="25" y="11"/>
                      <a:pt x="25" y="11"/>
                    </a:cubicBezTo>
                    <a:cubicBezTo>
                      <a:pt x="25" y="11"/>
                      <a:pt x="25" y="11"/>
                      <a:pt x="25" y="11"/>
                    </a:cubicBezTo>
                    <a:cubicBezTo>
                      <a:pt x="25" y="11"/>
                      <a:pt x="25" y="11"/>
                      <a:pt x="25" y="11"/>
                    </a:cubicBezTo>
                    <a:cubicBezTo>
                      <a:pt x="24" y="11"/>
                      <a:pt x="24" y="11"/>
                      <a:pt x="24" y="11"/>
                    </a:cubicBezTo>
                    <a:cubicBezTo>
                      <a:pt x="24" y="11"/>
                      <a:pt x="24" y="11"/>
                      <a:pt x="24" y="10"/>
                    </a:cubicBezTo>
                    <a:cubicBezTo>
                      <a:pt x="24" y="10"/>
                      <a:pt x="24" y="10"/>
                      <a:pt x="24" y="10"/>
                    </a:cubicBezTo>
                    <a:close/>
                    <a:moveTo>
                      <a:pt x="17" y="3"/>
                    </a:moveTo>
                    <a:cubicBezTo>
                      <a:pt x="17" y="3"/>
                      <a:pt x="17" y="3"/>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ubicBezTo>
                      <a:pt x="17" y="3"/>
                      <a:pt x="17" y="3"/>
                      <a:pt x="17" y="3"/>
                    </a:cubicBezTo>
                    <a:close/>
                    <a:moveTo>
                      <a:pt x="10" y="21"/>
                    </a:moveTo>
                    <a:cubicBezTo>
                      <a:pt x="10" y="22"/>
                      <a:pt x="10" y="22"/>
                      <a:pt x="10" y="22"/>
                    </a:cubicBezTo>
                    <a:cubicBezTo>
                      <a:pt x="10" y="22"/>
                      <a:pt x="10" y="22"/>
                      <a:pt x="10" y="22"/>
                    </a:cubicBezTo>
                    <a:cubicBezTo>
                      <a:pt x="10" y="22"/>
                      <a:pt x="10" y="22"/>
                      <a:pt x="9" y="22"/>
                    </a:cubicBezTo>
                    <a:cubicBezTo>
                      <a:pt x="9" y="22"/>
                      <a:pt x="9" y="22"/>
                      <a:pt x="9" y="22"/>
                    </a:cubicBezTo>
                    <a:cubicBezTo>
                      <a:pt x="10" y="21"/>
                      <a:pt x="10" y="21"/>
                      <a:pt x="10" y="21"/>
                    </a:cubicBezTo>
                    <a:cubicBezTo>
                      <a:pt x="10" y="21"/>
                      <a:pt x="10" y="21"/>
                      <a:pt x="10" y="21"/>
                    </a:cubicBezTo>
                    <a:cubicBezTo>
                      <a:pt x="10" y="21"/>
                      <a:pt x="10" y="21"/>
                      <a:pt x="10" y="21"/>
                    </a:cubicBezTo>
                    <a:close/>
                    <a:moveTo>
                      <a:pt x="20" y="23"/>
                    </a:moveTo>
                    <a:cubicBezTo>
                      <a:pt x="20" y="23"/>
                      <a:pt x="21" y="23"/>
                      <a:pt x="21" y="23"/>
                    </a:cubicBezTo>
                    <a:cubicBezTo>
                      <a:pt x="21" y="23"/>
                      <a:pt x="21" y="22"/>
                      <a:pt x="21" y="22"/>
                    </a:cubicBezTo>
                    <a:cubicBezTo>
                      <a:pt x="21" y="23"/>
                      <a:pt x="21" y="23"/>
                      <a:pt x="21" y="23"/>
                    </a:cubicBezTo>
                    <a:cubicBezTo>
                      <a:pt x="21" y="23"/>
                      <a:pt x="21" y="23"/>
                      <a:pt x="21" y="23"/>
                    </a:cubicBezTo>
                    <a:cubicBezTo>
                      <a:pt x="21" y="23"/>
                      <a:pt x="21" y="23"/>
                      <a:pt x="21" y="23"/>
                    </a:cubicBezTo>
                    <a:cubicBezTo>
                      <a:pt x="21" y="23"/>
                      <a:pt x="21" y="23"/>
                      <a:pt x="21" y="23"/>
                    </a:cubicBezTo>
                    <a:cubicBezTo>
                      <a:pt x="20" y="23"/>
                      <a:pt x="20" y="23"/>
                      <a:pt x="20" y="23"/>
                    </a:cubicBezTo>
                    <a:cubicBezTo>
                      <a:pt x="20" y="23"/>
                      <a:pt x="20" y="23"/>
                      <a:pt x="20" y="23"/>
                    </a:cubicBezTo>
                    <a:close/>
                    <a:moveTo>
                      <a:pt x="4" y="12"/>
                    </a:moveTo>
                    <a:cubicBezTo>
                      <a:pt x="4" y="12"/>
                      <a:pt x="4" y="12"/>
                      <a:pt x="4" y="12"/>
                    </a:cubicBezTo>
                    <a:cubicBezTo>
                      <a:pt x="4" y="12"/>
                      <a:pt x="4" y="12"/>
                      <a:pt x="4" y="12"/>
                    </a:cubicBezTo>
                    <a:cubicBezTo>
                      <a:pt x="4" y="12"/>
                      <a:pt x="3" y="12"/>
                      <a:pt x="3" y="12"/>
                    </a:cubicBezTo>
                    <a:cubicBezTo>
                      <a:pt x="4" y="11"/>
                      <a:pt x="4" y="11"/>
                      <a:pt x="4" y="11"/>
                    </a:cubicBezTo>
                    <a:cubicBezTo>
                      <a:pt x="4" y="11"/>
                      <a:pt x="4" y="11"/>
                      <a:pt x="4" y="11"/>
                    </a:cubicBezTo>
                    <a:cubicBezTo>
                      <a:pt x="4" y="11"/>
                      <a:pt x="4" y="12"/>
                      <a:pt x="4" y="12"/>
                    </a:cubicBezTo>
                    <a:cubicBezTo>
                      <a:pt x="4" y="12"/>
                      <a:pt x="4" y="12"/>
                      <a:pt x="4" y="12"/>
                    </a:cubicBezTo>
                    <a:cubicBezTo>
                      <a:pt x="4" y="12"/>
                      <a:pt x="4" y="12"/>
                      <a:pt x="4" y="12"/>
                    </a:cubicBezTo>
                    <a:cubicBezTo>
                      <a:pt x="4" y="12"/>
                      <a:pt x="4" y="12"/>
                      <a:pt x="4" y="12"/>
                    </a:cubicBezTo>
                    <a:close/>
                    <a:moveTo>
                      <a:pt x="19" y="4"/>
                    </a:moveTo>
                    <a:cubicBezTo>
                      <a:pt x="19" y="4"/>
                      <a:pt x="19" y="5"/>
                      <a:pt x="19" y="5"/>
                    </a:cubicBezTo>
                    <a:cubicBezTo>
                      <a:pt x="19" y="5"/>
                      <a:pt x="19" y="5"/>
                      <a:pt x="19" y="5"/>
                    </a:cubicBezTo>
                    <a:cubicBezTo>
                      <a:pt x="19" y="5"/>
                      <a:pt x="18" y="5"/>
                      <a:pt x="18" y="4"/>
                    </a:cubicBezTo>
                    <a:cubicBezTo>
                      <a:pt x="18" y="4"/>
                      <a:pt x="18" y="4"/>
                      <a:pt x="18" y="4"/>
                    </a:cubicBezTo>
                    <a:cubicBezTo>
                      <a:pt x="18" y="4"/>
                      <a:pt x="18" y="4"/>
                      <a:pt x="19" y="4"/>
                    </a:cubicBezTo>
                    <a:cubicBezTo>
                      <a:pt x="19" y="4"/>
                      <a:pt x="19" y="4"/>
                      <a:pt x="19" y="4"/>
                    </a:cubicBezTo>
                    <a:cubicBezTo>
                      <a:pt x="19" y="4"/>
                      <a:pt x="19" y="4"/>
                      <a:pt x="19" y="4"/>
                    </a:cubicBezTo>
                    <a:cubicBezTo>
                      <a:pt x="19" y="4"/>
                      <a:pt x="19" y="4"/>
                      <a:pt x="19" y="4"/>
                    </a:cubicBezTo>
                    <a:cubicBezTo>
                      <a:pt x="19" y="4"/>
                      <a:pt x="19" y="4"/>
                      <a:pt x="19" y="4"/>
                    </a:cubicBezTo>
                    <a:close/>
                    <a:moveTo>
                      <a:pt x="23" y="9"/>
                    </a:moveTo>
                    <a:cubicBezTo>
                      <a:pt x="23" y="8"/>
                      <a:pt x="24" y="8"/>
                      <a:pt x="24" y="9"/>
                    </a:cubicBezTo>
                    <a:cubicBezTo>
                      <a:pt x="24" y="9"/>
                      <a:pt x="24" y="9"/>
                      <a:pt x="24" y="9"/>
                    </a:cubicBezTo>
                    <a:cubicBezTo>
                      <a:pt x="24" y="9"/>
                      <a:pt x="24" y="9"/>
                      <a:pt x="24" y="9"/>
                    </a:cubicBezTo>
                    <a:cubicBezTo>
                      <a:pt x="24" y="9"/>
                      <a:pt x="24" y="9"/>
                      <a:pt x="24" y="9"/>
                    </a:cubicBezTo>
                    <a:cubicBezTo>
                      <a:pt x="24" y="9"/>
                      <a:pt x="24" y="9"/>
                      <a:pt x="24" y="9"/>
                    </a:cubicBezTo>
                    <a:cubicBezTo>
                      <a:pt x="23" y="9"/>
                      <a:pt x="23" y="9"/>
                      <a:pt x="23" y="9"/>
                    </a:cubicBezTo>
                    <a:cubicBezTo>
                      <a:pt x="23" y="9"/>
                      <a:pt x="23" y="9"/>
                      <a:pt x="23" y="9"/>
                    </a:cubicBezTo>
                    <a:cubicBezTo>
                      <a:pt x="23" y="9"/>
                      <a:pt x="23" y="9"/>
                      <a:pt x="23" y="9"/>
                    </a:cubicBezTo>
                    <a:cubicBezTo>
                      <a:pt x="23" y="9"/>
                      <a:pt x="23" y="9"/>
                      <a:pt x="23" y="9"/>
                    </a:cubicBezTo>
                    <a:close/>
                    <a:moveTo>
                      <a:pt x="5" y="9"/>
                    </a:moveTo>
                    <a:cubicBezTo>
                      <a:pt x="5" y="9"/>
                      <a:pt x="5" y="9"/>
                      <a:pt x="5" y="9"/>
                    </a:cubicBezTo>
                    <a:cubicBezTo>
                      <a:pt x="5" y="9"/>
                      <a:pt x="5" y="10"/>
                      <a:pt x="5" y="10"/>
                    </a:cubicBezTo>
                    <a:cubicBezTo>
                      <a:pt x="5" y="10"/>
                      <a:pt x="5" y="10"/>
                      <a:pt x="5" y="10"/>
                    </a:cubicBezTo>
                    <a:cubicBezTo>
                      <a:pt x="5" y="10"/>
                      <a:pt x="5" y="10"/>
                      <a:pt x="5" y="10"/>
                    </a:cubicBezTo>
                    <a:cubicBezTo>
                      <a:pt x="4" y="10"/>
                      <a:pt x="4" y="10"/>
                      <a:pt x="4" y="10"/>
                    </a:cubicBezTo>
                    <a:cubicBezTo>
                      <a:pt x="4" y="10"/>
                      <a:pt x="4" y="9"/>
                      <a:pt x="4" y="10"/>
                    </a:cubicBezTo>
                    <a:cubicBezTo>
                      <a:pt x="4" y="9"/>
                      <a:pt x="4"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lose/>
                    <a:moveTo>
                      <a:pt x="4" y="13"/>
                    </a:moveTo>
                    <a:cubicBezTo>
                      <a:pt x="4" y="13"/>
                      <a:pt x="4" y="13"/>
                      <a:pt x="4" y="13"/>
                    </a:cubicBezTo>
                    <a:cubicBezTo>
                      <a:pt x="4" y="13"/>
                      <a:pt x="4" y="13"/>
                      <a:pt x="4" y="13"/>
                    </a:cubicBezTo>
                    <a:cubicBezTo>
                      <a:pt x="4" y="13"/>
                      <a:pt x="4" y="13"/>
                      <a:pt x="4" y="13"/>
                    </a:cubicBezTo>
                    <a:cubicBezTo>
                      <a:pt x="4" y="13"/>
                      <a:pt x="4" y="13"/>
                      <a:pt x="4" y="13"/>
                    </a:cubicBezTo>
                    <a:cubicBezTo>
                      <a:pt x="4" y="13"/>
                      <a:pt x="4" y="13"/>
                      <a:pt x="3" y="13"/>
                    </a:cubicBezTo>
                    <a:cubicBezTo>
                      <a:pt x="3" y="13"/>
                      <a:pt x="3" y="13"/>
                      <a:pt x="3" y="13"/>
                    </a:cubicBezTo>
                    <a:cubicBezTo>
                      <a:pt x="3" y="12"/>
                      <a:pt x="4" y="12"/>
                      <a:pt x="4" y="12"/>
                    </a:cubicBezTo>
                    <a:cubicBezTo>
                      <a:pt x="4" y="12"/>
                      <a:pt x="4" y="12"/>
                      <a:pt x="4" y="12"/>
                    </a:cubicBezTo>
                    <a:cubicBezTo>
                      <a:pt x="4" y="12"/>
                      <a:pt x="4" y="13"/>
                      <a:pt x="4" y="13"/>
                    </a:cubicBezTo>
                    <a:cubicBezTo>
                      <a:pt x="4" y="13"/>
                      <a:pt x="4" y="13"/>
                      <a:pt x="4" y="13"/>
                    </a:cubicBezTo>
                    <a:cubicBezTo>
                      <a:pt x="4" y="13"/>
                      <a:pt x="4" y="13"/>
                      <a:pt x="4" y="13"/>
                    </a:cubicBezTo>
                    <a:close/>
                    <a:moveTo>
                      <a:pt x="11" y="24"/>
                    </a:moveTo>
                    <a:cubicBezTo>
                      <a:pt x="11" y="24"/>
                      <a:pt x="12" y="24"/>
                      <a:pt x="12" y="24"/>
                    </a:cubicBezTo>
                    <a:cubicBezTo>
                      <a:pt x="12" y="24"/>
                      <a:pt x="12" y="24"/>
                      <a:pt x="12" y="24"/>
                    </a:cubicBezTo>
                    <a:cubicBezTo>
                      <a:pt x="12" y="25"/>
                      <a:pt x="12" y="25"/>
                      <a:pt x="12" y="25"/>
                    </a:cubicBezTo>
                    <a:cubicBezTo>
                      <a:pt x="12" y="25"/>
                      <a:pt x="12" y="25"/>
                      <a:pt x="12" y="25"/>
                    </a:cubicBezTo>
                    <a:cubicBezTo>
                      <a:pt x="12" y="25"/>
                      <a:pt x="12" y="25"/>
                      <a:pt x="11" y="25"/>
                    </a:cubicBezTo>
                    <a:cubicBezTo>
                      <a:pt x="11" y="25"/>
                      <a:pt x="11" y="25"/>
                      <a:pt x="11" y="25"/>
                    </a:cubicBezTo>
                    <a:cubicBezTo>
                      <a:pt x="11" y="25"/>
                      <a:pt x="11" y="25"/>
                      <a:pt x="11" y="24"/>
                    </a:cubicBezTo>
                    <a:cubicBezTo>
                      <a:pt x="11" y="24"/>
                      <a:pt x="11" y="24"/>
                      <a:pt x="11" y="24"/>
                    </a:cubicBezTo>
                    <a:cubicBezTo>
                      <a:pt x="11" y="24"/>
                      <a:pt x="11" y="24"/>
                      <a:pt x="11" y="24"/>
                    </a:cubicBezTo>
                    <a:cubicBezTo>
                      <a:pt x="11" y="24"/>
                      <a:pt x="11" y="24"/>
                      <a:pt x="11" y="24"/>
                    </a:cubicBezTo>
                    <a:close/>
                    <a:moveTo>
                      <a:pt x="25" y="11"/>
                    </a:move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1"/>
                    </a:cubicBezTo>
                    <a:cubicBezTo>
                      <a:pt x="25" y="11"/>
                      <a:pt x="25" y="11"/>
                      <a:pt x="25" y="11"/>
                    </a:cubicBezTo>
                    <a:close/>
                    <a:moveTo>
                      <a:pt x="25" y="15"/>
                    </a:moveTo>
                    <a:cubicBezTo>
                      <a:pt x="25" y="15"/>
                      <a:pt x="25" y="15"/>
                      <a:pt x="25" y="15"/>
                    </a:cubicBezTo>
                    <a:cubicBezTo>
                      <a:pt x="25" y="15"/>
                      <a:pt x="25" y="16"/>
                      <a:pt x="25" y="16"/>
                    </a:cubicBezTo>
                    <a:cubicBezTo>
                      <a:pt x="25" y="16"/>
                      <a:pt x="25" y="16"/>
                      <a:pt x="25" y="16"/>
                    </a:cubicBezTo>
                    <a:cubicBezTo>
                      <a:pt x="25" y="16"/>
                      <a:pt x="25" y="16"/>
                      <a:pt x="25" y="16"/>
                    </a:cubicBezTo>
                    <a:cubicBezTo>
                      <a:pt x="25" y="16"/>
                      <a:pt x="25" y="16"/>
                      <a:pt x="25" y="16"/>
                    </a:cubicBezTo>
                    <a:cubicBezTo>
                      <a:pt x="25" y="16"/>
                      <a:pt x="25" y="15"/>
                      <a:pt x="25" y="15"/>
                    </a:cubicBezTo>
                    <a:cubicBezTo>
                      <a:pt x="25" y="15"/>
                      <a:pt x="25" y="15"/>
                      <a:pt x="25" y="15"/>
                    </a:cubicBezTo>
                    <a:cubicBezTo>
                      <a:pt x="25" y="15"/>
                      <a:pt x="25" y="15"/>
                      <a:pt x="25" y="15"/>
                    </a:cubicBezTo>
                    <a:close/>
                    <a:moveTo>
                      <a:pt x="11" y="4"/>
                    </a:moveTo>
                    <a:cubicBezTo>
                      <a:pt x="11" y="4"/>
                      <a:pt x="11" y="4"/>
                      <a:pt x="11" y="4"/>
                    </a:cubicBezTo>
                    <a:cubicBezTo>
                      <a:pt x="11" y="4"/>
                      <a:pt x="11" y="4"/>
                      <a:pt x="12" y="4"/>
                    </a:cubicBezTo>
                    <a:cubicBezTo>
                      <a:pt x="12" y="5"/>
                      <a:pt x="12" y="5"/>
                      <a:pt x="12" y="5"/>
                    </a:cubicBezTo>
                    <a:cubicBezTo>
                      <a:pt x="12" y="5"/>
                      <a:pt x="12" y="5"/>
                      <a:pt x="12" y="5"/>
                    </a:cubicBezTo>
                    <a:cubicBezTo>
                      <a:pt x="12" y="5"/>
                      <a:pt x="12" y="5"/>
                      <a:pt x="12" y="5"/>
                    </a:cubicBezTo>
                    <a:cubicBezTo>
                      <a:pt x="12" y="5"/>
                      <a:pt x="12" y="5"/>
                      <a:pt x="11" y="5"/>
                    </a:cubicBezTo>
                    <a:cubicBezTo>
                      <a:pt x="11" y="5"/>
                      <a:pt x="11" y="5"/>
                      <a:pt x="11" y="5"/>
                    </a:cubicBezTo>
                    <a:cubicBezTo>
                      <a:pt x="11" y="5"/>
                      <a:pt x="11" y="5"/>
                      <a:pt x="11" y="4"/>
                    </a:cubicBezTo>
                    <a:cubicBezTo>
                      <a:pt x="11" y="4"/>
                      <a:pt x="11" y="4"/>
                      <a:pt x="11" y="4"/>
                    </a:cubicBezTo>
                    <a:cubicBezTo>
                      <a:pt x="11" y="4"/>
                      <a:pt x="11" y="4"/>
                      <a:pt x="11" y="4"/>
                    </a:cubicBezTo>
                    <a:close/>
                    <a:moveTo>
                      <a:pt x="5" y="19"/>
                    </a:moveTo>
                    <a:cubicBezTo>
                      <a:pt x="5" y="18"/>
                      <a:pt x="5" y="19"/>
                      <a:pt x="5" y="19"/>
                    </a:cubicBezTo>
                    <a:cubicBezTo>
                      <a:pt x="5" y="19"/>
                      <a:pt x="5" y="19"/>
                      <a:pt x="4" y="19"/>
                    </a:cubicBezTo>
                    <a:cubicBezTo>
                      <a:pt x="4" y="19"/>
                      <a:pt x="4" y="19"/>
                      <a:pt x="4" y="19"/>
                    </a:cubicBezTo>
                    <a:cubicBezTo>
                      <a:pt x="4" y="19"/>
                      <a:pt x="4" y="19"/>
                      <a:pt x="4" y="18"/>
                    </a:cubicBezTo>
                    <a:cubicBezTo>
                      <a:pt x="4" y="18"/>
                      <a:pt x="4" y="18"/>
                      <a:pt x="4" y="18"/>
                    </a:cubicBezTo>
                    <a:cubicBezTo>
                      <a:pt x="4" y="18"/>
                      <a:pt x="4" y="18"/>
                      <a:pt x="4" y="18"/>
                    </a:cubicBezTo>
                    <a:cubicBezTo>
                      <a:pt x="4" y="18"/>
                      <a:pt x="5" y="18"/>
                      <a:pt x="5" y="18"/>
                    </a:cubicBezTo>
                    <a:cubicBezTo>
                      <a:pt x="5" y="18"/>
                      <a:pt x="5" y="18"/>
                      <a:pt x="5" y="19"/>
                    </a:cubicBezTo>
                    <a:cubicBezTo>
                      <a:pt x="5" y="19"/>
                      <a:pt x="5" y="19"/>
                      <a:pt x="5" y="19"/>
                    </a:cubicBezTo>
                    <a:cubicBezTo>
                      <a:pt x="5" y="19"/>
                      <a:pt x="5" y="19"/>
                      <a:pt x="5" y="19"/>
                    </a:cubicBezTo>
                    <a:close/>
                    <a:moveTo>
                      <a:pt x="18" y="5"/>
                    </a:moveTo>
                    <a:cubicBezTo>
                      <a:pt x="18" y="5"/>
                      <a:pt x="18" y="5"/>
                      <a:pt x="18" y="5"/>
                    </a:cubicBezTo>
                    <a:cubicBezTo>
                      <a:pt x="18" y="5"/>
                      <a:pt x="18" y="5"/>
                      <a:pt x="18" y="5"/>
                    </a:cubicBezTo>
                    <a:cubicBezTo>
                      <a:pt x="17" y="5"/>
                      <a:pt x="18" y="5"/>
                      <a:pt x="18" y="5"/>
                    </a:cubicBezTo>
                    <a:cubicBezTo>
                      <a:pt x="18" y="5"/>
                      <a:pt x="18" y="5"/>
                      <a:pt x="18" y="4"/>
                    </a:cubicBezTo>
                    <a:cubicBezTo>
                      <a:pt x="18" y="4"/>
                      <a:pt x="18" y="4"/>
                      <a:pt x="18" y="4"/>
                    </a:cubicBezTo>
                    <a:cubicBezTo>
                      <a:pt x="18" y="4"/>
                      <a:pt x="18" y="4"/>
                      <a:pt x="18" y="5"/>
                    </a:cubicBezTo>
                    <a:cubicBezTo>
                      <a:pt x="18" y="5"/>
                      <a:pt x="18" y="5"/>
                      <a:pt x="18" y="5"/>
                    </a:cubicBezTo>
                    <a:cubicBezTo>
                      <a:pt x="18" y="5"/>
                      <a:pt x="18" y="5"/>
                      <a:pt x="18" y="5"/>
                    </a:cubicBezTo>
                    <a:cubicBezTo>
                      <a:pt x="18" y="5"/>
                      <a:pt x="18" y="5"/>
                      <a:pt x="18" y="5"/>
                    </a:cubicBezTo>
                    <a:cubicBezTo>
                      <a:pt x="18" y="5"/>
                      <a:pt x="18" y="5"/>
                      <a:pt x="18" y="5"/>
                    </a:cubicBezTo>
                    <a:close/>
                    <a:moveTo>
                      <a:pt x="14" y="4"/>
                    </a:moveTo>
                    <a:cubicBezTo>
                      <a:pt x="14" y="4"/>
                      <a:pt x="14" y="4"/>
                      <a:pt x="13" y="4"/>
                    </a:cubicBezTo>
                    <a:cubicBezTo>
                      <a:pt x="13" y="4"/>
                      <a:pt x="13" y="4"/>
                      <a:pt x="13" y="4"/>
                    </a:cubicBezTo>
                    <a:cubicBezTo>
                      <a:pt x="13" y="3"/>
                      <a:pt x="13" y="3"/>
                      <a:pt x="13" y="3"/>
                    </a:cubicBezTo>
                    <a:cubicBezTo>
                      <a:pt x="14" y="3"/>
                      <a:pt x="14" y="3"/>
                      <a:pt x="14" y="3"/>
                    </a:cubicBezTo>
                    <a:cubicBezTo>
                      <a:pt x="14" y="3"/>
                      <a:pt x="14" y="3"/>
                      <a:pt x="14" y="3"/>
                    </a:cubicBezTo>
                    <a:cubicBezTo>
                      <a:pt x="14" y="3"/>
                      <a:pt x="14" y="3"/>
                      <a:pt x="14" y="3"/>
                    </a:cubicBezTo>
                    <a:cubicBezTo>
                      <a:pt x="14" y="4"/>
                      <a:pt x="14" y="4"/>
                      <a:pt x="14" y="4"/>
                    </a:cubicBezTo>
                    <a:cubicBezTo>
                      <a:pt x="14" y="4"/>
                      <a:pt x="14" y="4"/>
                      <a:pt x="14" y="4"/>
                    </a:cubicBezTo>
                    <a:cubicBezTo>
                      <a:pt x="14" y="4"/>
                      <a:pt x="14" y="4"/>
                      <a:pt x="14" y="4"/>
                    </a:cubicBezTo>
                    <a:cubicBezTo>
                      <a:pt x="14" y="4"/>
                      <a:pt x="14" y="4"/>
                      <a:pt x="14" y="4"/>
                    </a:cubicBezTo>
                    <a:close/>
                    <a:moveTo>
                      <a:pt x="25" y="15"/>
                    </a:moveTo>
                    <a:cubicBezTo>
                      <a:pt x="25" y="15"/>
                      <a:pt x="25" y="15"/>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5"/>
                      <a:pt x="25" y="15"/>
                    </a:cubicBezTo>
                    <a:cubicBezTo>
                      <a:pt x="25" y="15"/>
                      <a:pt x="25" y="15"/>
                      <a:pt x="25" y="15"/>
                    </a:cubicBezTo>
                    <a:cubicBezTo>
                      <a:pt x="25" y="15"/>
                      <a:pt x="25" y="15"/>
                      <a:pt x="25" y="15"/>
                    </a:cubicBezTo>
                    <a:cubicBezTo>
                      <a:pt x="25" y="15"/>
                      <a:pt x="25" y="15"/>
                      <a:pt x="25" y="15"/>
                    </a:cubicBezTo>
                    <a:close/>
                    <a:moveTo>
                      <a:pt x="24" y="17"/>
                    </a:moveTo>
                    <a:cubicBezTo>
                      <a:pt x="24" y="18"/>
                      <a:pt x="25" y="18"/>
                      <a:pt x="25" y="18"/>
                    </a:cubicBezTo>
                    <a:cubicBezTo>
                      <a:pt x="25" y="18"/>
                      <a:pt x="25" y="18"/>
                      <a:pt x="25" y="18"/>
                    </a:cubicBezTo>
                    <a:cubicBezTo>
                      <a:pt x="25" y="18"/>
                      <a:pt x="25" y="18"/>
                      <a:pt x="25" y="18"/>
                    </a:cubicBezTo>
                    <a:cubicBezTo>
                      <a:pt x="25" y="18"/>
                      <a:pt x="25" y="18"/>
                      <a:pt x="25" y="18"/>
                    </a:cubicBezTo>
                    <a:cubicBezTo>
                      <a:pt x="24" y="19"/>
                      <a:pt x="24" y="19"/>
                      <a:pt x="24" y="18"/>
                    </a:cubicBezTo>
                    <a:cubicBezTo>
                      <a:pt x="24" y="18"/>
                      <a:pt x="24" y="18"/>
                      <a:pt x="24" y="18"/>
                    </a:cubicBezTo>
                    <a:cubicBezTo>
                      <a:pt x="24" y="18"/>
                      <a:pt x="24" y="18"/>
                      <a:pt x="24" y="18"/>
                    </a:cubicBezTo>
                    <a:cubicBezTo>
                      <a:pt x="24" y="18"/>
                      <a:pt x="24" y="18"/>
                      <a:pt x="24" y="17"/>
                    </a:cubicBezTo>
                    <a:cubicBezTo>
                      <a:pt x="24" y="17"/>
                      <a:pt x="24" y="17"/>
                      <a:pt x="24" y="17"/>
                    </a:cubicBezTo>
                    <a:close/>
                    <a:moveTo>
                      <a:pt x="4" y="14"/>
                    </a:moveTo>
                    <a:cubicBezTo>
                      <a:pt x="4" y="14"/>
                      <a:pt x="4" y="15"/>
                      <a:pt x="4" y="15"/>
                    </a:cubicBezTo>
                    <a:cubicBezTo>
                      <a:pt x="4" y="15"/>
                      <a:pt x="4" y="15"/>
                      <a:pt x="4" y="15"/>
                    </a:cubicBezTo>
                    <a:cubicBezTo>
                      <a:pt x="4" y="15"/>
                      <a:pt x="3" y="15"/>
                      <a:pt x="3" y="15"/>
                    </a:cubicBezTo>
                    <a:cubicBezTo>
                      <a:pt x="3" y="15"/>
                      <a:pt x="3" y="15"/>
                      <a:pt x="3" y="15"/>
                    </a:cubicBezTo>
                    <a:cubicBezTo>
                      <a:pt x="3" y="15"/>
                      <a:pt x="3" y="15"/>
                      <a:pt x="3" y="15"/>
                    </a:cubicBezTo>
                    <a:cubicBezTo>
                      <a:pt x="3" y="15"/>
                      <a:pt x="3" y="14"/>
                      <a:pt x="4" y="14"/>
                    </a:cubicBezTo>
                    <a:cubicBezTo>
                      <a:pt x="4" y="14"/>
                      <a:pt x="4" y="14"/>
                      <a:pt x="4" y="14"/>
                    </a:cubicBezTo>
                    <a:cubicBezTo>
                      <a:pt x="4" y="14"/>
                      <a:pt x="4" y="14"/>
                      <a:pt x="4" y="14"/>
                    </a:cubicBezTo>
                    <a:close/>
                    <a:moveTo>
                      <a:pt x="7" y="7"/>
                    </a:moveTo>
                    <a:cubicBezTo>
                      <a:pt x="7" y="7"/>
                      <a:pt x="7" y="7"/>
                      <a:pt x="8" y="8"/>
                    </a:cubicBezTo>
                    <a:cubicBezTo>
                      <a:pt x="8" y="8"/>
                      <a:pt x="7" y="8"/>
                      <a:pt x="7" y="8"/>
                    </a:cubicBezTo>
                    <a:cubicBezTo>
                      <a:pt x="7" y="8"/>
                      <a:pt x="7" y="8"/>
                      <a:pt x="7" y="8"/>
                    </a:cubicBezTo>
                    <a:cubicBezTo>
                      <a:pt x="7" y="8"/>
                      <a:pt x="7" y="8"/>
                      <a:pt x="7" y="8"/>
                    </a:cubicBezTo>
                    <a:cubicBezTo>
                      <a:pt x="7" y="8"/>
                      <a:pt x="7" y="8"/>
                      <a:pt x="6" y="8"/>
                    </a:cubicBezTo>
                    <a:cubicBezTo>
                      <a:pt x="7" y="7"/>
                      <a:pt x="7" y="7"/>
                      <a:pt x="7" y="7"/>
                    </a:cubicBezTo>
                    <a:cubicBezTo>
                      <a:pt x="7" y="7"/>
                      <a:pt x="7" y="7"/>
                      <a:pt x="7" y="7"/>
                    </a:cubicBezTo>
                    <a:close/>
                    <a:moveTo>
                      <a:pt x="5" y="22"/>
                    </a:moveTo>
                    <a:cubicBezTo>
                      <a:pt x="5" y="22"/>
                      <a:pt x="4" y="22"/>
                      <a:pt x="4" y="21"/>
                    </a:cubicBezTo>
                    <a:cubicBezTo>
                      <a:pt x="4" y="21"/>
                      <a:pt x="4" y="21"/>
                      <a:pt x="4" y="21"/>
                    </a:cubicBezTo>
                    <a:cubicBezTo>
                      <a:pt x="4" y="21"/>
                      <a:pt x="3" y="21"/>
                      <a:pt x="3" y="20"/>
                    </a:cubicBezTo>
                    <a:cubicBezTo>
                      <a:pt x="3" y="20"/>
                      <a:pt x="3" y="20"/>
                      <a:pt x="3" y="20"/>
                    </a:cubicBezTo>
                    <a:cubicBezTo>
                      <a:pt x="3" y="19"/>
                      <a:pt x="3" y="19"/>
                      <a:pt x="4" y="19"/>
                    </a:cubicBezTo>
                    <a:cubicBezTo>
                      <a:pt x="4" y="19"/>
                      <a:pt x="4" y="19"/>
                      <a:pt x="3" y="19"/>
                    </a:cubicBezTo>
                    <a:cubicBezTo>
                      <a:pt x="3" y="19"/>
                      <a:pt x="3" y="19"/>
                      <a:pt x="3" y="19"/>
                    </a:cubicBezTo>
                    <a:cubicBezTo>
                      <a:pt x="3" y="19"/>
                      <a:pt x="3" y="19"/>
                      <a:pt x="3" y="20"/>
                    </a:cubicBezTo>
                    <a:cubicBezTo>
                      <a:pt x="3" y="20"/>
                      <a:pt x="3" y="20"/>
                      <a:pt x="4" y="20"/>
                    </a:cubicBezTo>
                    <a:cubicBezTo>
                      <a:pt x="4" y="20"/>
                      <a:pt x="4" y="20"/>
                      <a:pt x="4" y="21"/>
                    </a:cubicBezTo>
                    <a:cubicBezTo>
                      <a:pt x="4" y="21"/>
                      <a:pt x="4" y="21"/>
                      <a:pt x="5" y="22"/>
                    </a:cubicBezTo>
                    <a:cubicBezTo>
                      <a:pt x="5" y="22"/>
                      <a:pt x="5" y="22"/>
                      <a:pt x="5" y="22"/>
                    </a:cubicBezTo>
                    <a:cubicBezTo>
                      <a:pt x="5" y="22"/>
                      <a:pt x="5" y="22"/>
                      <a:pt x="5" y="22"/>
                    </a:cubicBezTo>
                    <a:close/>
                    <a:moveTo>
                      <a:pt x="6" y="13"/>
                    </a:moveTo>
                    <a:cubicBezTo>
                      <a:pt x="6" y="13"/>
                      <a:pt x="5" y="14"/>
                      <a:pt x="5" y="14"/>
                    </a:cubicBezTo>
                    <a:cubicBezTo>
                      <a:pt x="5" y="14"/>
                      <a:pt x="5" y="13"/>
                      <a:pt x="5" y="13"/>
                    </a:cubicBezTo>
                    <a:cubicBezTo>
                      <a:pt x="5" y="13"/>
                      <a:pt x="5" y="13"/>
                      <a:pt x="5" y="13"/>
                    </a:cubicBezTo>
                    <a:cubicBezTo>
                      <a:pt x="5" y="13"/>
                      <a:pt x="5" y="13"/>
                      <a:pt x="5" y="13"/>
                    </a:cubicBezTo>
                    <a:cubicBezTo>
                      <a:pt x="5" y="13"/>
                      <a:pt x="6" y="13"/>
                      <a:pt x="6" y="13"/>
                    </a:cubicBezTo>
                    <a:cubicBezTo>
                      <a:pt x="6" y="13"/>
                      <a:pt x="6" y="13"/>
                      <a:pt x="6" y="13"/>
                    </a:cubicBezTo>
                    <a:close/>
                    <a:moveTo>
                      <a:pt x="14" y="24"/>
                    </a:moveTo>
                    <a:cubicBezTo>
                      <a:pt x="14" y="24"/>
                      <a:pt x="13" y="24"/>
                      <a:pt x="13" y="24"/>
                    </a:cubicBezTo>
                    <a:cubicBezTo>
                      <a:pt x="13" y="24"/>
                      <a:pt x="13" y="24"/>
                      <a:pt x="13" y="24"/>
                    </a:cubicBezTo>
                    <a:cubicBezTo>
                      <a:pt x="13" y="24"/>
                      <a:pt x="13" y="24"/>
                      <a:pt x="13" y="24"/>
                    </a:cubicBezTo>
                    <a:cubicBezTo>
                      <a:pt x="13" y="24"/>
                      <a:pt x="13" y="24"/>
                      <a:pt x="13" y="24"/>
                    </a:cubicBezTo>
                    <a:cubicBezTo>
                      <a:pt x="13" y="23"/>
                      <a:pt x="13" y="23"/>
                      <a:pt x="13" y="23"/>
                    </a:cubicBezTo>
                    <a:cubicBezTo>
                      <a:pt x="13" y="23"/>
                      <a:pt x="14" y="23"/>
                      <a:pt x="14" y="23"/>
                    </a:cubicBezTo>
                    <a:cubicBezTo>
                      <a:pt x="14" y="24"/>
                      <a:pt x="14" y="24"/>
                      <a:pt x="14" y="24"/>
                    </a:cubicBezTo>
                    <a:cubicBezTo>
                      <a:pt x="14" y="24"/>
                      <a:pt x="14" y="24"/>
                      <a:pt x="14" y="24"/>
                    </a:cubicBezTo>
                    <a:cubicBezTo>
                      <a:pt x="14" y="24"/>
                      <a:pt x="14" y="24"/>
                      <a:pt x="14" y="24"/>
                    </a:cubicBezTo>
                    <a:close/>
                    <a:moveTo>
                      <a:pt x="15" y="4"/>
                    </a:moveTo>
                    <a:cubicBezTo>
                      <a:pt x="15" y="4"/>
                      <a:pt x="15" y="4"/>
                      <a:pt x="14" y="4"/>
                    </a:cubicBezTo>
                    <a:cubicBezTo>
                      <a:pt x="14" y="3"/>
                      <a:pt x="15" y="3"/>
                      <a:pt x="15" y="3"/>
                    </a:cubicBezTo>
                    <a:cubicBezTo>
                      <a:pt x="15" y="3"/>
                      <a:pt x="15" y="3"/>
                      <a:pt x="15" y="3"/>
                    </a:cubicBezTo>
                    <a:cubicBezTo>
                      <a:pt x="15" y="3"/>
                      <a:pt x="15" y="3"/>
                      <a:pt x="15" y="3"/>
                    </a:cubicBezTo>
                    <a:cubicBezTo>
                      <a:pt x="15" y="3"/>
                      <a:pt x="15" y="4"/>
                      <a:pt x="15" y="4"/>
                    </a:cubicBezTo>
                    <a:cubicBezTo>
                      <a:pt x="15" y="4"/>
                      <a:pt x="15" y="4"/>
                      <a:pt x="15" y="4"/>
                    </a:cubicBezTo>
                    <a:close/>
                    <a:moveTo>
                      <a:pt x="10" y="7"/>
                    </a:moveTo>
                    <a:cubicBezTo>
                      <a:pt x="10" y="7"/>
                      <a:pt x="10" y="7"/>
                      <a:pt x="9" y="7"/>
                    </a:cubicBezTo>
                    <a:cubicBezTo>
                      <a:pt x="9" y="7"/>
                      <a:pt x="10" y="6"/>
                      <a:pt x="10" y="6"/>
                    </a:cubicBezTo>
                    <a:cubicBezTo>
                      <a:pt x="10" y="7"/>
                      <a:pt x="10" y="7"/>
                      <a:pt x="10" y="7"/>
                    </a:cubicBezTo>
                    <a:cubicBezTo>
                      <a:pt x="10" y="7"/>
                      <a:pt x="10" y="7"/>
                      <a:pt x="10" y="7"/>
                    </a:cubicBezTo>
                    <a:close/>
                    <a:moveTo>
                      <a:pt x="15" y="4"/>
                    </a:moveTo>
                    <a:cubicBezTo>
                      <a:pt x="15" y="4"/>
                      <a:pt x="15" y="3"/>
                      <a:pt x="16" y="3"/>
                    </a:cubicBezTo>
                    <a:cubicBezTo>
                      <a:pt x="16" y="3"/>
                      <a:pt x="16" y="3"/>
                      <a:pt x="16" y="3"/>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4"/>
                    </a:cubicBezTo>
                    <a:cubicBezTo>
                      <a:pt x="16" y="4"/>
                      <a:pt x="15" y="4"/>
                      <a:pt x="15" y="4"/>
                    </a:cubicBezTo>
                    <a:cubicBezTo>
                      <a:pt x="15" y="4"/>
                      <a:pt x="15" y="4"/>
                      <a:pt x="15" y="4"/>
                    </a:cubicBezTo>
                    <a:close/>
                    <a:moveTo>
                      <a:pt x="9" y="5"/>
                    </a:moveTo>
                    <a:cubicBezTo>
                      <a:pt x="9" y="5"/>
                      <a:pt x="9" y="5"/>
                      <a:pt x="8" y="6"/>
                    </a:cubicBezTo>
                    <a:cubicBezTo>
                      <a:pt x="8" y="5"/>
                      <a:pt x="8" y="5"/>
                      <a:pt x="8" y="5"/>
                    </a:cubicBezTo>
                    <a:cubicBezTo>
                      <a:pt x="8" y="5"/>
                      <a:pt x="8" y="5"/>
                      <a:pt x="9" y="5"/>
                    </a:cubicBezTo>
                    <a:cubicBezTo>
                      <a:pt x="9" y="5"/>
                      <a:pt x="9" y="4"/>
                      <a:pt x="9" y="5"/>
                    </a:cubicBezTo>
                    <a:cubicBezTo>
                      <a:pt x="9" y="5"/>
                      <a:pt x="9" y="5"/>
                      <a:pt x="9" y="5"/>
                    </a:cubicBezTo>
                    <a:cubicBezTo>
                      <a:pt x="9" y="5"/>
                      <a:pt x="9" y="5"/>
                      <a:pt x="9" y="5"/>
                    </a:cubicBezTo>
                    <a:cubicBezTo>
                      <a:pt x="9" y="5"/>
                      <a:pt x="9" y="5"/>
                      <a:pt x="9" y="5"/>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6" y="24"/>
                      <a:pt x="16" y="24"/>
                      <a:pt x="16" y="24"/>
                    </a:cubicBezTo>
                    <a:close/>
                    <a:moveTo>
                      <a:pt x="7" y="7"/>
                    </a:moveTo>
                    <a:cubicBezTo>
                      <a:pt x="7" y="7"/>
                      <a:pt x="7" y="7"/>
                      <a:pt x="6" y="7"/>
                    </a:cubicBezTo>
                    <a:cubicBezTo>
                      <a:pt x="6" y="7"/>
                      <a:pt x="6" y="7"/>
                      <a:pt x="6" y="7"/>
                    </a:cubicBezTo>
                    <a:cubicBezTo>
                      <a:pt x="6" y="7"/>
                      <a:pt x="6" y="7"/>
                      <a:pt x="6" y="7"/>
                    </a:cubicBezTo>
                    <a:cubicBezTo>
                      <a:pt x="6" y="7"/>
                      <a:pt x="6" y="7"/>
                      <a:pt x="6" y="7"/>
                    </a:cubicBezTo>
                    <a:cubicBezTo>
                      <a:pt x="6" y="7"/>
                      <a:pt x="6" y="7"/>
                      <a:pt x="7" y="7"/>
                    </a:cubicBezTo>
                    <a:cubicBezTo>
                      <a:pt x="7" y="7"/>
                      <a:pt x="7" y="7"/>
                      <a:pt x="7" y="7"/>
                    </a:cubicBezTo>
                    <a:cubicBezTo>
                      <a:pt x="7" y="7"/>
                      <a:pt x="7" y="7"/>
                      <a:pt x="7" y="7"/>
                    </a:cubicBezTo>
                    <a:close/>
                    <a:moveTo>
                      <a:pt x="11" y="4"/>
                    </a:moveTo>
                    <a:cubicBezTo>
                      <a:pt x="11" y="4"/>
                      <a:pt x="11" y="4"/>
                      <a:pt x="12" y="3"/>
                    </a:cubicBezTo>
                    <a:cubicBezTo>
                      <a:pt x="12" y="3"/>
                      <a:pt x="12" y="3"/>
                      <a:pt x="12" y="3"/>
                    </a:cubicBezTo>
                    <a:cubicBezTo>
                      <a:pt x="12" y="3"/>
                      <a:pt x="12" y="4"/>
                      <a:pt x="12" y="4"/>
                    </a:cubicBezTo>
                    <a:cubicBezTo>
                      <a:pt x="12" y="4"/>
                      <a:pt x="12" y="4"/>
                      <a:pt x="12" y="4"/>
                    </a:cubicBezTo>
                    <a:cubicBezTo>
                      <a:pt x="12" y="4"/>
                      <a:pt x="12" y="4"/>
                      <a:pt x="11" y="4"/>
                    </a:cubicBezTo>
                    <a:cubicBezTo>
                      <a:pt x="11" y="4"/>
                      <a:pt x="11" y="4"/>
                      <a:pt x="11" y="4"/>
                    </a:cubicBezTo>
                    <a:close/>
                    <a:moveTo>
                      <a:pt x="22" y="22"/>
                    </a:move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2"/>
                    </a:cubicBezTo>
                    <a:cubicBezTo>
                      <a:pt x="22" y="22"/>
                      <a:pt x="22" y="22"/>
                      <a:pt x="22" y="23"/>
                    </a:cubicBezTo>
                    <a:cubicBezTo>
                      <a:pt x="21" y="23"/>
                      <a:pt x="21" y="23"/>
                      <a:pt x="21" y="22"/>
                    </a:cubicBezTo>
                    <a:cubicBezTo>
                      <a:pt x="21" y="22"/>
                      <a:pt x="22" y="22"/>
                      <a:pt x="22" y="22"/>
                    </a:cubicBezTo>
                    <a:cubicBezTo>
                      <a:pt x="22" y="22"/>
                      <a:pt x="22" y="22"/>
                      <a:pt x="22" y="22"/>
                    </a:cubicBezTo>
                    <a:close/>
                    <a:moveTo>
                      <a:pt x="13" y="5"/>
                    </a:moveTo>
                    <a:cubicBezTo>
                      <a:pt x="13" y="5"/>
                      <a:pt x="14" y="5"/>
                      <a:pt x="14" y="5"/>
                    </a:cubicBezTo>
                    <a:cubicBezTo>
                      <a:pt x="14" y="5"/>
                      <a:pt x="14" y="5"/>
                      <a:pt x="14" y="6"/>
                    </a:cubicBezTo>
                    <a:cubicBezTo>
                      <a:pt x="14" y="6"/>
                      <a:pt x="13" y="5"/>
                      <a:pt x="13" y="5"/>
                    </a:cubicBezTo>
                    <a:cubicBezTo>
                      <a:pt x="13" y="5"/>
                      <a:pt x="13" y="5"/>
                      <a:pt x="13" y="5"/>
                    </a:cubicBezTo>
                    <a:cubicBezTo>
                      <a:pt x="13" y="5"/>
                      <a:pt x="13" y="5"/>
                      <a:pt x="13" y="5"/>
                    </a:cubicBezTo>
                    <a:close/>
                    <a:moveTo>
                      <a:pt x="23" y="8"/>
                    </a:moveTo>
                    <a:cubicBezTo>
                      <a:pt x="23" y="8"/>
                      <a:pt x="23" y="8"/>
                      <a:pt x="23" y="8"/>
                    </a:cubicBezTo>
                    <a:cubicBezTo>
                      <a:pt x="23" y="8"/>
                      <a:pt x="23" y="8"/>
                      <a:pt x="23" y="8"/>
                    </a:cubicBezTo>
                    <a:cubicBezTo>
                      <a:pt x="23" y="8"/>
                      <a:pt x="23" y="8"/>
                      <a:pt x="23" y="8"/>
                    </a:cubicBezTo>
                    <a:cubicBezTo>
                      <a:pt x="23" y="8"/>
                      <a:pt x="23" y="8"/>
                      <a:pt x="23" y="8"/>
                    </a:cubicBezTo>
                    <a:cubicBezTo>
                      <a:pt x="23" y="8"/>
                      <a:pt x="23" y="8"/>
                      <a:pt x="23" y="8"/>
                    </a:cubicBezTo>
                    <a:cubicBezTo>
                      <a:pt x="23" y="8"/>
                      <a:pt x="23" y="8"/>
                      <a:pt x="23" y="8"/>
                    </a:cubicBezTo>
                    <a:close/>
                    <a:moveTo>
                      <a:pt x="6" y="9"/>
                    </a:moveTo>
                    <a:cubicBezTo>
                      <a:pt x="6" y="9"/>
                      <a:pt x="5" y="9"/>
                      <a:pt x="5" y="9"/>
                    </a:cubicBezTo>
                    <a:cubicBezTo>
                      <a:pt x="5" y="9"/>
                      <a:pt x="5" y="9"/>
                      <a:pt x="5" y="9"/>
                    </a:cubicBezTo>
                    <a:cubicBezTo>
                      <a:pt x="5" y="9"/>
                      <a:pt x="5" y="9"/>
                      <a:pt x="5" y="9"/>
                    </a:cubicBezTo>
                    <a:cubicBezTo>
                      <a:pt x="5" y="8"/>
                      <a:pt x="5" y="8"/>
                      <a:pt x="5" y="8"/>
                    </a:cubicBezTo>
                    <a:cubicBezTo>
                      <a:pt x="5" y="8"/>
                      <a:pt x="6" y="8"/>
                      <a:pt x="6" y="8"/>
                    </a:cubicBezTo>
                    <a:cubicBezTo>
                      <a:pt x="6" y="8"/>
                      <a:pt x="6" y="9"/>
                      <a:pt x="6" y="9"/>
                    </a:cubicBezTo>
                    <a:cubicBezTo>
                      <a:pt x="6" y="9"/>
                      <a:pt x="6" y="9"/>
                      <a:pt x="6" y="9"/>
                    </a:cubicBezTo>
                    <a:close/>
                    <a:moveTo>
                      <a:pt x="14" y="24"/>
                    </a:moveTo>
                    <a:cubicBezTo>
                      <a:pt x="14" y="24"/>
                      <a:pt x="14" y="24"/>
                      <a:pt x="14" y="23"/>
                    </a:cubicBezTo>
                    <a:cubicBezTo>
                      <a:pt x="14" y="23"/>
                      <a:pt x="14" y="24"/>
                      <a:pt x="14" y="24"/>
                    </a:cubicBezTo>
                    <a:cubicBezTo>
                      <a:pt x="14" y="24"/>
                      <a:pt x="14" y="24"/>
                      <a:pt x="14" y="24"/>
                    </a:cubicBezTo>
                    <a:cubicBezTo>
                      <a:pt x="14" y="24"/>
                      <a:pt x="14" y="24"/>
                      <a:pt x="14" y="25"/>
                    </a:cubicBezTo>
                    <a:cubicBezTo>
                      <a:pt x="14" y="25"/>
                      <a:pt x="14" y="25"/>
                      <a:pt x="14" y="24"/>
                    </a:cubicBezTo>
                    <a:cubicBezTo>
                      <a:pt x="14" y="24"/>
                      <a:pt x="14" y="24"/>
                      <a:pt x="14" y="24"/>
                    </a:cubicBezTo>
                    <a:close/>
                    <a:moveTo>
                      <a:pt x="8" y="22"/>
                    </a:moveTo>
                    <a:cubicBezTo>
                      <a:pt x="8" y="22"/>
                      <a:pt x="8" y="22"/>
                      <a:pt x="8" y="22"/>
                    </a:cubicBezTo>
                    <a:cubicBezTo>
                      <a:pt x="8" y="23"/>
                      <a:pt x="8" y="23"/>
                      <a:pt x="8"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lose/>
                    <a:moveTo>
                      <a:pt x="13" y="4"/>
                    </a:moveTo>
                    <a:cubicBezTo>
                      <a:pt x="13" y="4"/>
                      <a:pt x="13" y="4"/>
                      <a:pt x="13" y="4"/>
                    </a:cubicBezTo>
                    <a:cubicBezTo>
                      <a:pt x="14" y="4"/>
                      <a:pt x="14" y="4"/>
                      <a:pt x="14" y="4"/>
                    </a:cubicBezTo>
                    <a:cubicBezTo>
                      <a:pt x="14" y="4"/>
                      <a:pt x="14" y="5"/>
                      <a:pt x="14" y="5"/>
                    </a:cubicBezTo>
                    <a:cubicBezTo>
                      <a:pt x="13" y="5"/>
                      <a:pt x="13" y="5"/>
                      <a:pt x="13" y="5"/>
                    </a:cubicBezTo>
                    <a:cubicBezTo>
                      <a:pt x="13" y="5"/>
                      <a:pt x="13" y="5"/>
                      <a:pt x="13" y="4"/>
                    </a:cubicBezTo>
                    <a:cubicBezTo>
                      <a:pt x="13" y="4"/>
                      <a:pt x="13" y="4"/>
                      <a:pt x="13" y="4"/>
                    </a:cubicBezTo>
                    <a:cubicBezTo>
                      <a:pt x="13" y="4"/>
                      <a:pt x="13" y="4"/>
                      <a:pt x="13" y="4"/>
                    </a:cubicBezTo>
                    <a:cubicBezTo>
                      <a:pt x="13" y="4"/>
                      <a:pt x="13" y="4"/>
                      <a:pt x="13" y="4"/>
                    </a:cubicBezTo>
                    <a:cubicBezTo>
                      <a:pt x="13" y="4"/>
                      <a:pt x="13" y="4"/>
                      <a:pt x="13" y="4"/>
                    </a:cubicBezTo>
                    <a:close/>
                    <a:moveTo>
                      <a:pt x="18" y="4"/>
                    </a:moveTo>
                    <a:cubicBezTo>
                      <a:pt x="18" y="4"/>
                      <a:pt x="18" y="4"/>
                      <a:pt x="17" y="4"/>
                    </a:cubicBezTo>
                    <a:cubicBezTo>
                      <a:pt x="17" y="4"/>
                      <a:pt x="17" y="4"/>
                      <a:pt x="17" y="4"/>
                    </a:cubicBezTo>
                    <a:cubicBezTo>
                      <a:pt x="17" y="4"/>
                      <a:pt x="18" y="4"/>
                      <a:pt x="18" y="4"/>
                    </a:cubicBezTo>
                    <a:cubicBezTo>
                      <a:pt x="18" y="4"/>
                      <a:pt x="18" y="4"/>
                      <a:pt x="18" y="4"/>
                    </a:cubicBezTo>
                    <a:cubicBezTo>
                      <a:pt x="18" y="3"/>
                      <a:pt x="18" y="4"/>
                      <a:pt x="18" y="4"/>
                    </a:cubicBezTo>
                    <a:cubicBezTo>
                      <a:pt x="18" y="4"/>
                      <a:pt x="18" y="4"/>
                      <a:pt x="18" y="4"/>
                    </a:cubicBezTo>
                    <a:cubicBezTo>
                      <a:pt x="18" y="4"/>
                      <a:pt x="18" y="4"/>
                      <a:pt x="18" y="4"/>
                    </a:cubicBezTo>
                    <a:close/>
                    <a:moveTo>
                      <a:pt x="10" y="4"/>
                    </a:moveTo>
                    <a:cubicBezTo>
                      <a:pt x="10" y="4"/>
                      <a:pt x="10" y="4"/>
                      <a:pt x="10" y="4"/>
                    </a:cubicBezTo>
                    <a:cubicBezTo>
                      <a:pt x="10" y="4"/>
                      <a:pt x="10" y="4"/>
                      <a:pt x="10" y="4"/>
                    </a:cubicBezTo>
                    <a:cubicBezTo>
                      <a:pt x="10" y="4"/>
                      <a:pt x="10" y="4"/>
                      <a:pt x="10" y="4"/>
                    </a:cubicBezTo>
                    <a:cubicBezTo>
                      <a:pt x="10" y="5"/>
                      <a:pt x="10" y="5"/>
                      <a:pt x="9" y="5"/>
                    </a:cubicBezTo>
                    <a:cubicBezTo>
                      <a:pt x="9" y="5"/>
                      <a:pt x="9" y="5"/>
                      <a:pt x="9" y="4"/>
                    </a:cubicBezTo>
                    <a:cubicBezTo>
                      <a:pt x="9" y="4"/>
                      <a:pt x="10" y="4"/>
                      <a:pt x="10" y="4"/>
                    </a:cubicBezTo>
                    <a:cubicBezTo>
                      <a:pt x="10" y="4"/>
                      <a:pt x="10" y="4"/>
                      <a:pt x="10" y="4"/>
                    </a:cubicBezTo>
                    <a:cubicBezTo>
                      <a:pt x="10" y="4"/>
                      <a:pt x="10" y="4"/>
                      <a:pt x="10" y="4"/>
                    </a:cubicBezTo>
                    <a:close/>
                    <a:moveTo>
                      <a:pt x="23" y="20"/>
                    </a:moveTo>
                    <a:cubicBezTo>
                      <a:pt x="23" y="20"/>
                      <a:pt x="23" y="20"/>
                      <a:pt x="23" y="20"/>
                    </a:cubicBezTo>
                    <a:cubicBezTo>
                      <a:pt x="23" y="20"/>
                      <a:pt x="23" y="19"/>
                      <a:pt x="24" y="19"/>
                    </a:cubicBezTo>
                    <a:cubicBezTo>
                      <a:pt x="24" y="19"/>
                      <a:pt x="24" y="19"/>
                      <a:pt x="24" y="19"/>
                    </a:cubicBezTo>
                    <a:cubicBezTo>
                      <a:pt x="24" y="19"/>
                      <a:pt x="24" y="19"/>
                      <a:pt x="24" y="19"/>
                    </a:cubicBezTo>
                    <a:cubicBezTo>
                      <a:pt x="24" y="19"/>
                      <a:pt x="24" y="20"/>
                      <a:pt x="24" y="20"/>
                    </a:cubicBezTo>
                    <a:cubicBezTo>
                      <a:pt x="24" y="20"/>
                      <a:pt x="24" y="20"/>
                      <a:pt x="24" y="20"/>
                    </a:cubicBezTo>
                    <a:cubicBezTo>
                      <a:pt x="24" y="20"/>
                      <a:pt x="24" y="20"/>
                      <a:pt x="23" y="20"/>
                    </a:cubicBezTo>
                    <a:cubicBezTo>
                      <a:pt x="23" y="20"/>
                      <a:pt x="23" y="20"/>
                      <a:pt x="23" y="20"/>
                    </a:cubicBezTo>
                    <a:cubicBezTo>
                      <a:pt x="23" y="20"/>
                      <a:pt x="23" y="20"/>
                      <a:pt x="23" y="20"/>
                    </a:cubicBezTo>
                    <a:close/>
                    <a:moveTo>
                      <a:pt x="5" y="10"/>
                    </a:moveTo>
                    <a:cubicBezTo>
                      <a:pt x="5" y="10"/>
                      <a:pt x="5" y="11"/>
                      <a:pt x="5" y="11"/>
                    </a:cubicBezTo>
                    <a:cubicBezTo>
                      <a:pt x="5" y="11"/>
                      <a:pt x="4" y="11"/>
                      <a:pt x="4" y="11"/>
                    </a:cubicBezTo>
                    <a:cubicBezTo>
                      <a:pt x="4" y="11"/>
                      <a:pt x="4" y="11"/>
                      <a:pt x="4" y="11"/>
                    </a:cubicBezTo>
                    <a:cubicBezTo>
                      <a:pt x="4" y="11"/>
                      <a:pt x="4" y="11"/>
                      <a:pt x="4" y="11"/>
                    </a:cubicBezTo>
                    <a:cubicBezTo>
                      <a:pt x="4" y="11"/>
                      <a:pt x="4" y="11"/>
                      <a:pt x="4" y="10"/>
                    </a:cubicBezTo>
                    <a:cubicBezTo>
                      <a:pt x="4" y="10"/>
                      <a:pt x="4" y="10"/>
                      <a:pt x="5" y="10"/>
                    </a:cubicBezTo>
                    <a:cubicBezTo>
                      <a:pt x="5" y="10"/>
                      <a:pt x="5" y="10"/>
                      <a:pt x="5" y="10"/>
                    </a:cubicBezTo>
                    <a:cubicBezTo>
                      <a:pt x="5" y="10"/>
                      <a:pt x="5" y="10"/>
                      <a:pt x="5" y="10"/>
                    </a:cubicBezTo>
                    <a:close/>
                    <a:moveTo>
                      <a:pt x="9" y="6"/>
                    </a:moveTo>
                    <a:cubicBezTo>
                      <a:pt x="9" y="6"/>
                      <a:pt x="9" y="7"/>
                      <a:pt x="9" y="7"/>
                    </a:cubicBezTo>
                    <a:cubicBezTo>
                      <a:pt x="9" y="6"/>
                      <a:pt x="9" y="6"/>
                      <a:pt x="8" y="6"/>
                    </a:cubicBezTo>
                    <a:cubicBezTo>
                      <a:pt x="8" y="6"/>
                      <a:pt x="8" y="6"/>
                      <a:pt x="9" y="6"/>
                    </a:cubicBezTo>
                    <a:cubicBezTo>
                      <a:pt x="9" y="6"/>
                      <a:pt x="9" y="6"/>
                      <a:pt x="9" y="6"/>
                    </a:cubicBezTo>
                    <a:cubicBezTo>
                      <a:pt x="9" y="6"/>
                      <a:pt x="9" y="6"/>
                      <a:pt x="9" y="6"/>
                    </a:cubicBezTo>
                    <a:cubicBezTo>
                      <a:pt x="9" y="6"/>
                      <a:pt x="9" y="6"/>
                      <a:pt x="9" y="6"/>
                    </a:cubicBezTo>
                    <a:close/>
                    <a:moveTo>
                      <a:pt x="22" y="9"/>
                    </a:moveTo>
                    <a:cubicBezTo>
                      <a:pt x="22" y="9"/>
                      <a:pt x="22" y="9"/>
                      <a:pt x="22" y="9"/>
                    </a:cubicBezTo>
                    <a:cubicBezTo>
                      <a:pt x="22" y="8"/>
                      <a:pt x="22" y="8"/>
                      <a:pt x="22" y="8"/>
                    </a:cubicBezTo>
                    <a:cubicBezTo>
                      <a:pt x="22" y="8"/>
                      <a:pt x="22" y="8"/>
                      <a:pt x="22" y="8"/>
                    </a:cubicBezTo>
                    <a:cubicBezTo>
                      <a:pt x="22" y="8"/>
                      <a:pt x="22" y="8"/>
                      <a:pt x="22" y="8"/>
                    </a:cubicBezTo>
                    <a:cubicBezTo>
                      <a:pt x="22" y="8"/>
                      <a:pt x="22" y="8"/>
                      <a:pt x="22" y="8"/>
                    </a:cubicBezTo>
                    <a:cubicBezTo>
                      <a:pt x="23" y="8"/>
                      <a:pt x="23" y="8"/>
                      <a:pt x="23" y="8"/>
                    </a:cubicBezTo>
                    <a:cubicBezTo>
                      <a:pt x="23" y="8"/>
                      <a:pt x="23" y="8"/>
                      <a:pt x="23" y="8"/>
                    </a:cubicBezTo>
                    <a:cubicBezTo>
                      <a:pt x="22" y="8"/>
                      <a:pt x="22" y="9"/>
                      <a:pt x="22" y="9"/>
                    </a:cubicBezTo>
                    <a:cubicBezTo>
                      <a:pt x="22" y="9"/>
                      <a:pt x="22" y="9"/>
                      <a:pt x="22" y="9"/>
                    </a:cubicBezTo>
                    <a:close/>
                    <a:moveTo>
                      <a:pt x="12" y="24"/>
                    </a:moveTo>
                    <a:cubicBezTo>
                      <a:pt x="13" y="24"/>
                      <a:pt x="13" y="24"/>
                      <a:pt x="13" y="24"/>
                    </a:cubicBezTo>
                    <a:cubicBezTo>
                      <a:pt x="13" y="25"/>
                      <a:pt x="13" y="25"/>
                      <a:pt x="13" y="25"/>
                    </a:cubicBezTo>
                    <a:cubicBezTo>
                      <a:pt x="13" y="25"/>
                      <a:pt x="13" y="25"/>
                      <a:pt x="13" y="25"/>
                    </a:cubicBezTo>
                    <a:cubicBezTo>
                      <a:pt x="13" y="25"/>
                      <a:pt x="13" y="25"/>
                      <a:pt x="13" y="25"/>
                    </a:cubicBezTo>
                    <a:cubicBezTo>
                      <a:pt x="13" y="25"/>
                      <a:pt x="13" y="25"/>
                      <a:pt x="13" y="25"/>
                    </a:cubicBezTo>
                    <a:cubicBezTo>
                      <a:pt x="13" y="25"/>
                      <a:pt x="12" y="25"/>
                      <a:pt x="12" y="25"/>
                    </a:cubicBezTo>
                    <a:cubicBezTo>
                      <a:pt x="12" y="25"/>
                      <a:pt x="12" y="25"/>
                      <a:pt x="12" y="25"/>
                    </a:cubicBezTo>
                    <a:cubicBezTo>
                      <a:pt x="12" y="25"/>
                      <a:pt x="12" y="24"/>
                      <a:pt x="12" y="24"/>
                    </a:cubicBezTo>
                    <a:cubicBezTo>
                      <a:pt x="12" y="24"/>
                      <a:pt x="12" y="24"/>
                      <a:pt x="12" y="24"/>
                    </a:cubicBezTo>
                    <a:close/>
                    <a:moveTo>
                      <a:pt x="23" y="8"/>
                    </a:moveTo>
                    <a:cubicBezTo>
                      <a:pt x="23" y="8"/>
                      <a:pt x="23" y="9"/>
                      <a:pt x="23" y="9"/>
                    </a:cubicBezTo>
                    <a:cubicBezTo>
                      <a:pt x="23" y="9"/>
                      <a:pt x="23" y="9"/>
                      <a:pt x="23" y="9"/>
                    </a:cubicBezTo>
                    <a:cubicBezTo>
                      <a:pt x="23" y="9"/>
                      <a:pt x="23" y="9"/>
                      <a:pt x="22" y="9"/>
                    </a:cubicBezTo>
                    <a:cubicBezTo>
                      <a:pt x="22" y="9"/>
                      <a:pt x="22" y="9"/>
                      <a:pt x="22" y="9"/>
                    </a:cubicBezTo>
                    <a:cubicBezTo>
                      <a:pt x="22" y="9"/>
                      <a:pt x="22" y="9"/>
                      <a:pt x="22" y="9"/>
                    </a:cubicBezTo>
                    <a:cubicBezTo>
                      <a:pt x="22" y="9"/>
                      <a:pt x="23" y="9"/>
                      <a:pt x="23" y="8"/>
                    </a:cubicBezTo>
                    <a:cubicBezTo>
                      <a:pt x="23" y="8"/>
                      <a:pt x="23" y="8"/>
                      <a:pt x="23" y="8"/>
                    </a:cubicBezTo>
                    <a:cubicBezTo>
                      <a:pt x="23" y="8"/>
                      <a:pt x="23" y="8"/>
                      <a:pt x="23" y="8"/>
                    </a:cubicBezTo>
                    <a:close/>
                    <a:moveTo>
                      <a:pt x="24" y="18"/>
                    </a:moveTo>
                    <a:cubicBezTo>
                      <a:pt x="24" y="19"/>
                      <a:pt x="24" y="19"/>
                      <a:pt x="24" y="19"/>
                    </a:cubicBezTo>
                    <a:cubicBezTo>
                      <a:pt x="24" y="19"/>
                      <a:pt x="24" y="19"/>
                      <a:pt x="25" y="19"/>
                    </a:cubicBezTo>
                    <a:cubicBezTo>
                      <a:pt x="25" y="19"/>
                      <a:pt x="24" y="19"/>
                      <a:pt x="24" y="19"/>
                    </a:cubicBezTo>
                    <a:cubicBezTo>
                      <a:pt x="24" y="19"/>
                      <a:pt x="24" y="19"/>
                      <a:pt x="24" y="19"/>
                    </a:cubicBezTo>
                    <a:cubicBezTo>
                      <a:pt x="24" y="19"/>
                      <a:pt x="24" y="19"/>
                      <a:pt x="24" y="19"/>
                    </a:cubicBezTo>
                    <a:cubicBezTo>
                      <a:pt x="24" y="19"/>
                      <a:pt x="24" y="19"/>
                      <a:pt x="24" y="19"/>
                    </a:cubicBezTo>
                    <a:cubicBezTo>
                      <a:pt x="24" y="19"/>
                      <a:pt x="24" y="19"/>
                      <a:pt x="24" y="19"/>
                    </a:cubicBezTo>
                    <a:cubicBezTo>
                      <a:pt x="24" y="19"/>
                      <a:pt x="24" y="19"/>
                      <a:pt x="24" y="18"/>
                    </a:cubicBezTo>
                    <a:cubicBezTo>
                      <a:pt x="24" y="18"/>
                      <a:pt x="24" y="18"/>
                      <a:pt x="24" y="18"/>
                    </a:cubicBezTo>
                    <a:close/>
                    <a:moveTo>
                      <a:pt x="4" y="14"/>
                    </a:moveTo>
                    <a:cubicBezTo>
                      <a:pt x="4" y="14"/>
                      <a:pt x="4" y="14"/>
                      <a:pt x="4" y="14"/>
                    </a:cubicBezTo>
                    <a:cubicBezTo>
                      <a:pt x="4" y="14"/>
                      <a:pt x="4" y="14"/>
                      <a:pt x="4" y="14"/>
                    </a:cubicBezTo>
                    <a:cubicBezTo>
                      <a:pt x="4" y="14"/>
                      <a:pt x="4" y="14"/>
                      <a:pt x="4" y="14"/>
                    </a:cubicBezTo>
                    <a:cubicBezTo>
                      <a:pt x="5" y="14"/>
                      <a:pt x="5" y="14"/>
                      <a:pt x="5" y="14"/>
                    </a:cubicBezTo>
                    <a:cubicBezTo>
                      <a:pt x="5" y="14"/>
                      <a:pt x="5" y="14"/>
                      <a:pt x="5" y="14"/>
                    </a:cubicBezTo>
                    <a:cubicBezTo>
                      <a:pt x="5" y="14"/>
                      <a:pt x="5" y="14"/>
                      <a:pt x="5" y="14"/>
                    </a:cubicBezTo>
                    <a:cubicBezTo>
                      <a:pt x="5" y="14"/>
                      <a:pt x="5" y="14"/>
                      <a:pt x="5" y="14"/>
                    </a:cubicBezTo>
                    <a:cubicBezTo>
                      <a:pt x="5" y="14"/>
                      <a:pt x="5" y="14"/>
                      <a:pt x="4" y="14"/>
                    </a:cubicBezTo>
                    <a:cubicBezTo>
                      <a:pt x="4" y="14"/>
                      <a:pt x="4" y="14"/>
                      <a:pt x="4" y="14"/>
                    </a:cubicBezTo>
                    <a:cubicBezTo>
                      <a:pt x="4" y="14"/>
                      <a:pt x="4" y="14"/>
                      <a:pt x="4" y="14"/>
                    </a:cubicBezTo>
                    <a:close/>
                    <a:moveTo>
                      <a:pt x="24" y="21"/>
                    </a:moveTo>
                    <a:cubicBezTo>
                      <a:pt x="24" y="21"/>
                      <a:pt x="23" y="21"/>
                      <a:pt x="23" y="21"/>
                    </a:cubicBezTo>
                    <a:cubicBezTo>
                      <a:pt x="23" y="21"/>
                      <a:pt x="23" y="21"/>
                      <a:pt x="23" y="21"/>
                    </a:cubicBezTo>
                    <a:cubicBezTo>
                      <a:pt x="23" y="21"/>
                      <a:pt x="23" y="20"/>
                      <a:pt x="23" y="20"/>
                    </a:cubicBezTo>
                    <a:cubicBezTo>
                      <a:pt x="23" y="20"/>
                      <a:pt x="23" y="20"/>
                      <a:pt x="23" y="20"/>
                    </a:cubicBezTo>
                    <a:cubicBezTo>
                      <a:pt x="23" y="20"/>
                      <a:pt x="23" y="20"/>
                      <a:pt x="23" y="20"/>
                    </a:cubicBezTo>
                    <a:cubicBezTo>
                      <a:pt x="23" y="20"/>
                      <a:pt x="23" y="20"/>
                      <a:pt x="23" y="20"/>
                    </a:cubicBezTo>
                    <a:cubicBezTo>
                      <a:pt x="23" y="20"/>
                      <a:pt x="23" y="20"/>
                      <a:pt x="23" y="20"/>
                    </a:cubicBezTo>
                    <a:cubicBezTo>
                      <a:pt x="23" y="20"/>
                      <a:pt x="24" y="21"/>
                      <a:pt x="24" y="21"/>
                    </a:cubicBezTo>
                    <a:cubicBezTo>
                      <a:pt x="24" y="21"/>
                      <a:pt x="24" y="21"/>
                      <a:pt x="24" y="21"/>
                    </a:cubicBezTo>
                    <a:close/>
                    <a:moveTo>
                      <a:pt x="5" y="12"/>
                    </a:moveTo>
                    <a:cubicBezTo>
                      <a:pt x="5" y="13"/>
                      <a:pt x="5" y="13"/>
                      <a:pt x="5" y="13"/>
                    </a:cubicBezTo>
                    <a:cubicBezTo>
                      <a:pt x="5" y="13"/>
                      <a:pt x="5" y="13"/>
                      <a:pt x="5" y="13"/>
                    </a:cubicBezTo>
                    <a:cubicBezTo>
                      <a:pt x="5" y="13"/>
                      <a:pt x="4" y="13"/>
                      <a:pt x="4" y="13"/>
                    </a:cubicBezTo>
                    <a:cubicBezTo>
                      <a:pt x="4" y="13"/>
                      <a:pt x="4" y="13"/>
                      <a:pt x="4" y="12"/>
                    </a:cubicBezTo>
                    <a:cubicBezTo>
                      <a:pt x="5" y="12"/>
                      <a:pt x="5" y="12"/>
                      <a:pt x="5" y="12"/>
                    </a:cubicBezTo>
                    <a:cubicBezTo>
                      <a:pt x="5" y="12"/>
                      <a:pt x="5" y="12"/>
                      <a:pt x="5" y="12"/>
                    </a:cubicBezTo>
                    <a:close/>
                    <a:moveTo>
                      <a:pt x="11" y="6"/>
                    </a:moveTo>
                    <a:cubicBezTo>
                      <a:pt x="11" y="6"/>
                      <a:pt x="11" y="6"/>
                      <a:pt x="11" y="7"/>
                    </a:cubicBezTo>
                    <a:cubicBezTo>
                      <a:pt x="11" y="7"/>
                      <a:pt x="11" y="7"/>
                      <a:pt x="11" y="7"/>
                    </a:cubicBezTo>
                    <a:cubicBezTo>
                      <a:pt x="11" y="6"/>
                      <a:pt x="11" y="6"/>
                      <a:pt x="10" y="6"/>
                    </a:cubicBezTo>
                    <a:cubicBezTo>
                      <a:pt x="11" y="6"/>
                      <a:pt x="11" y="6"/>
                      <a:pt x="11" y="6"/>
                    </a:cubicBezTo>
                    <a:cubicBezTo>
                      <a:pt x="11" y="6"/>
                      <a:pt x="11" y="6"/>
                      <a:pt x="11" y="6"/>
                    </a:cubicBezTo>
                    <a:close/>
                    <a:moveTo>
                      <a:pt x="7" y="10"/>
                    </a:moveTo>
                    <a:cubicBezTo>
                      <a:pt x="7" y="10"/>
                      <a:pt x="7" y="10"/>
                      <a:pt x="6" y="10"/>
                    </a:cubicBezTo>
                    <a:cubicBezTo>
                      <a:pt x="6" y="9"/>
                      <a:pt x="6" y="9"/>
                      <a:pt x="7" y="9"/>
                    </a:cubicBezTo>
                    <a:cubicBezTo>
                      <a:pt x="7" y="9"/>
                      <a:pt x="7" y="10"/>
                      <a:pt x="7" y="10"/>
                    </a:cubicBezTo>
                    <a:cubicBezTo>
                      <a:pt x="7" y="10"/>
                      <a:pt x="7" y="10"/>
                      <a:pt x="7" y="10"/>
                    </a:cubicBezTo>
                    <a:cubicBezTo>
                      <a:pt x="7" y="10"/>
                      <a:pt x="7" y="10"/>
                      <a:pt x="7" y="10"/>
                    </a:cubicBezTo>
                    <a:close/>
                    <a:moveTo>
                      <a:pt x="12" y="4"/>
                    </a:moveTo>
                    <a:cubicBezTo>
                      <a:pt x="12" y="3"/>
                      <a:pt x="12" y="3"/>
                      <a:pt x="13" y="3"/>
                    </a:cubicBezTo>
                    <a:cubicBezTo>
                      <a:pt x="13" y="3"/>
                      <a:pt x="13" y="3"/>
                      <a:pt x="13" y="3"/>
                    </a:cubicBezTo>
                    <a:cubicBezTo>
                      <a:pt x="13" y="3"/>
                      <a:pt x="13" y="4"/>
                      <a:pt x="13" y="4"/>
                    </a:cubicBezTo>
                    <a:cubicBezTo>
                      <a:pt x="13" y="4"/>
                      <a:pt x="13" y="4"/>
                      <a:pt x="12" y="4"/>
                    </a:cubicBezTo>
                    <a:cubicBezTo>
                      <a:pt x="12" y="4"/>
                      <a:pt x="12" y="4"/>
                      <a:pt x="12" y="4"/>
                    </a:cubicBezTo>
                    <a:close/>
                    <a:moveTo>
                      <a:pt x="6" y="19"/>
                    </a:moveTo>
                    <a:cubicBezTo>
                      <a:pt x="6" y="19"/>
                      <a:pt x="6" y="19"/>
                      <a:pt x="6" y="19"/>
                    </a:cubicBezTo>
                    <a:cubicBezTo>
                      <a:pt x="5" y="19"/>
                      <a:pt x="5" y="19"/>
                      <a:pt x="5" y="19"/>
                    </a:cubicBezTo>
                    <a:cubicBezTo>
                      <a:pt x="6" y="19"/>
                      <a:pt x="6" y="19"/>
                      <a:pt x="6" y="19"/>
                    </a:cubicBezTo>
                    <a:cubicBezTo>
                      <a:pt x="6" y="19"/>
                      <a:pt x="6" y="19"/>
                      <a:pt x="6" y="19"/>
                    </a:cubicBezTo>
                    <a:cubicBezTo>
                      <a:pt x="6" y="19"/>
                      <a:pt x="6" y="19"/>
                      <a:pt x="6" y="19"/>
                    </a:cubicBezTo>
                    <a:close/>
                    <a:moveTo>
                      <a:pt x="4" y="13"/>
                    </a:moveTo>
                    <a:cubicBezTo>
                      <a:pt x="4" y="13"/>
                      <a:pt x="4" y="14"/>
                      <a:pt x="4" y="14"/>
                    </a:cubicBezTo>
                    <a:cubicBezTo>
                      <a:pt x="4" y="14"/>
                      <a:pt x="4" y="14"/>
                      <a:pt x="4" y="14"/>
                    </a:cubicBezTo>
                    <a:cubicBezTo>
                      <a:pt x="4" y="14"/>
                      <a:pt x="4" y="14"/>
                      <a:pt x="4" y="14"/>
                    </a:cubicBezTo>
                    <a:cubicBezTo>
                      <a:pt x="3" y="14"/>
                      <a:pt x="3" y="14"/>
                      <a:pt x="3" y="14"/>
                    </a:cubicBezTo>
                    <a:cubicBezTo>
                      <a:pt x="3" y="14"/>
                      <a:pt x="4" y="13"/>
                      <a:pt x="4" y="13"/>
                    </a:cubicBezTo>
                    <a:cubicBezTo>
                      <a:pt x="4" y="13"/>
                      <a:pt x="4" y="13"/>
                      <a:pt x="4" y="13"/>
                    </a:cubicBezTo>
                    <a:cubicBezTo>
                      <a:pt x="4" y="13"/>
                      <a:pt x="4" y="13"/>
                      <a:pt x="4" y="13"/>
                    </a:cubicBezTo>
                    <a:close/>
                    <a:moveTo>
                      <a:pt x="15" y="5"/>
                    </a:moveTo>
                    <a:cubicBezTo>
                      <a:pt x="15" y="4"/>
                      <a:pt x="15" y="4"/>
                      <a:pt x="15" y="4"/>
                    </a:cubicBezTo>
                    <a:cubicBezTo>
                      <a:pt x="15" y="4"/>
                      <a:pt x="15" y="4"/>
                      <a:pt x="15" y="4"/>
                    </a:cubicBezTo>
                    <a:cubicBezTo>
                      <a:pt x="15" y="4"/>
                      <a:pt x="16" y="4"/>
                      <a:pt x="16" y="4"/>
                    </a:cubicBezTo>
                    <a:cubicBezTo>
                      <a:pt x="16" y="4"/>
                      <a:pt x="16" y="4"/>
                      <a:pt x="16" y="4"/>
                    </a:cubicBezTo>
                    <a:cubicBezTo>
                      <a:pt x="16" y="4"/>
                      <a:pt x="16" y="4"/>
                      <a:pt x="16" y="5"/>
                    </a:cubicBezTo>
                    <a:cubicBezTo>
                      <a:pt x="16" y="5"/>
                      <a:pt x="15" y="5"/>
                      <a:pt x="15" y="5"/>
                    </a:cubicBezTo>
                    <a:cubicBezTo>
                      <a:pt x="15" y="5"/>
                      <a:pt x="15" y="5"/>
                      <a:pt x="15" y="5"/>
                    </a:cubicBezTo>
                    <a:close/>
                    <a:moveTo>
                      <a:pt x="8" y="6"/>
                    </a:moveTo>
                    <a:cubicBezTo>
                      <a:pt x="7" y="6"/>
                      <a:pt x="7" y="7"/>
                      <a:pt x="7" y="7"/>
                    </a:cubicBezTo>
                    <a:cubicBezTo>
                      <a:pt x="7" y="7"/>
                      <a:pt x="7" y="7"/>
                      <a:pt x="7" y="7"/>
                    </a:cubicBezTo>
                    <a:cubicBezTo>
                      <a:pt x="7" y="6"/>
                      <a:pt x="7" y="6"/>
                      <a:pt x="7" y="6"/>
                    </a:cubicBezTo>
                    <a:cubicBezTo>
                      <a:pt x="7" y="6"/>
                      <a:pt x="7" y="6"/>
                      <a:pt x="7" y="6"/>
                    </a:cubicBezTo>
                    <a:cubicBezTo>
                      <a:pt x="7" y="6"/>
                      <a:pt x="7" y="6"/>
                      <a:pt x="8" y="6"/>
                    </a:cubicBezTo>
                    <a:cubicBezTo>
                      <a:pt x="8" y="6"/>
                      <a:pt x="8" y="6"/>
                      <a:pt x="8" y="6"/>
                    </a:cubicBezTo>
                    <a:close/>
                    <a:moveTo>
                      <a:pt x="19" y="6"/>
                    </a:moveTo>
                    <a:cubicBezTo>
                      <a:pt x="18" y="6"/>
                      <a:pt x="18" y="6"/>
                      <a:pt x="18" y="5"/>
                    </a:cubicBezTo>
                    <a:cubicBezTo>
                      <a:pt x="18" y="5"/>
                      <a:pt x="18" y="5"/>
                      <a:pt x="18" y="5"/>
                    </a:cubicBezTo>
                    <a:cubicBezTo>
                      <a:pt x="19" y="5"/>
                      <a:pt x="19" y="5"/>
                      <a:pt x="19" y="5"/>
                    </a:cubicBezTo>
                    <a:cubicBezTo>
                      <a:pt x="19" y="5"/>
                      <a:pt x="19" y="5"/>
                      <a:pt x="19" y="5"/>
                    </a:cubicBezTo>
                    <a:cubicBezTo>
                      <a:pt x="19" y="5"/>
                      <a:pt x="19" y="5"/>
                      <a:pt x="19" y="6"/>
                    </a:cubicBezTo>
                    <a:cubicBezTo>
                      <a:pt x="19" y="6"/>
                      <a:pt x="19" y="6"/>
                      <a:pt x="19" y="6"/>
                    </a:cubicBezTo>
                    <a:close/>
                    <a:moveTo>
                      <a:pt x="13" y="4"/>
                    </a:moveTo>
                    <a:cubicBezTo>
                      <a:pt x="13" y="4"/>
                      <a:pt x="13" y="4"/>
                      <a:pt x="13" y="5"/>
                    </a:cubicBezTo>
                    <a:cubicBezTo>
                      <a:pt x="13" y="5"/>
                      <a:pt x="13" y="5"/>
                      <a:pt x="13" y="5"/>
                    </a:cubicBezTo>
                    <a:cubicBezTo>
                      <a:pt x="13" y="5"/>
                      <a:pt x="13" y="5"/>
                      <a:pt x="12" y="5"/>
                    </a:cubicBezTo>
                    <a:cubicBezTo>
                      <a:pt x="12" y="4"/>
                      <a:pt x="12" y="4"/>
                      <a:pt x="12" y="4"/>
                    </a:cubicBezTo>
                    <a:cubicBezTo>
                      <a:pt x="12" y="4"/>
                      <a:pt x="12" y="4"/>
                      <a:pt x="13" y="4"/>
                    </a:cubicBezTo>
                    <a:cubicBezTo>
                      <a:pt x="13" y="4"/>
                      <a:pt x="13" y="4"/>
                      <a:pt x="13" y="4"/>
                    </a:cubicBezTo>
                    <a:close/>
                    <a:moveTo>
                      <a:pt x="20" y="5"/>
                    </a:moveTo>
                    <a:cubicBezTo>
                      <a:pt x="20" y="5"/>
                      <a:pt x="20" y="5"/>
                      <a:pt x="20" y="5"/>
                    </a:cubicBezTo>
                    <a:cubicBezTo>
                      <a:pt x="20" y="6"/>
                      <a:pt x="20" y="6"/>
                      <a:pt x="20" y="6"/>
                    </a:cubicBezTo>
                    <a:cubicBezTo>
                      <a:pt x="20" y="6"/>
                      <a:pt x="20" y="6"/>
                      <a:pt x="20" y="6"/>
                    </a:cubicBezTo>
                    <a:cubicBezTo>
                      <a:pt x="20" y="6"/>
                      <a:pt x="19" y="6"/>
                      <a:pt x="19" y="6"/>
                    </a:cubicBezTo>
                    <a:cubicBezTo>
                      <a:pt x="19" y="6"/>
                      <a:pt x="19" y="6"/>
                      <a:pt x="19" y="6"/>
                    </a:cubicBezTo>
                    <a:cubicBezTo>
                      <a:pt x="19" y="6"/>
                      <a:pt x="19" y="6"/>
                      <a:pt x="19" y="6"/>
                    </a:cubicBezTo>
                    <a:cubicBezTo>
                      <a:pt x="19" y="6"/>
                      <a:pt x="19" y="6"/>
                      <a:pt x="19" y="6"/>
                    </a:cubicBezTo>
                    <a:cubicBezTo>
                      <a:pt x="19" y="5"/>
                      <a:pt x="20" y="5"/>
                      <a:pt x="20" y="5"/>
                    </a:cubicBezTo>
                    <a:cubicBezTo>
                      <a:pt x="20" y="5"/>
                      <a:pt x="20" y="5"/>
                      <a:pt x="20" y="5"/>
                    </a:cubicBezTo>
                    <a:cubicBezTo>
                      <a:pt x="20" y="5"/>
                      <a:pt x="20" y="5"/>
                      <a:pt x="20" y="5"/>
                    </a:cubicBezTo>
                    <a:cubicBezTo>
                      <a:pt x="20" y="5"/>
                      <a:pt x="20" y="5"/>
                      <a:pt x="20" y="5"/>
                    </a:cubicBezTo>
                    <a:close/>
                    <a:moveTo>
                      <a:pt x="4" y="15"/>
                    </a:moveTo>
                    <a:cubicBezTo>
                      <a:pt x="4" y="15"/>
                      <a:pt x="4" y="14"/>
                      <a:pt x="4" y="14"/>
                    </a:cubicBezTo>
                    <a:cubicBezTo>
                      <a:pt x="4" y="14"/>
                      <a:pt x="5" y="14"/>
                      <a:pt x="5" y="14"/>
                    </a:cubicBezTo>
                    <a:cubicBezTo>
                      <a:pt x="5" y="14"/>
                      <a:pt x="5" y="15"/>
                      <a:pt x="5" y="15"/>
                    </a:cubicBezTo>
                    <a:cubicBezTo>
                      <a:pt x="5" y="15"/>
                      <a:pt x="4" y="15"/>
                      <a:pt x="4" y="15"/>
                    </a:cubicBezTo>
                    <a:cubicBezTo>
                      <a:pt x="4" y="15"/>
                      <a:pt x="4" y="15"/>
                      <a:pt x="4" y="15"/>
                    </a:cubicBezTo>
                    <a:close/>
                    <a:moveTo>
                      <a:pt x="23" y="20"/>
                    </a:moveTo>
                    <a:cubicBezTo>
                      <a:pt x="22" y="20"/>
                      <a:pt x="22" y="20"/>
                      <a:pt x="22" y="20"/>
                    </a:cubicBezTo>
                    <a:cubicBezTo>
                      <a:pt x="22" y="20"/>
                      <a:pt x="22" y="20"/>
                      <a:pt x="22" y="20"/>
                    </a:cubicBezTo>
                    <a:cubicBezTo>
                      <a:pt x="22" y="20"/>
                      <a:pt x="22" y="20"/>
                      <a:pt x="22" y="20"/>
                    </a:cubicBezTo>
                    <a:cubicBezTo>
                      <a:pt x="22" y="20"/>
                      <a:pt x="22" y="20"/>
                      <a:pt x="22" y="20"/>
                    </a:cubicBezTo>
                    <a:cubicBezTo>
                      <a:pt x="23" y="20"/>
                      <a:pt x="23" y="20"/>
                      <a:pt x="23" y="20"/>
                    </a:cubicBezTo>
                    <a:cubicBezTo>
                      <a:pt x="23" y="20"/>
                      <a:pt x="23" y="20"/>
                      <a:pt x="23" y="20"/>
                    </a:cubicBezTo>
                    <a:cubicBezTo>
                      <a:pt x="23" y="20"/>
                      <a:pt x="23" y="20"/>
                      <a:pt x="23" y="20"/>
                    </a:cubicBezTo>
                    <a:close/>
                    <a:moveTo>
                      <a:pt x="23" y="16"/>
                    </a:moveTo>
                    <a:cubicBezTo>
                      <a:pt x="24" y="16"/>
                      <a:pt x="24" y="16"/>
                      <a:pt x="24" y="16"/>
                    </a:cubicBezTo>
                    <a:cubicBezTo>
                      <a:pt x="24" y="16"/>
                      <a:pt x="24" y="16"/>
                      <a:pt x="24" y="16"/>
                    </a:cubicBezTo>
                    <a:cubicBezTo>
                      <a:pt x="24" y="16"/>
                      <a:pt x="24" y="16"/>
                      <a:pt x="24" y="16"/>
                    </a:cubicBezTo>
                    <a:cubicBezTo>
                      <a:pt x="24" y="16"/>
                      <a:pt x="24" y="16"/>
                      <a:pt x="24" y="16"/>
                    </a:cubicBezTo>
                    <a:cubicBezTo>
                      <a:pt x="24" y="16"/>
                      <a:pt x="24" y="16"/>
                      <a:pt x="24" y="16"/>
                    </a:cubicBezTo>
                    <a:cubicBezTo>
                      <a:pt x="24" y="16"/>
                      <a:pt x="24" y="16"/>
                      <a:pt x="23" y="16"/>
                    </a:cubicBezTo>
                    <a:cubicBezTo>
                      <a:pt x="23" y="16"/>
                      <a:pt x="23" y="16"/>
                      <a:pt x="23" y="16"/>
                    </a:cubicBezTo>
                    <a:close/>
                    <a:moveTo>
                      <a:pt x="17" y="23"/>
                    </a:moveTo>
                    <a:cubicBezTo>
                      <a:pt x="17" y="23"/>
                      <a:pt x="17" y="23"/>
                      <a:pt x="17" y="23"/>
                    </a:cubicBezTo>
                    <a:cubicBezTo>
                      <a:pt x="18" y="23"/>
                      <a:pt x="18" y="23"/>
                      <a:pt x="18" y="23"/>
                    </a:cubicBezTo>
                    <a:cubicBezTo>
                      <a:pt x="18" y="23"/>
                      <a:pt x="18" y="24"/>
                      <a:pt x="18" y="24"/>
                    </a:cubicBezTo>
                    <a:cubicBezTo>
                      <a:pt x="18" y="24"/>
                      <a:pt x="18" y="24"/>
                      <a:pt x="18" y="24"/>
                    </a:cubicBezTo>
                    <a:cubicBezTo>
                      <a:pt x="18" y="24"/>
                      <a:pt x="18" y="24"/>
                      <a:pt x="18" y="24"/>
                    </a:cubicBezTo>
                    <a:cubicBezTo>
                      <a:pt x="17" y="24"/>
                      <a:pt x="17" y="23"/>
                      <a:pt x="17" y="23"/>
                    </a:cubicBezTo>
                    <a:cubicBezTo>
                      <a:pt x="17" y="23"/>
                      <a:pt x="17" y="23"/>
                      <a:pt x="17" y="23"/>
                    </a:cubicBezTo>
                    <a:close/>
                    <a:moveTo>
                      <a:pt x="8" y="7"/>
                    </a:moveTo>
                    <a:cubicBezTo>
                      <a:pt x="8" y="7"/>
                      <a:pt x="8" y="7"/>
                      <a:pt x="7" y="7"/>
                    </a:cubicBezTo>
                    <a:cubicBezTo>
                      <a:pt x="7" y="6"/>
                      <a:pt x="8" y="6"/>
                      <a:pt x="8" y="6"/>
                    </a:cubicBezTo>
                    <a:cubicBezTo>
                      <a:pt x="8" y="6"/>
                      <a:pt x="8" y="7"/>
                      <a:pt x="8" y="7"/>
                    </a:cubicBezTo>
                    <a:cubicBezTo>
                      <a:pt x="8" y="7"/>
                      <a:pt x="8" y="7"/>
                      <a:pt x="8" y="7"/>
                    </a:cubicBezTo>
                    <a:cubicBezTo>
                      <a:pt x="8" y="7"/>
                      <a:pt x="8" y="7"/>
                      <a:pt x="8" y="7"/>
                    </a:cubicBezTo>
                    <a:cubicBezTo>
                      <a:pt x="8" y="7"/>
                      <a:pt x="8" y="7"/>
                      <a:pt x="8" y="7"/>
                    </a:cubicBezTo>
                    <a:cubicBezTo>
                      <a:pt x="8" y="7"/>
                      <a:pt x="8" y="7"/>
                      <a:pt x="8" y="7"/>
                    </a:cubicBezTo>
                    <a:close/>
                    <a:moveTo>
                      <a:pt x="23" y="11"/>
                    </a:moveTo>
                    <a:cubicBezTo>
                      <a:pt x="24" y="11"/>
                      <a:pt x="24" y="11"/>
                      <a:pt x="24" y="11"/>
                    </a:cubicBezTo>
                    <a:cubicBezTo>
                      <a:pt x="24" y="11"/>
                      <a:pt x="24" y="11"/>
                      <a:pt x="24" y="12"/>
                    </a:cubicBezTo>
                    <a:cubicBezTo>
                      <a:pt x="24" y="12"/>
                      <a:pt x="24" y="12"/>
                      <a:pt x="24" y="12"/>
                    </a:cubicBezTo>
                    <a:cubicBezTo>
                      <a:pt x="24" y="12"/>
                      <a:pt x="24" y="12"/>
                      <a:pt x="23" y="12"/>
                    </a:cubicBezTo>
                    <a:cubicBezTo>
                      <a:pt x="23" y="12"/>
                      <a:pt x="23" y="12"/>
                      <a:pt x="23" y="11"/>
                    </a:cubicBezTo>
                    <a:cubicBezTo>
                      <a:pt x="23" y="11"/>
                      <a:pt x="23" y="11"/>
                      <a:pt x="23" y="11"/>
                    </a:cubicBezTo>
                    <a:close/>
                    <a:moveTo>
                      <a:pt x="7" y="7"/>
                    </a:moveTo>
                    <a:cubicBezTo>
                      <a:pt x="8" y="7"/>
                      <a:pt x="8" y="7"/>
                      <a:pt x="8" y="7"/>
                    </a:cubicBezTo>
                    <a:cubicBezTo>
                      <a:pt x="8" y="7"/>
                      <a:pt x="8" y="7"/>
                      <a:pt x="8" y="7"/>
                    </a:cubicBezTo>
                    <a:cubicBezTo>
                      <a:pt x="8" y="7"/>
                      <a:pt x="8" y="7"/>
                      <a:pt x="8" y="7"/>
                    </a:cubicBezTo>
                    <a:cubicBezTo>
                      <a:pt x="7" y="7"/>
                      <a:pt x="7" y="7"/>
                      <a:pt x="7" y="7"/>
                    </a:cubicBezTo>
                    <a:cubicBezTo>
                      <a:pt x="7" y="7"/>
                      <a:pt x="7" y="7"/>
                      <a:pt x="7" y="7"/>
                    </a:cubicBezTo>
                    <a:cubicBezTo>
                      <a:pt x="7" y="7"/>
                      <a:pt x="7" y="7"/>
                      <a:pt x="7" y="7"/>
                    </a:cubicBezTo>
                    <a:cubicBezTo>
                      <a:pt x="7" y="7"/>
                      <a:pt x="7" y="7"/>
                      <a:pt x="7" y="7"/>
                    </a:cubicBezTo>
                    <a:close/>
                    <a:moveTo>
                      <a:pt x="10" y="22"/>
                    </a:moveTo>
                    <a:cubicBezTo>
                      <a:pt x="10" y="23"/>
                      <a:pt x="10" y="23"/>
                      <a:pt x="11" y="23"/>
                    </a:cubicBezTo>
                    <a:cubicBezTo>
                      <a:pt x="11" y="23"/>
                      <a:pt x="11" y="23"/>
                      <a:pt x="11" y="23"/>
                    </a:cubicBezTo>
                    <a:cubicBezTo>
                      <a:pt x="10" y="23"/>
                      <a:pt x="10" y="23"/>
                      <a:pt x="10" y="23"/>
                    </a:cubicBezTo>
                    <a:cubicBezTo>
                      <a:pt x="10" y="23"/>
                      <a:pt x="10" y="23"/>
                      <a:pt x="10" y="24"/>
                    </a:cubicBezTo>
                    <a:cubicBezTo>
                      <a:pt x="10" y="23"/>
                      <a:pt x="10" y="23"/>
                      <a:pt x="10" y="23"/>
                    </a:cubicBezTo>
                    <a:cubicBezTo>
                      <a:pt x="10" y="23"/>
                      <a:pt x="10" y="23"/>
                      <a:pt x="10" y="22"/>
                    </a:cubicBezTo>
                    <a:cubicBezTo>
                      <a:pt x="10" y="22"/>
                      <a:pt x="10" y="22"/>
                      <a:pt x="10" y="22"/>
                    </a:cubicBezTo>
                    <a:close/>
                    <a:moveTo>
                      <a:pt x="25" y="16"/>
                    </a:moveTo>
                    <a:cubicBezTo>
                      <a:pt x="25" y="16"/>
                      <a:pt x="25" y="17"/>
                      <a:pt x="25" y="17"/>
                    </a:cubicBezTo>
                    <a:cubicBezTo>
                      <a:pt x="25" y="17"/>
                      <a:pt x="25" y="17"/>
                      <a:pt x="25" y="17"/>
                    </a:cubicBezTo>
                    <a:cubicBezTo>
                      <a:pt x="25" y="17"/>
                      <a:pt x="25" y="17"/>
                      <a:pt x="25" y="17"/>
                    </a:cubicBezTo>
                    <a:cubicBezTo>
                      <a:pt x="25" y="17"/>
                      <a:pt x="25" y="17"/>
                      <a:pt x="25" y="17"/>
                    </a:cubicBezTo>
                    <a:cubicBezTo>
                      <a:pt x="25" y="17"/>
                      <a:pt x="25" y="17"/>
                      <a:pt x="24" y="17"/>
                    </a:cubicBezTo>
                    <a:cubicBezTo>
                      <a:pt x="24" y="17"/>
                      <a:pt x="24" y="17"/>
                      <a:pt x="24" y="17"/>
                    </a:cubicBezTo>
                    <a:cubicBezTo>
                      <a:pt x="24" y="17"/>
                      <a:pt x="25" y="17"/>
                      <a:pt x="25" y="16"/>
                    </a:cubicBezTo>
                    <a:cubicBezTo>
                      <a:pt x="25" y="16"/>
                      <a:pt x="25" y="16"/>
                      <a:pt x="25" y="16"/>
                    </a:cubicBezTo>
                    <a:cubicBezTo>
                      <a:pt x="25" y="16"/>
                      <a:pt x="25" y="16"/>
                      <a:pt x="25" y="16"/>
                    </a:cubicBezTo>
                    <a:close/>
                    <a:moveTo>
                      <a:pt x="22" y="7"/>
                    </a:moveTo>
                    <a:cubicBezTo>
                      <a:pt x="22" y="7"/>
                      <a:pt x="22" y="7"/>
                      <a:pt x="22" y="7"/>
                    </a:cubicBezTo>
                    <a:cubicBezTo>
                      <a:pt x="22" y="7"/>
                      <a:pt x="22" y="7"/>
                      <a:pt x="22" y="7"/>
                    </a:cubicBezTo>
                    <a:cubicBezTo>
                      <a:pt x="22" y="7"/>
                      <a:pt x="21" y="8"/>
                      <a:pt x="21" y="8"/>
                    </a:cubicBezTo>
                    <a:cubicBezTo>
                      <a:pt x="21" y="8"/>
                      <a:pt x="21" y="8"/>
                      <a:pt x="21" y="8"/>
                    </a:cubicBezTo>
                    <a:cubicBezTo>
                      <a:pt x="21" y="8"/>
                      <a:pt x="21" y="8"/>
                      <a:pt x="21" y="8"/>
                    </a:cubicBezTo>
                    <a:cubicBezTo>
                      <a:pt x="21" y="8"/>
                      <a:pt x="21" y="8"/>
                      <a:pt x="21" y="8"/>
                    </a:cubicBezTo>
                    <a:cubicBezTo>
                      <a:pt x="21" y="7"/>
                      <a:pt x="21" y="7"/>
                      <a:pt x="22" y="7"/>
                    </a:cubicBezTo>
                    <a:cubicBezTo>
                      <a:pt x="22" y="7"/>
                      <a:pt x="22" y="7"/>
                      <a:pt x="22" y="7"/>
                    </a:cubicBezTo>
                    <a:cubicBezTo>
                      <a:pt x="22" y="7"/>
                      <a:pt x="22" y="7"/>
                      <a:pt x="22" y="7"/>
                    </a:cubicBezTo>
                    <a:close/>
                    <a:moveTo>
                      <a:pt x="6" y="20"/>
                    </a:moveTo>
                    <a:cubicBezTo>
                      <a:pt x="6" y="20"/>
                      <a:pt x="6" y="20"/>
                      <a:pt x="7" y="20"/>
                    </a:cubicBezTo>
                    <a:cubicBezTo>
                      <a:pt x="7" y="20"/>
                      <a:pt x="7" y="20"/>
                      <a:pt x="7" y="20"/>
                    </a:cubicBezTo>
                    <a:cubicBezTo>
                      <a:pt x="7" y="20"/>
                      <a:pt x="7" y="20"/>
                      <a:pt x="7" y="20"/>
                    </a:cubicBezTo>
                    <a:cubicBezTo>
                      <a:pt x="7" y="20"/>
                      <a:pt x="7" y="20"/>
                      <a:pt x="6" y="20"/>
                    </a:cubicBezTo>
                    <a:cubicBezTo>
                      <a:pt x="6" y="20"/>
                      <a:pt x="6" y="20"/>
                      <a:pt x="6" y="20"/>
                    </a:cubicBezTo>
                    <a:cubicBezTo>
                      <a:pt x="6" y="20"/>
                      <a:pt x="6" y="20"/>
                      <a:pt x="6" y="20"/>
                    </a:cubicBezTo>
                    <a:cubicBezTo>
                      <a:pt x="6" y="20"/>
                      <a:pt x="6" y="20"/>
                      <a:pt x="6" y="20"/>
                    </a:cubicBezTo>
                    <a:cubicBezTo>
                      <a:pt x="6" y="20"/>
                      <a:pt x="6" y="20"/>
                      <a:pt x="6" y="20"/>
                    </a:cubicBezTo>
                    <a:close/>
                    <a:moveTo>
                      <a:pt x="12" y="23"/>
                    </a:moveTo>
                    <a:cubicBezTo>
                      <a:pt x="12" y="23"/>
                      <a:pt x="12" y="23"/>
                      <a:pt x="13" y="23"/>
                    </a:cubicBezTo>
                    <a:cubicBezTo>
                      <a:pt x="13" y="23"/>
                      <a:pt x="13" y="23"/>
                      <a:pt x="13" y="23"/>
                    </a:cubicBezTo>
                    <a:cubicBezTo>
                      <a:pt x="13" y="24"/>
                      <a:pt x="13" y="24"/>
                      <a:pt x="12" y="24"/>
                    </a:cubicBezTo>
                    <a:cubicBezTo>
                      <a:pt x="12" y="24"/>
                      <a:pt x="12" y="24"/>
                      <a:pt x="12" y="24"/>
                    </a:cubicBezTo>
                    <a:cubicBezTo>
                      <a:pt x="12" y="24"/>
                      <a:pt x="12" y="24"/>
                      <a:pt x="12" y="24"/>
                    </a:cubicBezTo>
                    <a:cubicBezTo>
                      <a:pt x="12" y="24"/>
                      <a:pt x="12" y="24"/>
                      <a:pt x="12" y="24"/>
                    </a:cubicBezTo>
                    <a:cubicBezTo>
                      <a:pt x="12" y="24"/>
                      <a:pt x="12" y="24"/>
                      <a:pt x="12" y="23"/>
                    </a:cubicBezTo>
                    <a:cubicBezTo>
                      <a:pt x="12" y="23"/>
                      <a:pt x="12" y="23"/>
                      <a:pt x="12" y="23"/>
                    </a:cubicBezTo>
                    <a:close/>
                    <a:moveTo>
                      <a:pt x="10" y="22"/>
                    </a:moveTo>
                    <a:cubicBezTo>
                      <a:pt x="10" y="23"/>
                      <a:pt x="10" y="23"/>
                      <a:pt x="10" y="23"/>
                    </a:cubicBezTo>
                    <a:cubicBezTo>
                      <a:pt x="10" y="23"/>
                      <a:pt x="9" y="23"/>
                      <a:pt x="9" y="23"/>
                    </a:cubicBezTo>
                    <a:cubicBezTo>
                      <a:pt x="9" y="23"/>
                      <a:pt x="9" y="23"/>
                      <a:pt x="9" y="23"/>
                    </a:cubicBezTo>
                    <a:cubicBezTo>
                      <a:pt x="10" y="23"/>
                      <a:pt x="10" y="23"/>
                      <a:pt x="10" y="23"/>
                    </a:cubicBezTo>
                    <a:cubicBezTo>
                      <a:pt x="10" y="22"/>
                      <a:pt x="10" y="22"/>
                      <a:pt x="10" y="22"/>
                    </a:cubicBezTo>
                    <a:cubicBezTo>
                      <a:pt x="10" y="22"/>
                      <a:pt x="10" y="22"/>
                      <a:pt x="10" y="22"/>
                    </a:cubicBezTo>
                    <a:cubicBezTo>
                      <a:pt x="10" y="22"/>
                      <a:pt x="10" y="22"/>
                      <a:pt x="10" y="22"/>
                    </a:cubicBezTo>
                    <a:cubicBezTo>
                      <a:pt x="10" y="22"/>
                      <a:pt x="10" y="22"/>
                      <a:pt x="10" y="22"/>
                    </a:cubicBezTo>
                    <a:close/>
                    <a:moveTo>
                      <a:pt x="6" y="8"/>
                    </a:moveTo>
                    <a:cubicBezTo>
                      <a:pt x="6" y="8"/>
                      <a:pt x="6" y="8"/>
                      <a:pt x="6" y="8"/>
                    </a:cubicBezTo>
                    <a:cubicBezTo>
                      <a:pt x="6" y="8"/>
                      <a:pt x="6" y="8"/>
                      <a:pt x="6" y="8"/>
                    </a:cubicBezTo>
                    <a:cubicBezTo>
                      <a:pt x="7" y="8"/>
                      <a:pt x="7" y="8"/>
                      <a:pt x="7" y="8"/>
                    </a:cubicBezTo>
                    <a:cubicBezTo>
                      <a:pt x="7" y="8"/>
                      <a:pt x="7" y="8"/>
                      <a:pt x="7" y="8"/>
                    </a:cubicBezTo>
                    <a:cubicBezTo>
                      <a:pt x="7" y="8"/>
                      <a:pt x="7" y="8"/>
                      <a:pt x="7" y="8"/>
                    </a:cubicBezTo>
                    <a:cubicBezTo>
                      <a:pt x="7" y="8"/>
                      <a:pt x="6" y="8"/>
                      <a:pt x="6" y="8"/>
                    </a:cubicBezTo>
                    <a:cubicBezTo>
                      <a:pt x="6" y="8"/>
                      <a:pt x="6" y="8"/>
                      <a:pt x="6" y="8"/>
                    </a:cubicBezTo>
                    <a:close/>
                    <a:moveTo>
                      <a:pt x="6" y="9"/>
                    </a:move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lose/>
                    <a:moveTo>
                      <a:pt x="9" y="7"/>
                    </a:moveTo>
                    <a:cubicBezTo>
                      <a:pt x="9" y="7"/>
                      <a:pt x="9" y="7"/>
                      <a:pt x="9" y="7"/>
                    </a:cubicBezTo>
                    <a:cubicBezTo>
                      <a:pt x="8" y="7"/>
                      <a:pt x="8" y="6"/>
                      <a:pt x="8" y="6"/>
                    </a:cubicBezTo>
                    <a:cubicBezTo>
                      <a:pt x="8" y="6"/>
                      <a:pt x="8" y="6"/>
                      <a:pt x="8" y="6"/>
                    </a:cubicBezTo>
                    <a:cubicBezTo>
                      <a:pt x="8" y="6"/>
                      <a:pt x="8" y="6"/>
                      <a:pt x="8" y="6"/>
                    </a:cubicBezTo>
                    <a:cubicBezTo>
                      <a:pt x="8" y="6"/>
                      <a:pt x="9" y="6"/>
                      <a:pt x="9" y="7"/>
                    </a:cubicBezTo>
                    <a:cubicBezTo>
                      <a:pt x="9" y="7"/>
                      <a:pt x="9" y="7"/>
                      <a:pt x="9" y="7"/>
                    </a:cubicBezTo>
                    <a:close/>
                    <a:moveTo>
                      <a:pt x="20" y="22"/>
                    </a:moveTo>
                    <a:cubicBezTo>
                      <a:pt x="20" y="22"/>
                      <a:pt x="20" y="22"/>
                      <a:pt x="20" y="22"/>
                    </a:cubicBezTo>
                    <a:cubicBezTo>
                      <a:pt x="20" y="22"/>
                      <a:pt x="20" y="22"/>
                      <a:pt x="21" y="23"/>
                    </a:cubicBezTo>
                    <a:cubicBezTo>
                      <a:pt x="20" y="23"/>
                      <a:pt x="20" y="23"/>
                      <a:pt x="20" y="23"/>
                    </a:cubicBezTo>
                    <a:cubicBezTo>
                      <a:pt x="20" y="23"/>
                      <a:pt x="20" y="23"/>
                      <a:pt x="20" y="23"/>
                    </a:cubicBezTo>
                    <a:cubicBezTo>
                      <a:pt x="20" y="22"/>
                      <a:pt x="20" y="22"/>
                      <a:pt x="20" y="22"/>
                    </a:cubicBezTo>
                    <a:cubicBezTo>
                      <a:pt x="20" y="22"/>
                      <a:pt x="20" y="22"/>
                      <a:pt x="20" y="22"/>
                    </a:cubicBezTo>
                    <a:close/>
                    <a:moveTo>
                      <a:pt x="7" y="8"/>
                    </a:moveTo>
                    <a:cubicBezTo>
                      <a:pt x="7" y="9"/>
                      <a:pt x="7" y="9"/>
                      <a:pt x="7" y="9"/>
                    </a:cubicBezTo>
                    <a:cubicBezTo>
                      <a:pt x="7" y="9"/>
                      <a:pt x="6" y="9"/>
                      <a:pt x="6" y="9"/>
                    </a:cubicBezTo>
                    <a:cubicBezTo>
                      <a:pt x="6" y="9"/>
                      <a:pt x="6" y="9"/>
                      <a:pt x="6" y="9"/>
                    </a:cubicBezTo>
                    <a:cubicBezTo>
                      <a:pt x="6" y="9"/>
                      <a:pt x="6" y="9"/>
                      <a:pt x="6" y="9"/>
                    </a:cubicBezTo>
                    <a:cubicBezTo>
                      <a:pt x="6" y="8"/>
                      <a:pt x="6" y="8"/>
                      <a:pt x="6" y="8"/>
                    </a:cubicBezTo>
                    <a:cubicBezTo>
                      <a:pt x="6" y="8"/>
                      <a:pt x="7" y="8"/>
                      <a:pt x="7" y="8"/>
                    </a:cubicBezTo>
                    <a:cubicBezTo>
                      <a:pt x="7" y="8"/>
                      <a:pt x="7" y="8"/>
                      <a:pt x="7" y="8"/>
                    </a:cubicBezTo>
                    <a:close/>
                    <a:moveTo>
                      <a:pt x="9" y="22"/>
                    </a:moveTo>
                    <a:cubicBezTo>
                      <a:pt x="9" y="22"/>
                      <a:pt x="9" y="22"/>
                      <a:pt x="9" y="23"/>
                    </a:cubicBezTo>
                    <a:cubicBezTo>
                      <a:pt x="9" y="23"/>
                      <a:pt x="8" y="23"/>
                      <a:pt x="8" y="22"/>
                    </a:cubicBezTo>
                    <a:cubicBezTo>
                      <a:pt x="8" y="22"/>
                      <a:pt x="8" y="22"/>
                      <a:pt x="8" y="22"/>
                    </a:cubicBezTo>
                    <a:cubicBezTo>
                      <a:pt x="8" y="22"/>
                      <a:pt x="9" y="22"/>
                      <a:pt x="9" y="22"/>
                    </a:cubicBezTo>
                    <a:cubicBezTo>
                      <a:pt x="9" y="22"/>
                      <a:pt x="9" y="22"/>
                      <a:pt x="9" y="22"/>
                    </a:cubicBezTo>
                    <a:cubicBezTo>
                      <a:pt x="9" y="22"/>
                      <a:pt x="9" y="22"/>
                      <a:pt x="9" y="22"/>
                    </a:cubicBezTo>
                    <a:cubicBezTo>
                      <a:pt x="9" y="22"/>
                      <a:pt x="9" y="22"/>
                      <a:pt x="9" y="22"/>
                    </a:cubicBezTo>
                    <a:close/>
                    <a:moveTo>
                      <a:pt x="6" y="19"/>
                    </a:moveTo>
                    <a:cubicBezTo>
                      <a:pt x="6" y="19"/>
                      <a:pt x="6" y="19"/>
                      <a:pt x="7" y="19"/>
                    </a:cubicBezTo>
                    <a:cubicBezTo>
                      <a:pt x="7" y="19"/>
                      <a:pt x="7" y="19"/>
                      <a:pt x="6" y="20"/>
                    </a:cubicBezTo>
                    <a:cubicBezTo>
                      <a:pt x="6" y="20"/>
                      <a:pt x="6" y="20"/>
                      <a:pt x="6" y="20"/>
                    </a:cubicBezTo>
                    <a:cubicBezTo>
                      <a:pt x="6" y="20"/>
                      <a:pt x="6" y="20"/>
                      <a:pt x="6" y="20"/>
                    </a:cubicBezTo>
                    <a:cubicBezTo>
                      <a:pt x="6" y="20"/>
                      <a:pt x="6" y="20"/>
                      <a:pt x="6" y="20"/>
                    </a:cubicBezTo>
                    <a:cubicBezTo>
                      <a:pt x="6" y="20"/>
                      <a:pt x="6" y="19"/>
                      <a:pt x="6" y="19"/>
                    </a:cubicBezTo>
                    <a:cubicBezTo>
                      <a:pt x="6" y="19"/>
                      <a:pt x="6" y="19"/>
                      <a:pt x="6" y="19"/>
                    </a:cubicBezTo>
                    <a:cubicBezTo>
                      <a:pt x="6" y="19"/>
                      <a:pt x="6" y="19"/>
                      <a:pt x="6" y="19"/>
                    </a:cubicBezTo>
                    <a:close/>
                    <a:moveTo>
                      <a:pt x="16" y="5"/>
                    </a:moveTo>
                    <a:cubicBezTo>
                      <a:pt x="16" y="4"/>
                      <a:pt x="16" y="4"/>
                      <a:pt x="16" y="4"/>
                    </a:cubicBezTo>
                    <a:cubicBezTo>
                      <a:pt x="16" y="4"/>
                      <a:pt x="16" y="4"/>
                      <a:pt x="16" y="4"/>
                    </a:cubicBezTo>
                    <a:cubicBezTo>
                      <a:pt x="16" y="4"/>
                      <a:pt x="16" y="4"/>
                      <a:pt x="16" y="4"/>
                    </a:cubicBezTo>
                    <a:cubicBezTo>
                      <a:pt x="16" y="5"/>
                      <a:pt x="16" y="5"/>
                      <a:pt x="16" y="5"/>
                    </a:cubicBezTo>
                    <a:cubicBezTo>
                      <a:pt x="16" y="5"/>
                      <a:pt x="16" y="5"/>
                      <a:pt x="16" y="5"/>
                    </a:cubicBezTo>
                    <a:cubicBezTo>
                      <a:pt x="16" y="5"/>
                      <a:pt x="16" y="5"/>
                      <a:pt x="16" y="5"/>
                    </a:cubicBezTo>
                    <a:close/>
                    <a:moveTo>
                      <a:pt x="10" y="4"/>
                    </a:moveTo>
                    <a:cubicBezTo>
                      <a:pt x="10" y="4"/>
                      <a:pt x="10" y="4"/>
                      <a:pt x="10" y="4"/>
                    </a:cubicBezTo>
                    <a:cubicBezTo>
                      <a:pt x="10" y="4"/>
                      <a:pt x="11" y="4"/>
                      <a:pt x="11" y="4"/>
                    </a:cubicBezTo>
                    <a:cubicBezTo>
                      <a:pt x="11" y="4"/>
                      <a:pt x="11" y="4"/>
                      <a:pt x="11" y="4"/>
                    </a:cubicBezTo>
                    <a:cubicBezTo>
                      <a:pt x="11" y="4"/>
                      <a:pt x="11" y="4"/>
                      <a:pt x="11" y="4"/>
                    </a:cubicBezTo>
                    <a:cubicBezTo>
                      <a:pt x="11" y="4"/>
                      <a:pt x="11" y="4"/>
                      <a:pt x="11" y="4"/>
                    </a:cubicBezTo>
                    <a:cubicBezTo>
                      <a:pt x="11" y="4"/>
                      <a:pt x="11" y="4"/>
                      <a:pt x="10" y="4"/>
                    </a:cubicBezTo>
                    <a:cubicBezTo>
                      <a:pt x="10" y="4"/>
                      <a:pt x="10" y="4"/>
                      <a:pt x="10" y="4"/>
                    </a:cubicBezTo>
                    <a:close/>
                    <a:moveTo>
                      <a:pt x="5" y="11"/>
                    </a:moveTo>
                    <a:cubicBezTo>
                      <a:pt x="5" y="11"/>
                      <a:pt x="5" y="11"/>
                      <a:pt x="5" y="11"/>
                    </a:cubicBezTo>
                    <a:cubicBezTo>
                      <a:pt x="5" y="11"/>
                      <a:pt x="5" y="11"/>
                      <a:pt x="5" y="11"/>
                    </a:cubicBezTo>
                    <a:cubicBezTo>
                      <a:pt x="5" y="11"/>
                      <a:pt x="5" y="11"/>
                      <a:pt x="5" y="11"/>
                    </a:cubicBezTo>
                    <a:cubicBezTo>
                      <a:pt x="5" y="11"/>
                      <a:pt x="5" y="11"/>
                      <a:pt x="5" y="11"/>
                    </a:cubicBezTo>
                    <a:cubicBezTo>
                      <a:pt x="5" y="10"/>
                      <a:pt x="5" y="10"/>
                      <a:pt x="5" y="11"/>
                    </a:cubicBezTo>
                    <a:cubicBezTo>
                      <a:pt x="5" y="11"/>
                      <a:pt x="5" y="11"/>
                      <a:pt x="6" y="11"/>
                    </a:cubicBezTo>
                    <a:cubicBezTo>
                      <a:pt x="5" y="11"/>
                      <a:pt x="5" y="11"/>
                      <a:pt x="5" y="11"/>
                    </a:cubicBezTo>
                    <a:cubicBezTo>
                      <a:pt x="5" y="11"/>
                      <a:pt x="5" y="11"/>
                      <a:pt x="5" y="11"/>
                    </a:cubicBezTo>
                    <a:close/>
                    <a:moveTo>
                      <a:pt x="8" y="6"/>
                    </a:moveTo>
                    <a:cubicBezTo>
                      <a:pt x="8" y="6"/>
                      <a:pt x="8" y="6"/>
                      <a:pt x="8" y="6"/>
                    </a:cubicBezTo>
                    <a:cubicBezTo>
                      <a:pt x="8" y="5"/>
                      <a:pt x="8" y="5"/>
                      <a:pt x="8" y="5"/>
                    </a:cubicBezTo>
                    <a:cubicBezTo>
                      <a:pt x="8" y="5"/>
                      <a:pt x="8" y="5"/>
                      <a:pt x="8" y="6"/>
                    </a:cubicBezTo>
                    <a:cubicBezTo>
                      <a:pt x="8" y="6"/>
                      <a:pt x="8" y="6"/>
                      <a:pt x="8" y="6"/>
                    </a:cubicBezTo>
                    <a:cubicBezTo>
                      <a:pt x="8" y="6"/>
                      <a:pt x="8" y="6"/>
                      <a:pt x="8" y="6"/>
                    </a:cubicBezTo>
                    <a:close/>
                    <a:moveTo>
                      <a:pt x="14" y="24"/>
                    </a:moveTo>
                    <a:cubicBezTo>
                      <a:pt x="15" y="24"/>
                      <a:pt x="15" y="24"/>
                      <a:pt x="15" y="24"/>
                    </a:cubicBezTo>
                    <a:cubicBezTo>
                      <a:pt x="15" y="24"/>
                      <a:pt x="15" y="24"/>
                      <a:pt x="15" y="25"/>
                    </a:cubicBezTo>
                    <a:cubicBezTo>
                      <a:pt x="15" y="25"/>
                      <a:pt x="15" y="25"/>
                      <a:pt x="14" y="25"/>
                    </a:cubicBezTo>
                    <a:cubicBezTo>
                      <a:pt x="14" y="24"/>
                      <a:pt x="15" y="24"/>
                      <a:pt x="14" y="24"/>
                    </a:cubicBezTo>
                    <a:cubicBezTo>
                      <a:pt x="14" y="24"/>
                      <a:pt x="14" y="24"/>
                      <a:pt x="14" y="24"/>
                    </a:cubicBezTo>
                    <a:close/>
                    <a:moveTo>
                      <a:pt x="14" y="4"/>
                    </a:moveTo>
                    <a:cubicBezTo>
                      <a:pt x="14" y="4"/>
                      <a:pt x="14" y="4"/>
                      <a:pt x="15" y="4"/>
                    </a:cubicBezTo>
                    <a:cubicBezTo>
                      <a:pt x="15" y="4"/>
                      <a:pt x="15" y="4"/>
                      <a:pt x="15" y="4"/>
                    </a:cubicBezTo>
                    <a:cubicBezTo>
                      <a:pt x="15" y="4"/>
                      <a:pt x="15" y="4"/>
                      <a:pt x="15" y="4"/>
                    </a:cubicBezTo>
                    <a:cubicBezTo>
                      <a:pt x="15" y="5"/>
                      <a:pt x="15" y="5"/>
                      <a:pt x="15" y="5"/>
                    </a:cubicBezTo>
                    <a:cubicBezTo>
                      <a:pt x="14" y="5"/>
                      <a:pt x="14" y="5"/>
                      <a:pt x="14" y="5"/>
                    </a:cubicBezTo>
                    <a:cubicBezTo>
                      <a:pt x="14" y="5"/>
                      <a:pt x="14" y="4"/>
                      <a:pt x="14" y="4"/>
                    </a:cubicBezTo>
                    <a:cubicBezTo>
                      <a:pt x="14" y="4"/>
                      <a:pt x="14" y="4"/>
                      <a:pt x="14" y="4"/>
                    </a:cubicBezTo>
                    <a:cubicBezTo>
                      <a:pt x="14" y="4"/>
                      <a:pt x="14" y="4"/>
                      <a:pt x="14" y="4"/>
                    </a:cubicBezTo>
                    <a:cubicBezTo>
                      <a:pt x="14" y="4"/>
                      <a:pt x="14" y="4"/>
                      <a:pt x="14" y="4"/>
                    </a:cubicBezTo>
                    <a:close/>
                    <a:moveTo>
                      <a:pt x="13" y="25"/>
                    </a:moveTo>
                    <a:cubicBezTo>
                      <a:pt x="14" y="25"/>
                      <a:pt x="14" y="25"/>
                      <a:pt x="14" y="25"/>
                    </a:cubicBezTo>
                    <a:cubicBezTo>
                      <a:pt x="14" y="25"/>
                      <a:pt x="14" y="25"/>
                      <a:pt x="14" y="25"/>
                    </a:cubicBezTo>
                    <a:cubicBezTo>
                      <a:pt x="14" y="25"/>
                      <a:pt x="14" y="25"/>
                      <a:pt x="14" y="25"/>
                    </a:cubicBezTo>
                    <a:cubicBezTo>
                      <a:pt x="13" y="25"/>
                      <a:pt x="13" y="25"/>
                      <a:pt x="13" y="25"/>
                    </a:cubicBezTo>
                    <a:cubicBezTo>
                      <a:pt x="13" y="25"/>
                      <a:pt x="13" y="25"/>
                      <a:pt x="13" y="25"/>
                    </a:cubicBezTo>
                    <a:close/>
                    <a:moveTo>
                      <a:pt x="23" y="17"/>
                    </a:moveTo>
                    <a:cubicBezTo>
                      <a:pt x="23" y="17"/>
                      <a:pt x="23" y="17"/>
                      <a:pt x="23" y="17"/>
                    </a:cubicBezTo>
                    <a:cubicBezTo>
                      <a:pt x="23" y="17"/>
                      <a:pt x="23" y="17"/>
                      <a:pt x="23" y="17"/>
                    </a:cubicBezTo>
                    <a:cubicBezTo>
                      <a:pt x="24" y="17"/>
                      <a:pt x="24" y="17"/>
                      <a:pt x="24" y="17"/>
                    </a:cubicBezTo>
                    <a:cubicBezTo>
                      <a:pt x="24" y="17"/>
                      <a:pt x="24" y="17"/>
                      <a:pt x="24" y="17"/>
                    </a:cubicBezTo>
                    <a:cubicBezTo>
                      <a:pt x="24" y="17"/>
                      <a:pt x="24" y="17"/>
                      <a:pt x="24" y="17"/>
                    </a:cubicBezTo>
                    <a:cubicBezTo>
                      <a:pt x="24" y="17"/>
                      <a:pt x="23" y="17"/>
                      <a:pt x="23" y="17"/>
                    </a:cubicBezTo>
                    <a:cubicBezTo>
                      <a:pt x="23" y="17"/>
                      <a:pt x="23" y="17"/>
                      <a:pt x="23" y="17"/>
                    </a:cubicBezTo>
                    <a:close/>
                    <a:moveTo>
                      <a:pt x="4" y="17"/>
                    </a:moveTo>
                    <a:cubicBezTo>
                      <a:pt x="4" y="17"/>
                      <a:pt x="4" y="17"/>
                      <a:pt x="5" y="18"/>
                    </a:cubicBezTo>
                    <a:cubicBezTo>
                      <a:pt x="4" y="18"/>
                      <a:pt x="4" y="18"/>
                      <a:pt x="4" y="18"/>
                    </a:cubicBezTo>
                    <a:cubicBezTo>
                      <a:pt x="4" y="18"/>
                      <a:pt x="4" y="18"/>
                      <a:pt x="4" y="17"/>
                    </a:cubicBezTo>
                    <a:cubicBezTo>
                      <a:pt x="4" y="17"/>
                      <a:pt x="4" y="17"/>
                      <a:pt x="4" y="17"/>
                    </a:cubicBezTo>
                    <a:cubicBezTo>
                      <a:pt x="4" y="17"/>
                      <a:pt x="4" y="17"/>
                      <a:pt x="4" y="17"/>
                    </a:cubicBezTo>
                    <a:cubicBezTo>
                      <a:pt x="4" y="17"/>
                      <a:pt x="4" y="17"/>
                      <a:pt x="4" y="17"/>
                    </a:cubicBezTo>
                    <a:close/>
                    <a:moveTo>
                      <a:pt x="4" y="16"/>
                    </a:moveTo>
                    <a:cubicBezTo>
                      <a:pt x="4" y="16"/>
                      <a:pt x="4" y="16"/>
                      <a:pt x="4" y="17"/>
                    </a:cubicBezTo>
                    <a:cubicBezTo>
                      <a:pt x="4" y="17"/>
                      <a:pt x="4" y="17"/>
                      <a:pt x="4" y="17"/>
                    </a:cubicBezTo>
                    <a:cubicBezTo>
                      <a:pt x="4" y="17"/>
                      <a:pt x="4" y="17"/>
                      <a:pt x="4" y="17"/>
                    </a:cubicBezTo>
                    <a:cubicBezTo>
                      <a:pt x="4" y="17"/>
                      <a:pt x="4" y="17"/>
                      <a:pt x="4" y="17"/>
                    </a:cubicBezTo>
                    <a:cubicBezTo>
                      <a:pt x="4" y="16"/>
                      <a:pt x="4" y="16"/>
                      <a:pt x="4" y="16"/>
                    </a:cubicBezTo>
                    <a:cubicBezTo>
                      <a:pt x="4" y="16"/>
                      <a:pt x="4" y="16"/>
                      <a:pt x="4" y="16"/>
                    </a:cubicBezTo>
                    <a:cubicBezTo>
                      <a:pt x="4" y="16"/>
                      <a:pt x="4" y="16"/>
                      <a:pt x="4" y="16"/>
                    </a:cubicBezTo>
                    <a:close/>
                    <a:moveTo>
                      <a:pt x="12" y="5"/>
                    </a:moveTo>
                    <a:cubicBezTo>
                      <a:pt x="12" y="5"/>
                      <a:pt x="12" y="5"/>
                      <a:pt x="12" y="5"/>
                    </a:cubicBezTo>
                    <a:cubicBezTo>
                      <a:pt x="12" y="5"/>
                      <a:pt x="12" y="5"/>
                      <a:pt x="12" y="5"/>
                    </a:cubicBezTo>
                    <a:cubicBezTo>
                      <a:pt x="12" y="5"/>
                      <a:pt x="12" y="4"/>
                      <a:pt x="12" y="4"/>
                    </a:cubicBezTo>
                    <a:cubicBezTo>
                      <a:pt x="12" y="4"/>
                      <a:pt x="12" y="4"/>
                      <a:pt x="12" y="4"/>
                    </a:cubicBezTo>
                    <a:cubicBezTo>
                      <a:pt x="12" y="4"/>
                      <a:pt x="12" y="4"/>
                      <a:pt x="12" y="4"/>
                    </a:cubicBezTo>
                    <a:cubicBezTo>
                      <a:pt x="12" y="4"/>
                      <a:pt x="12" y="4"/>
                      <a:pt x="12" y="4"/>
                    </a:cubicBezTo>
                    <a:cubicBezTo>
                      <a:pt x="12" y="4"/>
                      <a:pt x="12" y="5"/>
                      <a:pt x="12" y="5"/>
                    </a:cubicBezTo>
                    <a:cubicBezTo>
                      <a:pt x="12" y="5"/>
                      <a:pt x="12" y="5"/>
                      <a:pt x="12" y="5"/>
                    </a:cubicBezTo>
                    <a:close/>
                    <a:moveTo>
                      <a:pt x="21" y="22"/>
                    </a:moveTo>
                    <a:cubicBezTo>
                      <a:pt x="21" y="22"/>
                      <a:pt x="21" y="22"/>
                      <a:pt x="21" y="21"/>
                    </a:cubicBezTo>
                    <a:cubicBezTo>
                      <a:pt x="21" y="21"/>
                      <a:pt x="21" y="21"/>
                      <a:pt x="21" y="21"/>
                    </a:cubicBezTo>
                    <a:cubicBezTo>
                      <a:pt x="21" y="21"/>
                      <a:pt x="21" y="21"/>
                      <a:pt x="21" y="21"/>
                    </a:cubicBezTo>
                    <a:cubicBezTo>
                      <a:pt x="21" y="21"/>
                      <a:pt x="21" y="21"/>
                      <a:pt x="21" y="21"/>
                    </a:cubicBezTo>
                    <a:cubicBezTo>
                      <a:pt x="21" y="21"/>
                      <a:pt x="21" y="22"/>
                      <a:pt x="21" y="22"/>
                    </a:cubicBezTo>
                    <a:cubicBezTo>
                      <a:pt x="21" y="22"/>
                      <a:pt x="21" y="22"/>
                      <a:pt x="21" y="22"/>
                    </a:cubicBezTo>
                    <a:cubicBezTo>
                      <a:pt x="21" y="22"/>
                      <a:pt x="21" y="22"/>
                      <a:pt x="21" y="22"/>
                    </a:cubicBezTo>
                    <a:cubicBezTo>
                      <a:pt x="21" y="22"/>
                      <a:pt x="21" y="22"/>
                      <a:pt x="21" y="22"/>
                    </a:cubicBezTo>
                    <a:close/>
                    <a:moveTo>
                      <a:pt x="4" y="15"/>
                    </a:moveTo>
                    <a:cubicBezTo>
                      <a:pt x="4" y="15"/>
                      <a:pt x="4" y="15"/>
                      <a:pt x="4" y="16"/>
                    </a:cubicBezTo>
                    <a:cubicBezTo>
                      <a:pt x="4" y="16"/>
                      <a:pt x="4" y="16"/>
                      <a:pt x="4" y="16"/>
                    </a:cubicBezTo>
                    <a:cubicBezTo>
                      <a:pt x="4" y="16"/>
                      <a:pt x="4" y="16"/>
                      <a:pt x="4" y="16"/>
                    </a:cubicBezTo>
                    <a:cubicBezTo>
                      <a:pt x="4" y="16"/>
                      <a:pt x="3" y="16"/>
                      <a:pt x="3" y="16"/>
                    </a:cubicBezTo>
                    <a:cubicBezTo>
                      <a:pt x="3" y="16"/>
                      <a:pt x="3" y="15"/>
                      <a:pt x="3" y="15"/>
                    </a:cubicBezTo>
                    <a:cubicBezTo>
                      <a:pt x="4" y="15"/>
                      <a:pt x="4" y="15"/>
                      <a:pt x="4" y="15"/>
                    </a:cubicBezTo>
                    <a:cubicBezTo>
                      <a:pt x="4" y="15"/>
                      <a:pt x="4" y="15"/>
                      <a:pt x="4" y="15"/>
                    </a:cubicBezTo>
                    <a:close/>
                    <a:moveTo>
                      <a:pt x="11" y="24"/>
                    </a:moveTo>
                    <a:cubicBezTo>
                      <a:pt x="11" y="24"/>
                      <a:pt x="11"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1" y="24"/>
                      <a:pt x="11" y="24"/>
                    </a:cubicBezTo>
                    <a:cubicBezTo>
                      <a:pt x="11" y="24"/>
                      <a:pt x="11" y="24"/>
                      <a:pt x="11" y="24"/>
                    </a:cubicBezTo>
                    <a:cubicBezTo>
                      <a:pt x="11" y="24"/>
                      <a:pt x="11" y="24"/>
                      <a:pt x="11" y="24"/>
                    </a:cubicBezTo>
                    <a:close/>
                    <a:moveTo>
                      <a:pt x="7" y="22"/>
                    </a:moveTo>
                    <a:cubicBezTo>
                      <a:pt x="7" y="22"/>
                      <a:pt x="7" y="22"/>
                      <a:pt x="7" y="22"/>
                    </a:cubicBezTo>
                    <a:cubicBezTo>
                      <a:pt x="7" y="22"/>
                      <a:pt x="7" y="22"/>
                      <a:pt x="7" y="22"/>
                    </a:cubicBezTo>
                    <a:cubicBezTo>
                      <a:pt x="7" y="22"/>
                      <a:pt x="6" y="22"/>
                      <a:pt x="6" y="21"/>
                    </a:cubicBezTo>
                    <a:cubicBezTo>
                      <a:pt x="6" y="21"/>
                      <a:pt x="6" y="21"/>
                      <a:pt x="7" y="21"/>
                    </a:cubicBezTo>
                    <a:cubicBezTo>
                      <a:pt x="7" y="21"/>
                      <a:pt x="7" y="21"/>
                      <a:pt x="7" y="21"/>
                    </a:cubicBezTo>
                    <a:cubicBezTo>
                      <a:pt x="7" y="21"/>
                      <a:pt x="7" y="21"/>
                      <a:pt x="7" y="21"/>
                    </a:cubicBezTo>
                    <a:cubicBezTo>
                      <a:pt x="7" y="21"/>
                      <a:pt x="7" y="22"/>
                      <a:pt x="7" y="22"/>
                    </a:cubicBezTo>
                    <a:cubicBezTo>
                      <a:pt x="7" y="22"/>
                      <a:pt x="7" y="22"/>
                      <a:pt x="7" y="22"/>
                    </a:cubicBezTo>
                    <a:close/>
                    <a:moveTo>
                      <a:pt x="20" y="22"/>
                    </a:moveTo>
                    <a:cubicBezTo>
                      <a:pt x="20" y="22"/>
                      <a:pt x="20" y="21"/>
                      <a:pt x="21" y="21"/>
                    </a:cubicBezTo>
                    <a:cubicBezTo>
                      <a:pt x="21" y="22"/>
                      <a:pt x="21" y="22"/>
                      <a:pt x="21" y="22"/>
                    </a:cubicBezTo>
                    <a:cubicBezTo>
                      <a:pt x="21" y="22"/>
                      <a:pt x="21" y="22"/>
                      <a:pt x="21" y="22"/>
                    </a:cubicBezTo>
                    <a:cubicBezTo>
                      <a:pt x="21" y="22"/>
                      <a:pt x="20" y="22"/>
                      <a:pt x="20" y="22"/>
                    </a:cubicBezTo>
                    <a:cubicBezTo>
                      <a:pt x="20" y="22"/>
                      <a:pt x="20" y="22"/>
                      <a:pt x="20" y="22"/>
                    </a:cubicBezTo>
                    <a:close/>
                    <a:moveTo>
                      <a:pt x="5" y="17"/>
                    </a:moveTo>
                    <a:cubicBezTo>
                      <a:pt x="5" y="17"/>
                      <a:pt x="5" y="17"/>
                      <a:pt x="5" y="17"/>
                    </a:cubicBezTo>
                    <a:cubicBezTo>
                      <a:pt x="5" y="17"/>
                      <a:pt x="5" y="17"/>
                      <a:pt x="5" y="17"/>
                    </a:cubicBezTo>
                    <a:cubicBezTo>
                      <a:pt x="5" y="17"/>
                      <a:pt x="5" y="17"/>
                      <a:pt x="5" y="17"/>
                    </a:cubicBezTo>
                    <a:cubicBezTo>
                      <a:pt x="6" y="17"/>
                      <a:pt x="6" y="17"/>
                      <a:pt x="5" y="17"/>
                    </a:cubicBezTo>
                    <a:cubicBezTo>
                      <a:pt x="5" y="17"/>
                      <a:pt x="5" y="18"/>
                      <a:pt x="5" y="18"/>
                    </a:cubicBezTo>
                    <a:cubicBezTo>
                      <a:pt x="5" y="18"/>
                      <a:pt x="5" y="18"/>
                      <a:pt x="5" y="18"/>
                    </a:cubicBezTo>
                    <a:cubicBezTo>
                      <a:pt x="5" y="17"/>
                      <a:pt x="5" y="17"/>
                      <a:pt x="5" y="17"/>
                    </a:cubicBezTo>
                    <a:cubicBezTo>
                      <a:pt x="5" y="17"/>
                      <a:pt x="5" y="17"/>
                      <a:pt x="5" y="17"/>
                    </a:cubicBezTo>
                    <a:close/>
                    <a:moveTo>
                      <a:pt x="22" y="20"/>
                    </a:moveTo>
                    <a:cubicBezTo>
                      <a:pt x="22" y="20"/>
                      <a:pt x="22" y="20"/>
                      <a:pt x="22" y="20"/>
                    </a:cubicBezTo>
                    <a:cubicBezTo>
                      <a:pt x="22" y="20"/>
                      <a:pt x="22" y="20"/>
                      <a:pt x="23" y="20"/>
                    </a:cubicBezTo>
                    <a:cubicBezTo>
                      <a:pt x="23" y="20"/>
                      <a:pt x="23" y="21"/>
                      <a:pt x="23" y="21"/>
                    </a:cubicBezTo>
                    <a:cubicBezTo>
                      <a:pt x="22" y="21"/>
                      <a:pt x="22" y="21"/>
                      <a:pt x="22" y="21"/>
                    </a:cubicBezTo>
                    <a:cubicBezTo>
                      <a:pt x="22" y="21"/>
                      <a:pt x="22" y="21"/>
                      <a:pt x="22" y="20"/>
                    </a:cubicBezTo>
                    <a:cubicBezTo>
                      <a:pt x="22" y="20"/>
                      <a:pt x="22" y="20"/>
                      <a:pt x="22" y="20"/>
                    </a:cubicBezTo>
                    <a:cubicBezTo>
                      <a:pt x="22" y="20"/>
                      <a:pt x="22" y="20"/>
                      <a:pt x="22" y="20"/>
                    </a:cubicBezTo>
                    <a:close/>
                    <a:moveTo>
                      <a:pt x="6" y="20"/>
                    </a:moveTo>
                    <a:cubicBezTo>
                      <a:pt x="5" y="20"/>
                      <a:pt x="5" y="20"/>
                      <a:pt x="5" y="20"/>
                    </a:cubicBezTo>
                    <a:cubicBezTo>
                      <a:pt x="5" y="20"/>
                      <a:pt x="5" y="20"/>
                      <a:pt x="5" y="20"/>
                    </a:cubicBezTo>
                    <a:cubicBezTo>
                      <a:pt x="5" y="20"/>
                      <a:pt x="5" y="20"/>
                      <a:pt x="5" y="20"/>
                    </a:cubicBezTo>
                    <a:cubicBezTo>
                      <a:pt x="6" y="20"/>
                      <a:pt x="6" y="20"/>
                      <a:pt x="6" y="20"/>
                    </a:cubicBezTo>
                    <a:cubicBezTo>
                      <a:pt x="6" y="20"/>
                      <a:pt x="6" y="20"/>
                      <a:pt x="6" y="20"/>
                    </a:cubicBezTo>
                    <a:cubicBezTo>
                      <a:pt x="6" y="20"/>
                      <a:pt x="6" y="20"/>
                      <a:pt x="6" y="20"/>
                    </a:cubicBezTo>
                    <a:cubicBezTo>
                      <a:pt x="6" y="20"/>
                      <a:pt x="6" y="20"/>
                      <a:pt x="6" y="20"/>
                    </a:cubicBezTo>
                    <a:cubicBezTo>
                      <a:pt x="6" y="20"/>
                      <a:pt x="6" y="20"/>
                      <a:pt x="6" y="20"/>
                    </a:cubicBezTo>
                    <a:close/>
                    <a:moveTo>
                      <a:pt x="14" y="25"/>
                    </a:moveTo>
                    <a:cubicBezTo>
                      <a:pt x="15" y="25"/>
                      <a:pt x="15" y="25"/>
                      <a:pt x="15" y="25"/>
                    </a:cubicBezTo>
                    <a:cubicBezTo>
                      <a:pt x="15" y="25"/>
                      <a:pt x="15" y="25"/>
                      <a:pt x="15" y="25"/>
                    </a:cubicBezTo>
                    <a:cubicBezTo>
                      <a:pt x="15" y="25"/>
                      <a:pt x="15" y="25"/>
                      <a:pt x="15" y="25"/>
                    </a:cubicBezTo>
                    <a:cubicBezTo>
                      <a:pt x="14" y="25"/>
                      <a:pt x="14" y="25"/>
                      <a:pt x="14" y="25"/>
                    </a:cubicBezTo>
                    <a:cubicBezTo>
                      <a:pt x="14" y="25"/>
                      <a:pt x="14" y="25"/>
                      <a:pt x="14" y="25"/>
                    </a:cubicBezTo>
                    <a:cubicBezTo>
                      <a:pt x="14" y="25"/>
                      <a:pt x="14" y="25"/>
                      <a:pt x="14" y="25"/>
                    </a:cubicBezTo>
                    <a:close/>
                    <a:moveTo>
                      <a:pt x="9" y="23"/>
                    </a:moveTo>
                    <a:cubicBezTo>
                      <a:pt x="9" y="23"/>
                      <a:pt x="9" y="22"/>
                      <a:pt x="9" y="22"/>
                    </a:cubicBezTo>
                    <a:cubicBezTo>
                      <a:pt x="9" y="22"/>
                      <a:pt x="10" y="22"/>
                      <a:pt x="10" y="22"/>
                    </a:cubicBezTo>
                    <a:cubicBezTo>
                      <a:pt x="10" y="22"/>
                      <a:pt x="9" y="23"/>
                      <a:pt x="9" y="23"/>
                    </a:cubicBezTo>
                    <a:cubicBezTo>
                      <a:pt x="9" y="23"/>
                      <a:pt x="9" y="23"/>
                      <a:pt x="9" y="23"/>
                    </a:cubicBezTo>
                    <a:cubicBezTo>
                      <a:pt x="9" y="23"/>
                      <a:pt x="9" y="23"/>
                      <a:pt x="9" y="23"/>
                    </a:cubicBezTo>
                    <a:cubicBezTo>
                      <a:pt x="9" y="23"/>
                      <a:pt x="9" y="23"/>
                      <a:pt x="9" y="23"/>
                    </a:cubicBezTo>
                    <a:cubicBezTo>
                      <a:pt x="9" y="23"/>
                      <a:pt x="9" y="23"/>
                      <a:pt x="9" y="23"/>
                    </a:cubicBezTo>
                    <a:close/>
                    <a:moveTo>
                      <a:pt x="4" y="12"/>
                    </a:moveTo>
                    <a:cubicBezTo>
                      <a:pt x="4" y="12"/>
                      <a:pt x="4" y="12"/>
                      <a:pt x="4" y="12"/>
                    </a:cubicBezTo>
                    <a:cubicBezTo>
                      <a:pt x="5" y="12"/>
                      <a:pt x="5" y="12"/>
                      <a:pt x="5" y="12"/>
                    </a:cubicBezTo>
                    <a:cubicBezTo>
                      <a:pt x="5" y="12"/>
                      <a:pt x="5" y="12"/>
                      <a:pt x="5" y="12"/>
                    </a:cubicBezTo>
                    <a:cubicBezTo>
                      <a:pt x="5" y="12"/>
                      <a:pt x="5" y="12"/>
                      <a:pt x="4" y="12"/>
                    </a:cubicBezTo>
                    <a:cubicBezTo>
                      <a:pt x="4" y="12"/>
                      <a:pt x="4" y="12"/>
                      <a:pt x="4" y="12"/>
                    </a:cubicBezTo>
                    <a:close/>
                    <a:moveTo>
                      <a:pt x="17" y="4"/>
                    </a:moveTo>
                    <a:cubicBezTo>
                      <a:pt x="17" y="4"/>
                      <a:pt x="17" y="4"/>
                      <a:pt x="18" y="4"/>
                    </a:cubicBezTo>
                    <a:cubicBezTo>
                      <a:pt x="17" y="5"/>
                      <a:pt x="17" y="5"/>
                      <a:pt x="17" y="5"/>
                    </a:cubicBezTo>
                    <a:cubicBezTo>
                      <a:pt x="17" y="5"/>
                      <a:pt x="17" y="5"/>
                      <a:pt x="17" y="5"/>
                    </a:cubicBezTo>
                    <a:cubicBezTo>
                      <a:pt x="17" y="5"/>
                      <a:pt x="17" y="5"/>
                      <a:pt x="17" y="5"/>
                    </a:cubicBezTo>
                    <a:cubicBezTo>
                      <a:pt x="17" y="5"/>
                      <a:pt x="17" y="5"/>
                      <a:pt x="17" y="5"/>
                    </a:cubicBezTo>
                    <a:cubicBezTo>
                      <a:pt x="17" y="5"/>
                      <a:pt x="17" y="4"/>
                      <a:pt x="17" y="4"/>
                    </a:cubicBezTo>
                    <a:cubicBezTo>
                      <a:pt x="17" y="4"/>
                      <a:pt x="17" y="4"/>
                      <a:pt x="17" y="4"/>
                    </a:cubicBezTo>
                    <a:close/>
                    <a:moveTo>
                      <a:pt x="5" y="19"/>
                    </a:moveTo>
                    <a:cubicBezTo>
                      <a:pt x="5" y="19"/>
                      <a:pt x="5" y="19"/>
                      <a:pt x="5" y="19"/>
                    </a:cubicBezTo>
                    <a:cubicBezTo>
                      <a:pt x="5" y="19"/>
                      <a:pt x="5" y="19"/>
                      <a:pt x="5" y="19"/>
                    </a:cubicBezTo>
                    <a:cubicBezTo>
                      <a:pt x="5" y="20"/>
                      <a:pt x="5" y="19"/>
                      <a:pt x="5" y="19"/>
                    </a:cubicBezTo>
                    <a:cubicBezTo>
                      <a:pt x="5" y="19"/>
                      <a:pt x="5" y="19"/>
                      <a:pt x="5" y="19"/>
                    </a:cubicBezTo>
                    <a:cubicBezTo>
                      <a:pt x="5" y="19"/>
                      <a:pt x="5" y="19"/>
                      <a:pt x="5" y="19"/>
                    </a:cubicBezTo>
                    <a:close/>
                    <a:moveTo>
                      <a:pt x="21" y="7"/>
                    </a:move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7"/>
                      <a:pt x="21" y="7"/>
                      <a:pt x="21" y="7"/>
                    </a:cubicBezTo>
                    <a:cubicBezTo>
                      <a:pt x="21" y="6"/>
                      <a:pt x="21" y="6"/>
                      <a:pt x="21" y="7"/>
                    </a:cubicBezTo>
                    <a:cubicBezTo>
                      <a:pt x="21" y="7"/>
                      <a:pt x="21" y="7"/>
                      <a:pt x="21" y="7"/>
                    </a:cubicBezTo>
                    <a:cubicBezTo>
                      <a:pt x="21" y="7"/>
                      <a:pt x="21" y="7"/>
                      <a:pt x="21" y="7"/>
                    </a:cubicBezTo>
                    <a:close/>
                    <a:moveTo>
                      <a:pt x="25" y="13"/>
                    </a:moveTo>
                    <a:cubicBezTo>
                      <a:pt x="25" y="13"/>
                      <a:pt x="25" y="13"/>
                      <a:pt x="25" y="13"/>
                    </a:cubicBezTo>
                    <a:cubicBezTo>
                      <a:pt x="25" y="13"/>
                      <a:pt x="25" y="14"/>
                      <a:pt x="24" y="14"/>
                    </a:cubicBezTo>
                    <a:cubicBezTo>
                      <a:pt x="24" y="14"/>
                      <a:pt x="24" y="14"/>
                      <a:pt x="24" y="14"/>
                    </a:cubicBezTo>
                    <a:cubicBezTo>
                      <a:pt x="24" y="14"/>
                      <a:pt x="24" y="14"/>
                      <a:pt x="24" y="14"/>
                    </a:cubicBezTo>
                    <a:cubicBezTo>
                      <a:pt x="24" y="14"/>
                      <a:pt x="24" y="13"/>
                      <a:pt x="24" y="13"/>
                    </a:cubicBezTo>
                    <a:cubicBezTo>
                      <a:pt x="24" y="13"/>
                      <a:pt x="24" y="13"/>
                      <a:pt x="24" y="13"/>
                    </a:cubicBezTo>
                    <a:cubicBezTo>
                      <a:pt x="24" y="13"/>
                      <a:pt x="24" y="13"/>
                      <a:pt x="25" y="13"/>
                    </a:cubicBezTo>
                    <a:cubicBezTo>
                      <a:pt x="25" y="13"/>
                      <a:pt x="25" y="13"/>
                      <a:pt x="25" y="13"/>
                    </a:cubicBezTo>
                    <a:close/>
                    <a:moveTo>
                      <a:pt x="24" y="18"/>
                    </a:moveTo>
                    <a:cubicBezTo>
                      <a:pt x="24" y="18"/>
                      <a:pt x="24" y="18"/>
                      <a:pt x="24" y="18"/>
                    </a:cubicBezTo>
                    <a:cubicBezTo>
                      <a:pt x="24" y="18"/>
                      <a:pt x="24" y="18"/>
                      <a:pt x="23" y="18"/>
                    </a:cubicBezTo>
                    <a:cubicBezTo>
                      <a:pt x="23" y="18"/>
                      <a:pt x="23" y="18"/>
                      <a:pt x="23" y="18"/>
                    </a:cubicBezTo>
                    <a:cubicBezTo>
                      <a:pt x="23" y="18"/>
                      <a:pt x="23" y="18"/>
                      <a:pt x="23" y="18"/>
                    </a:cubicBezTo>
                    <a:cubicBezTo>
                      <a:pt x="23" y="18"/>
                      <a:pt x="23" y="18"/>
                      <a:pt x="23" y="17"/>
                    </a:cubicBezTo>
                    <a:cubicBezTo>
                      <a:pt x="23" y="17"/>
                      <a:pt x="23" y="17"/>
                      <a:pt x="23" y="17"/>
                    </a:cubicBezTo>
                    <a:cubicBezTo>
                      <a:pt x="23" y="17"/>
                      <a:pt x="24" y="18"/>
                      <a:pt x="24" y="18"/>
                    </a:cubicBezTo>
                    <a:cubicBezTo>
                      <a:pt x="24" y="18"/>
                      <a:pt x="24" y="18"/>
                      <a:pt x="24" y="18"/>
                    </a:cubicBezTo>
                    <a:cubicBezTo>
                      <a:pt x="24" y="18"/>
                      <a:pt x="24" y="18"/>
                      <a:pt x="24" y="18"/>
                    </a:cubicBezTo>
                    <a:close/>
                    <a:moveTo>
                      <a:pt x="14" y="4"/>
                    </a:moveTo>
                    <a:cubicBezTo>
                      <a:pt x="14" y="4"/>
                      <a:pt x="14" y="4"/>
                      <a:pt x="14" y="4"/>
                    </a:cubicBezTo>
                    <a:cubicBezTo>
                      <a:pt x="14" y="4"/>
                      <a:pt x="14" y="4"/>
                      <a:pt x="14" y="5"/>
                    </a:cubicBezTo>
                    <a:cubicBezTo>
                      <a:pt x="14" y="5"/>
                      <a:pt x="14" y="5"/>
                      <a:pt x="14" y="5"/>
                    </a:cubicBezTo>
                    <a:cubicBezTo>
                      <a:pt x="14" y="4"/>
                      <a:pt x="14" y="4"/>
                      <a:pt x="14" y="4"/>
                    </a:cubicBezTo>
                    <a:cubicBezTo>
                      <a:pt x="14" y="4"/>
                      <a:pt x="14" y="4"/>
                      <a:pt x="14" y="4"/>
                    </a:cubicBezTo>
                    <a:close/>
                    <a:moveTo>
                      <a:pt x="17" y="24"/>
                    </a:moveTo>
                    <a:cubicBezTo>
                      <a:pt x="17" y="24"/>
                      <a:pt x="17" y="24"/>
                      <a:pt x="17" y="24"/>
                    </a:cubicBezTo>
                    <a:cubicBezTo>
                      <a:pt x="17" y="24"/>
                      <a:pt x="17" y="24"/>
                      <a:pt x="17" y="23"/>
                    </a:cubicBezTo>
                    <a:cubicBezTo>
                      <a:pt x="17" y="23"/>
                      <a:pt x="17" y="23"/>
                      <a:pt x="17" y="23"/>
                    </a:cubicBezTo>
                    <a:cubicBezTo>
                      <a:pt x="17" y="23"/>
                      <a:pt x="17" y="23"/>
                      <a:pt x="17" y="23"/>
                    </a:cubicBezTo>
                    <a:cubicBezTo>
                      <a:pt x="17" y="23"/>
                      <a:pt x="17" y="23"/>
                      <a:pt x="17" y="24"/>
                    </a:cubicBezTo>
                    <a:cubicBezTo>
                      <a:pt x="17" y="24"/>
                      <a:pt x="17" y="24"/>
                      <a:pt x="17" y="24"/>
                    </a:cubicBezTo>
                    <a:cubicBezTo>
                      <a:pt x="17" y="24"/>
                      <a:pt x="17" y="24"/>
                      <a:pt x="17" y="24"/>
                    </a:cubicBezTo>
                    <a:close/>
                    <a:moveTo>
                      <a:pt x="24" y="14"/>
                    </a:moveTo>
                    <a:cubicBezTo>
                      <a:pt x="24" y="14"/>
                      <a:pt x="24" y="14"/>
                      <a:pt x="24" y="14"/>
                    </a:cubicBezTo>
                    <a:cubicBezTo>
                      <a:pt x="24" y="14"/>
                      <a:pt x="24" y="14"/>
                      <a:pt x="25" y="14"/>
                    </a:cubicBezTo>
                    <a:cubicBezTo>
                      <a:pt x="25" y="14"/>
                      <a:pt x="25" y="14"/>
                      <a:pt x="25" y="14"/>
                    </a:cubicBezTo>
                    <a:cubicBezTo>
                      <a:pt x="25" y="14"/>
                      <a:pt x="25" y="14"/>
                      <a:pt x="25" y="14"/>
                    </a:cubicBezTo>
                    <a:cubicBezTo>
                      <a:pt x="25" y="14"/>
                      <a:pt x="25" y="14"/>
                      <a:pt x="25" y="14"/>
                    </a:cubicBezTo>
                    <a:cubicBezTo>
                      <a:pt x="24" y="14"/>
                      <a:pt x="24" y="14"/>
                      <a:pt x="24" y="14"/>
                    </a:cubicBezTo>
                    <a:cubicBezTo>
                      <a:pt x="24" y="14"/>
                      <a:pt x="24" y="14"/>
                      <a:pt x="24" y="14"/>
                    </a:cubicBezTo>
                    <a:close/>
                    <a:moveTo>
                      <a:pt x="22" y="22"/>
                    </a:moveTo>
                    <a:cubicBezTo>
                      <a:pt x="21" y="21"/>
                      <a:pt x="21" y="21"/>
                      <a:pt x="21" y="21"/>
                    </a:cubicBezTo>
                    <a:cubicBezTo>
                      <a:pt x="21" y="21"/>
                      <a:pt x="21" y="21"/>
                      <a:pt x="21" y="21"/>
                    </a:cubicBezTo>
                    <a:cubicBezTo>
                      <a:pt x="21" y="21"/>
                      <a:pt x="22" y="21"/>
                      <a:pt x="22" y="21"/>
                    </a:cubicBezTo>
                    <a:cubicBezTo>
                      <a:pt x="22" y="21"/>
                      <a:pt x="22" y="21"/>
                      <a:pt x="22" y="22"/>
                    </a:cubicBezTo>
                    <a:cubicBezTo>
                      <a:pt x="22" y="22"/>
                      <a:pt x="22" y="22"/>
                      <a:pt x="22" y="22"/>
                    </a:cubicBezTo>
                    <a:cubicBezTo>
                      <a:pt x="22" y="22"/>
                      <a:pt x="22" y="22"/>
                      <a:pt x="22" y="22"/>
                    </a:cubicBezTo>
                    <a:close/>
                    <a:moveTo>
                      <a:pt x="6" y="18"/>
                    </a:moveTo>
                    <a:cubicBezTo>
                      <a:pt x="6" y="18"/>
                      <a:pt x="6" y="18"/>
                      <a:pt x="6" y="18"/>
                    </a:cubicBezTo>
                    <a:cubicBezTo>
                      <a:pt x="6" y="19"/>
                      <a:pt x="6" y="19"/>
                      <a:pt x="5" y="19"/>
                    </a:cubicBezTo>
                    <a:cubicBezTo>
                      <a:pt x="5" y="19"/>
                      <a:pt x="5" y="19"/>
                      <a:pt x="5" y="19"/>
                    </a:cubicBezTo>
                    <a:cubicBezTo>
                      <a:pt x="5" y="19"/>
                      <a:pt x="5" y="19"/>
                      <a:pt x="5" y="19"/>
                    </a:cubicBezTo>
                    <a:cubicBezTo>
                      <a:pt x="5" y="18"/>
                      <a:pt x="5" y="18"/>
                      <a:pt x="5" y="18"/>
                    </a:cubicBezTo>
                    <a:cubicBezTo>
                      <a:pt x="5" y="18"/>
                      <a:pt x="5" y="18"/>
                      <a:pt x="6" y="18"/>
                    </a:cubicBezTo>
                    <a:cubicBezTo>
                      <a:pt x="6" y="18"/>
                      <a:pt x="6" y="18"/>
                      <a:pt x="6" y="18"/>
                    </a:cubicBezTo>
                    <a:cubicBezTo>
                      <a:pt x="6" y="18"/>
                      <a:pt x="6" y="18"/>
                      <a:pt x="6" y="18"/>
                    </a:cubicBezTo>
                    <a:close/>
                    <a:moveTo>
                      <a:pt x="8" y="21"/>
                    </a:moveTo>
                    <a:cubicBezTo>
                      <a:pt x="8" y="21"/>
                      <a:pt x="9" y="21"/>
                      <a:pt x="9" y="22"/>
                    </a:cubicBezTo>
                    <a:cubicBezTo>
                      <a:pt x="9" y="22"/>
                      <a:pt x="9" y="22"/>
                      <a:pt x="8" y="22"/>
                    </a:cubicBezTo>
                    <a:cubicBezTo>
                      <a:pt x="8" y="22"/>
                      <a:pt x="8" y="22"/>
                      <a:pt x="8" y="22"/>
                    </a:cubicBezTo>
                    <a:cubicBezTo>
                      <a:pt x="8" y="22"/>
                      <a:pt x="8" y="22"/>
                      <a:pt x="8" y="22"/>
                    </a:cubicBezTo>
                    <a:cubicBezTo>
                      <a:pt x="8" y="22"/>
                      <a:pt x="8" y="22"/>
                      <a:pt x="8" y="22"/>
                    </a:cubicBezTo>
                    <a:cubicBezTo>
                      <a:pt x="8" y="22"/>
                      <a:pt x="8" y="22"/>
                      <a:pt x="8" y="22"/>
                    </a:cubicBezTo>
                    <a:cubicBezTo>
                      <a:pt x="8" y="22"/>
                      <a:pt x="8" y="21"/>
                      <a:pt x="8" y="21"/>
                    </a:cubicBezTo>
                    <a:cubicBezTo>
                      <a:pt x="8" y="21"/>
                      <a:pt x="8" y="21"/>
                      <a:pt x="8" y="21"/>
                    </a:cubicBezTo>
                    <a:close/>
                    <a:moveTo>
                      <a:pt x="15" y="24"/>
                    </a:moveTo>
                    <a:cubicBezTo>
                      <a:pt x="15" y="24"/>
                      <a:pt x="15" y="24"/>
                      <a:pt x="15" y="24"/>
                    </a:cubicBezTo>
                    <a:cubicBezTo>
                      <a:pt x="15" y="24"/>
                      <a:pt x="15" y="24"/>
                      <a:pt x="15" y="24"/>
                    </a:cubicBezTo>
                    <a:cubicBezTo>
                      <a:pt x="15" y="24"/>
                      <a:pt x="15" y="25"/>
                      <a:pt x="15" y="25"/>
                    </a:cubicBezTo>
                    <a:cubicBezTo>
                      <a:pt x="15" y="25"/>
                      <a:pt x="15" y="25"/>
                      <a:pt x="15" y="25"/>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lose/>
                    <a:moveTo>
                      <a:pt x="25" y="14"/>
                    </a:moveTo>
                    <a:cubicBezTo>
                      <a:pt x="25" y="15"/>
                      <a:pt x="25" y="15"/>
                      <a:pt x="25" y="15"/>
                    </a:cubicBezTo>
                    <a:cubicBezTo>
                      <a:pt x="25" y="15"/>
                      <a:pt x="25" y="15"/>
                      <a:pt x="25" y="15"/>
                    </a:cubicBezTo>
                    <a:cubicBezTo>
                      <a:pt x="24" y="15"/>
                      <a:pt x="24" y="15"/>
                      <a:pt x="24" y="15"/>
                    </a:cubicBezTo>
                    <a:cubicBezTo>
                      <a:pt x="24" y="15"/>
                      <a:pt x="24" y="15"/>
                      <a:pt x="24" y="15"/>
                    </a:cubicBezTo>
                    <a:cubicBezTo>
                      <a:pt x="24" y="14"/>
                      <a:pt x="24" y="15"/>
                      <a:pt x="25" y="14"/>
                    </a:cubicBezTo>
                    <a:cubicBezTo>
                      <a:pt x="25" y="14"/>
                      <a:pt x="25" y="14"/>
                      <a:pt x="25" y="14"/>
                    </a:cubicBezTo>
                    <a:close/>
                    <a:moveTo>
                      <a:pt x="24" y="13"/>
                    </a:moveTo>
                    <a:cubicBezTo>
                      <a:pt x="24" y="13"/>
                      <a:pt x="24" y="13"/>
                      <a:pt x="24" y="13"/>
                    </a:cubicBezTo>
                    <a:cubicBezTo>
                      <a:pt x="24" y="13"/>
                      <a:pt x="24" y="13"/>
                      <a:pt x="24" y="13"/>
                    </a:cubicBezTo>
                    <a:cubicBezTo>
                      <a:pt x="24" y="13"/>
                      <a:pt x="24" y="13"/>
                      <a:pt x="24" y="13"/>
                    </a:cubicBezTo>
                    <a:cubicBezTo>
                      <a:pt x="24" y="13"/>
                      <a:pt x="25" y="13"/>
                      <a:pt x="25" y="13"/>
                    </a:cubicBezTo>
                    <a:cubicBezTo>
                      <a:pt x="25" y="13"/>
                      <a:pt x="25" y="13"/>
                      <a:pt x="25" y="13"/>
                    </a:cubicBezTo>
                    <a:cubicBezTo>
                      <a:pt x="25" y="13"/>
                      <a:pt x="24" y="13"/>
                      <a:pt x="24" y="13"/>
                    </a:cubicBezTo>
                    <a:cubicBezTo>
                      <a:pt x="24" y="13"/>
                      <a:pt x="24" y="13"/>
                      <a:pt x="24" y="13"/>
                    </a:cubicBezTo>
                    <a:cubicBezTo>
                      <a:pt x="24" y="13"/>
                      <a:pt x="24" y="13"/>
                      <a:pt x="24" y="13"/>
                    </a:cubicBezTo>
                    <a:close/>
                    <a:moveTo>
                      <a:pt x="20" y="23"/>
                    </a:moveTo>
                    <a:cubicBezTo>
                      <a:pt x="20" y="23"/>
                      <a:pt x="20" y="23"/>
                      <a:pt x="20" y="23"/>
                    </a:cubicBezTo>
                    <a:cubicBezTo>
                      <a:pt x="20" y="23"/>
                      <a:pt x="20" y="23"/>
                      <a:pt x="20" y="24"/>
                    </a:cubicBezTo>
                    <a:cubicBezTo>
                      <a:pt x="20" y="24"/>
                      <a:pt x="20" y="24"/>
                      <a:pt x="20" y="24"/>
                    </a:cubicBezTo>
                    <a:cubicBezTo>
                      <a:pt x="20" y="24"/>
                      <a:pt x="20" y="24"/>
                      <a:pt x="20" y="24"/>
                    </a:cubicBezTo>
                    <a:cubicBezTo>
                      <a:pt x="20" y="24"/>
                      <a:pt x="20" y="24"/>
                      <a:pt x="20" y="23"/>
                    </a:cubicBezTo>
                    <a:cubicBezTo>
                      <a:pt x="20" y="23"/>
                      <a:pt x="20" y="23"/>
                      <a:pt x="20" y="23"/>
                    </a:cubicBezTo>
                    <a:cubicBezTo>
                      <a:pt x="20" y="23"/>
                      <a:pt x="20" y="23"/>
                      <a:pt x="20" y="23"/>
                    </a:cubicBezTo>
                    <a:close/>
                    <a:moveTo>
                      <a:pt x="25" y="12"/>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5" y="12"/>
                    </a:cubicBezTo>
                    <a:cubicBezTo>
                      <a:pt x="25" y="12"/>
                      <a:pt x="25" y="12"/>
                      <a:pt x="25" y="12"/>
                    </a:cubicBezTo>
                    <a:close/>
                    <a:moveTo>
                      <a:pt x="6" y="10"/>
                    </a:moveTo>
                    <a:cubicBezTo>
                      <a:pt x="6" y="10"/>
                      <a:pt x="6" y="10"/>
                      <a:pt x="6" y="10"/>
                    </a:cubicBezTo>
                    <a:cubicBezTo>
                      <a:pt x="6" y="10"/>
                      <a:pt x="6" y="10"/>
                      <a:pt x="6" y="10"/>
                    </a:cubicBezTo>
                    <a:cubicBezTo>
                      <a:pt x="5" y="10"/>
                      <a:pt x="5" y="10"/>
                      <a:pt x="5" y="10"/>
                    </a:cubicBezTo>
                    <a:cubicBezTo>
                      <a:pt x="5" y="10"/>
                      <a:pt x="5" y="10"/>
                      <a:pt x="5" y="10"/>
                    </a:cubicBezTo>
                    <a:cubicBezTo>
                      <a:pt x="5" y="10"/>
                      <a:pt x="5" y="10"/>
                      <a:pt x="5" y="10"/>
                    </a:cubicBezTo>
                    <a:cubicBezTo>
                      <a:pt x="5" y="10"/>
                      <a:pt x="6" y="10"/>
                      <a:pt x="6" y="10"/>
                    </a:cubicBezTo>
                    <a:cubicBezTo>
                      <a:pt x="6" y="10"/>
                      <a:pt x="6" y="10"/>
                      <a:pt x="6" y="10"/>
                    </a:cubicBezTo>
                    <a:cubicBezTo>
                      <a:pt x="6" y="10"/>
                      <a:pt x="6" y="10"/>
                      <a:pt x="6" y="10"/>
                    </a:cubicBezTo>
                    <a:close/>
                    <a:moveTo>
                      <a:pt x="6" y="8"/>
                    </a:moveTo>
                    <a:cubicBezTo>
                      <a:pt x="6" y="8"/>
                      <a:pt x="6" y="8"/>
                      <a:pt x="6" y="8"/>
                    </a:cubicBezTo>
                    <a:cubicBezTo>
                      <a:pt x="6" y="8"/>
                      <a:pt x="6" y="8"/>
                      <a:pt x="6" y="8"/>
                    </a:cubicBezTo>
                    <a:cubicBezTo>
                      <a:pt x="6" y="8"/>
                      <a:pt x="6" y="8"/>
                      <a:pt x="6" y="8"/>
                    </a:cubicBezTo>
                    <a:cubicBezTo>
                      <a:pt x="5" y="8"/>
                      <a:pt x="5" y="8"/>
                      <a:pt x="6" y="8"/>
                    </a:cubicBezTo>
                    <a:cubicBezTo>
                      <a:pt x="6" y="7"/>
                      <a:pt x="6" y="7"/>
                      <a:pt x="6" y="7"/>
                    </a:cubicBezTo>
                    <a:cubicBezTo>
                      <a:pt x="6" y="8"/>
                      <a:pt x="6" y="8"/>
                      <a:pt x="6" y="8"/>
                    </a:cubicBezTo>
                    <a:cubicBezTo>
                      <a:pt x="6" y="8"/>
                      <a:pt x="6" y="8"/>
                      <a:pt x="6" y="8"/>
                    </a:cubicBezTo>
                    <a:close/>
                    <a:moveTo>
                      <a:pt x="16" y="23"/>
                    </a:moveTo>
                    <a:cubicBezTo>
                      <a:pt x="16" y="23"/>
                      <a:pt x="17" y="23"/>
                      <a:pt x="17" y="23"/>
                    </a:cubicBezTo>
                    <a:cubicBezTo>
                      <a:pt x="17" y="24"/>
                      <a:pt x="17" y="24"/>
                      <a:pt x="17" y="24"/>
                    </a:cubicBezTo>
                    <a:cubicBezTo>
                      <a:pt x="17" y="24"/>
                      <a:pt x="17" y="24"/>
                      <a:pt x="17" y="24"/>
                    </a:cubicBezTo>
                    <a:cubicBezTo>
                      <a:pt x="17" y="24"/>
                      <a:pt x="16" y="24"/>
                      <a:pt x="16" y="24"/>
                    </a:cubicBezTo>
                    <a:cubicBezTo>
                      <a:pt x="16" y="24"/>
                      <a:pt x="16" y="24"/>
                      <a:pt x="16" y="23"/>
                    </a:cubicBezTo>
                    <a:cubicBezTo>
                      <a:pt x="16" y="23"/>
                      <a:pt x="16" y="23"/>
                      <a:pt x="16" y="23"/>
                    </a:cubicBezTo>
                    <a:close/>
                    <a:moveTo>
                      <a:pt x="20" y="7"/>
                    </a:moveTo>
                    <a:cubicBezTo>
                      <a:pt x="20" y="7"/>
                      <a:pt x="21" y="6"/>
                      <a:pt x="21" y="6"/>
                    </a:cubicBezTo>
                    <a:cubicBezTo>
                      <a:pt x="21" y="6"/>
                      <a:pt x="21" y="6"/>
                      <a:pt x="21" y="6"/>
                    </a:cubicBezTo>
                    <a:cubicBezTo>
                      <a:pt x="21" y="6"/>
                      <a:pt x="21" y="6"/>
                      <a:pt x="21" y="7"/>
                    </a:cubicBezTo>
                    <a:cubicBezTo>
                      <a:pt x="21" y="7"/>
                      <a:pt x="21" y="7"/>
                      <a:pt x="21" y="7"/>
                    </a:cubicBezTo>
                    <a:cubicBezTo>
                      <a:pt x="21" y="7"/>
                      <a:pt x="21" y="7"/>
                      <a:pt x="21" y="7"/>
                    </a:cubicBezTo>
                    <a:cubicBezTo>
                      <a:pt x="21" y="7"/>
                      <a:pt x="20" y="7"/>
                      <a:pt x="20" y="7"/>
                    </a:cubicBezTo>
                    <a:cubicBezTo>
                      <a:pt x="20" y="7"/>
                      <a:pt x="20" y="7"/>
                      <a:pt x="20" y="7"/>
                    </a:cubicBezTo>
                    <a:close/>
                    <a:moveTo>
                      <a:pt x="5" y="10"/>
                    </a:moveTo>
                    <a:cubicBezTo>
                      <a:pt x="5" y="10"/>
                      <a:pt x="5" y="9"/>
                      <a:pt x="5" y="9"/>
                    </a:cubicBezTo>
                    <a:cubicBezTo>
                      <a:pt x="6" y="9"/>
                      <a:pt x="6" y="9"/>
                      <a:pt x="6" y="10"/>
                    </a:cubicBezTo>
                    <a:cubicBezTo>
                      <a:pt x="6" y="10"/>
                      <a:pt x="6" y="10"/>
                      <a:pt x="6" y="10"/>
                    </a:cubicBezTo>
                    <a:cubicBezTo>
                      <a:pt x="6" y="10"/>
                      <a:pt x="6" y="10"/>
                      <a:pt x="6" y="10"/>
                    </a:cubicBezTo>
                    <a:cubicBezTo>
                      <a:pt x="6" y="10"/>
                      <a:pt x="6" y="10"/>
                      <a:pt x="6" y="10"/>
                    </a:cubicBezTo>
                    <a:cubicBezTo>
                      <a:pt x="6" y="10"/>
                      <a:pt x="5" y="10"/>
                      <a:pt x="5" y="10"/>
                    </a:cubicBezTo>
                    <a:cubicBezTo>
                      <a:pt x="5" y="10"/>
                      <a:pt x="5" y="10"/>
                      <a:pt x="5" y="10"/>
                    </a:cubicBezTo>
                    <a:close/>
                    <a:moveTo>
                      <a:pt x="18" y="23"/>
                    </a:moveTo>
                    <a:cubicBezTo>
                      <a:pt x="18" y="23"/>
                      <a:pt x="18" y="23"/>
                      <a:pt x="18" y="23"/>
                    </a:cubicBezTo>
                    <a:cubicBezTo>
                      <a:pt x="18" y="23"/>
                      <a:pt x="18" y="23"/>
                      <a:pt x="18" y="23"/>
                    </a:cubicBezTo>
                    <a:cubicBezTo>
                      <a:pt x="18" y="23"/>
                      <a:pt x="18" y="23"/>
                      <a:pt x="18" y="24"/>
                    </a:cubicBezTo>
                    <a:cubicBezTo>
                      <a:pt x="18" y="24"/>
                      <a:pt x="18" y="24"/>
                      <a:pt x="18" y="24"/>
                    </a:cubicBezTo>
                    <a:cubicBezTo>
                      <a:pt x="18" y="24"/>
                      <a:pt x="18" y="24"/>
                      <a:pt x="18" y="24"/>
                    </a:cubicBezTo>
                    <a:cubicBezTo>
                      <a:pt x="18" y="24"/>
                      <a:pt x="18" y="23"/>
                      <a:pt x="18" y="23"/>
                    </a:cubicBezTo>
                    <a:cubicBezTo>
                      <a:pt x="18" y="23"/>
                      <a:pt x="18" y="23"/>
                      <a:pt x="18" y="23"/>
                    </a:cubicBezTo>
                    <a:close/>
                    <a:moveTo>
                      <a:pt x="6" y="21"/>
                    </a:moveTo>
                    <a:cubicBezTo>
                      <a:pt x="6" y="20"/>
                      <a:pt x="6" y="20"/>
                      <a:pt x="6" y="20"/>
                    </a:cubicBezTo>
                    <a:cubicBezTo>
                      <a:pt x="6" y="20"/>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lose/>
                    <a:moveTo>
                      <a:pt x="18" y="23"/>
                    </a:moveTo>
                    <a:cubicBezTo>
                      <a:pt x="18" y="23"/>
                      <a:pt x="18" y="23"/>
                      <a:pt x="19" y="23"/>
                    </a:cubicBezTo>
                    <a:cubicBezTo>
                      <a:pt x="19" y="23"/>
                      <a:pt x="19" y="23"/>
                      <a:pt x="19" y="24"/>
                    </a:cubicBezTo>
                    <a:cubicBezTo>
                      <a:pt x="19" y="24"/>
                      <a:pt x="19" y="24"/>
                      <a:pt x="19" y="24"/>
                    </a:cubicBezTo>
                    <a:cubicBezTo>
                      <a:pt x="19" y="23"/>
                      <a:pt x="18" y="23"/>
                      <a:pt x="18" y="23"/>
                    </a:cubicBezTo>
                    <a:cubicBezTo>
                      <a:pt x="18" y="23"/>
                      <a:pt x="18" y="23"/>
                      <a:pt x="18" y="23"/>
                    </a:cubicBezTo>
                    <a:close/>
                    <a:moveTo>
                      <a:pt x="5" y="12"/>
                    </a:moveTo>
                    <a:cubicBezTo>
                      <a:pt x="5" y="12"/>
                      <a:pt x="5" y="12"/>
                      <a:pt x="5" y="12"/>
                    </a:cubicBezTo>
                    <a:cubicBezTo>
                      <a:pt x="5" y="12"/>
                      <a:pt x="5" y="12"/>
                      <a:pt x="5" y="12"/>
                    </a:cubicBezTo>
                    <a:cubicBezTo>
                      <a:pt x="4" y="12"/>
                      <a:pt x="4" y="12"/>
                      <a:pt x="4" y="11"/>
                    </a:cubicBezTo>
                    <a:cubicBezTo>
                      <a:pt x="4" y="11"/>
                      <a:pt x="5" y="11"/>
                      <a:pt x="5" y="11"/>
                    </a:cubicBezTo>
                    <a:cubicBezTo>
                      <a:pt x="5" y="11"/>
                      <a:pt x="5" y="11"/>
                      <a:pt x="5" y="11"/>
                    </a:cubicBezTo>
                    <a:cubicBezTo>
                      <a:pt x="5" y="11"/>
                      <a:pt x="5" y="11"/>
                      <a:pt x="5" y="11"/>
                    </a:cubicBezTo>
                    <a:cubicBezTo>
                      <a:pt x="5" y="11"/>
                      <a:pt x="5" y="11"/>
                      <a:pt x="5" y="11"/>
                    </a:cubicBezTo>
                    <a:cubicBezTo>
                      <a:pt x="5" y="12"/>
                      <a:pt x="5" y="12"/>
                      <a:pt x="5" y="12"/>
                    </a:cubicBezTo>
                    <a:cubicBezTo>
                      <a:pt x="5" y="12"/>
                      <a:pt x="5" y="12"/>
                      <a:pt x="5" y="12"/>
                    </a:cubicBezTo>
                    <a:close/>
                    <a:moveTo>
                      <a:pt x="23" y="10"/>
                    </a:moveTo>
                    <a:cubicBezTo>
                      <a:pt x="23" y="10"/>
                      <a:pt x="23" y="10"/>
                      <a:pt x="23" y="10"/>
                    </a:cubicBezTo>
                    <a:cubicBezTo>
                      <a:pt x="23" y="10"/>
                      <a:pt x="23" y="10"/>
                      <a:pt x="23" y="10"/>
                    </a:cubicBezTo>
                    <a:cubicBezTo>
                      <a:pt x="23" y="10"/>
                      <a:pt x="23" y="10"/>
                      <a:pt x="23" y="10"/>
                    </a:cubicBezTo>
                    <a:cubicBezTo>
                      <a:pt x="23" y="10"/>
                      <a:pt x="23" y="10"/>
                      <a:pt x="23" y="10"/>
                    </a:cubicBezTo>
                    <a:cubicBezTo>
                      <a:pt x="23" y="10"/>
                      <a:pt x="24" y="10"/>
                      <a:pt x="24" y="10"/>
                    </a:cubicBezTo>
                    <a:cubicBezTo>
                      <a:pt x="24" y="10"/>
                      <a:pt x="24" y="10"/>
                      <a:pt x="24" y="10"/>
                    </a:cubicBezTo>
                    <a:cubicBezTo>
                      <a:pt x="24" y="10"/>
                      <a:pt x="24" y="10"/>
                      <a:pt x="24" y="10"/>
                    </a:cubicBezTo>
                    <a:cubicBezTo>
                      <a:pt x="24" y="10"/>
                      <a:pt x="23" y="10"/>
                      <a:pt x="23" y="10"/>
                    </a:cubicBezTo>
                    <a:cubicBezTo>
                      <a:pt x="23" y="10"/>
                      <a:pt x="23" y="10"/>
                      <a:pt x="23" y="10"/>
                    </a:cubicBezTo>
                    <a:cubicBezTo>
                      <a:pt x="23" y="10"/>
                      <a:pt x="23" y="10"/>
                      <a:pt x="23" y="10"/>
                    </a:cubicBezTo>
                    <a:close/>
                    <a:moveTo>
                      <a:pt x="23" y="11"/>
                    </a:moveTo>
                    <a:cubicBezTo>
                      <a:pt x="23" y="11"/>
                      <a:pt x="23" y="11"/>
                      <a:pt x="23" y="11"/>
                    </a:cubicBezTo>
                    <a:cubicBezTo>
                      <a:pt x="23" y="11"/>
                      <a:pt x="23" y="11"/>
                      <a:pt x="23" y="11"/>
                    </a:cubicBezTo>
                    <a:cubicBezTo>
                      <a:pt x="23" y="11"/>
                      <a:pt x="23" y="11"/>
                      <a:pt x="23" y="10"/>
                    </a:cubicBezTo>
                    <a:cubicBezTo>
                      <a:pt x="23" y="10"/>
                      <a:pt x="24" y="10"/>
                      <a:pt x="24" y="10"/>
                    </a:cubicBezTo>
                    <a:cubicBezTo>
                      <a:pt x="24" y="10"/>
                      <a:pt x="24" y="10"/>
                      <a:pt x="24" y="10"/>
                    </a:cubicBezTo>
                    <a:cubicBezTo>
                      <a:pt x="24" y="10"/>
                      <a:pt x="24" y="10"/>
                      <a:pt x="24" y="10"/>
                    </a:cubicBezTo>
                    <a:cubicBezTo>
                      <a:pt x="24" y="11"/>
                      <a:pt x="24" y="11"/>
                      <a:pt x="24" y="11"/>
                    </a:cubicBezTo>
                    <a:cubicBezTo>
                      <a:pt x="24" y="11"/>
                      <a:pt x="23" y="11"/>
                      <a:pt x="23" y="11"/>
                    </a:cubicBezTo>
                    <a:cubicBezTo>
                      <a:pt x="23" y="11"/>
                      <a:pt x="23" y="11"/>
                      <a:pt x="23" y="11"/>
                    </a:cubicBezTo>
                    <a:cubicBezTo>
                      <a:pt x="23" y="11"/>
                      <a:pt x="23" y="11"/>
                      <a:pt x="23" y="11"/>
                    </a:cubicBezTo>
                    <a:close/>
                    <a:moveTo>
                      <a:pt x="16" y="5"/>
                    </a:moveTo>
                    <a:cubicBezTo>
                      <a:pt x="16" y="5"/>
                      <a:pt x="16" y="5"/>
                      <a:pt x="17" y="4"/>
                    </a:cubicBezTo>
                    <a:cubicBezTo>
                      <a:pt x="17" y="4"/>
                      <a:pt x="17" y="4"/>
                      <a:pt x="17" y="4"/>
                    </a:cubicBezTo>
                    <a:cubicBezTo>
                      <a:pt x="17" y="4"/>
                      <a:pt x="17" y="4"/>
                      <a:pt x="17" y="4"/>
                    </a:cubicBezTo>
                    <a:cubicBezTo>
                      <a:pt x="17" y="4"/>
                      <a:pt x="17" y="4"/>
                      <a:pt x="17" y="4"/>
                    </a:cubicBezTo>
                    <a:cubicBezTo>
                      <a:pt x="17" y="4"/>
                      <a:pt x="17" y="5"/>
                      <a:pt x="17" y="5"/>
                    </a:cubicBezTo>
                    <a:cubicBezTo>
                      <a:pt x="17" y="5"/>
                      <a:pt x="17" y="5"/>
                      <a:pt x="17" y="5"/>
                    </a:cubicBezTo>
                    <a:cubicBezTo>
                      <a:pt x="17" y="5"/>
                      <a:pt x="16" y="5"/>
                      <a:pt x="16" y="5"/>
                    </a:cubicBezTo>
                    <a:cubicBezTo>
                      <a:pt x="16" y="5"/>
                      <a:pt x="16" y="5"/>
                      <a:pt x="16" y="5"/>
                    </a:cubicBezTo>
                    <a:close/>
                    <a:moveTo>
                      <a:pt x="13" y="23"/>
                    </a:moveTo>
                    <a:cubicBezTo>
                      <a:pt x="13" y="23"/>
                      <a:pt x="13" y="23"/>
                      <a:pt x="13" y="23"/>
                    </a:cubicBezTo>
                    <a:cubicBezTo>
                      <a:pt x="13" y="23"/>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2" y="24"/>
                    </a:cubicBezTo>
                    <a:cubicBezTo>
                      <a:pt x="13" y="24"/>
                      <a:pt x="13" y="24"/>
                      <a:pt x="13" y="23"/>
                    </a:cubicBezTo>
                    <a:cubicBezTo>
                      <a:pt x="13" y="23"/>
                      <a:pt x="13" y="23"/>
                      <a:pt x="13" y="23"/>
                    </a:cubicBezTo>
                    <a:close/>
                    <a:moveTo>
                      <a:pt x="22" y="7"/>
                    </a:moveTo>
                    <a:cubicBezTo>
                      <a:pt x="22" y="7"/>
                      <a:pt x="22" y="7"/>
                      <a:pt x="22" y="8"/>
                    </a:cubicBezTo>
                    <a:cubicBezTo>
                      <a:pt x="22" y="8"/>
                      <a:pt x="22" y="8"/>
                      <a:pt x="22" y="8"/>
                    </a:cubicBezTo>
                    <a:cubicBezTo>
                      <a:pt x="22" y="8"/>
                      <a:pt x="22" y="8"/>
                      <a:pt x="22" y="8"/>
                    </a:cubicBezTo>
                    <a:cubicBezTo>
                      <a:pt x="22" y="8"/>
                      <a:pt x="21" y="8"/>
                      <a:pt x="22" y="8"/>
                    </a:cubicBezTo>
                    <a:cubicBezTo>
                      <a:pt x="22" y="8"/>
                      <a:pt x="22" y="8"/>
                      <a:pt x="22" y="8"/>
                    </a:cubicBezTo>
                    <a:cubicBezTo>
                      <a:pt x="22" y="7"/>
                      <a:pt x="22" y="7"/>
                      <a:pt x="22" y="7"/>
                    </a:cubicBezTo>
                    <a:cubicBezTo>
                      <a:pt x="22" y="7"/>
                      <a:pt x="22" y="7"/>
                      <a:pt x="22" y="7"/>
                    </a:cubicBezTo>
                    <a:close/>
                    <a:moveTo>
                      <a:pt x="23" y="9"/>
                    </a:moveTo>
                    <a:cubicBezTo>
                      <a:pt x="23" y="9"/>
                      <a:pt x="23" y="9"/>
                      <a:pt x="24" y="9"/>
                    </a:cubicBezTo>
                    <a:cubicBezTo>
                      <a:pt x="24" y="10"/>
                      <a:pt x="24" y="10"/>
                      <a:pt x="24" y="10"/>
                    </a:cubicBezTo>
                    <a:cubicBezTo>
                      <a:pt x="23" y="10"/>
                      <a:pt x="23" y="10"/>
                      <a:pt x="23" y="10"/>
                    </a:cubicBezTo>
                    <a:cubicBezTo>
                      <a:pt x="23" y="10"/>
                      <a:pt x="23" y="10"/>
                      <a:pt x="23" y="10"/>
                    </a:cubicBezTo>
                    <a:cubicBezTo>
                      <a:pt x="23" y="10"/>
                      <a:pt x="23" y="9"/>
                      <a:pt x="23" y="9"/>
                    </a:cubicBezTo>
                    <a:cubicBezTo>
                      <a:pt x="23" y="9"/>
                      <a:pt x="23" y="9"/>
                      <a:pt x="23" y="9"/>
                    </a:cubicBezTo>
                    <a:close/>
                    <a:moveTo>
                      <a:pt x="19" y="23"/>
                    </a:moveTo>
                    <a:cubicBezTo>
                      <a:pt x="19" y="23"/>
                      <a:pt x="19" y="23"/>
                      <a:pt x="19" y="22"/>
                    </a:cubicBezTo>
                    <a:cubicBezTo>
                      <a:pt x="19" y="23"/>
                      <a:pt x="19" y="23"/>
                      <a:pt x="19" y="23"/>
                    </a:cubicBezTo>
                    <a:cubicBezTo>
                      <a:pt x="19" y="23"/>
                      <a:pt x="19" y="23"/>
                      <a:pt x="19" y="23"/>
                    </a:cubicBezTo>
                    <a:cubicBezTo>
                      <a:pt x="19" y="23"/>
                      <a:pt x="19" y="23"/>
                      <a:pt x="19" y="23"/>
                    </a:cubicBezTo>
                    <a:cubicBezTo>
                      <a:pt x="19" y="23"/>
                      <a:pt x="19" y="23"/>
                      <a:pt x="19" y="23"/>
                    </a:cubicBezTo>
                    <a:cubicBezTo>
                      <a:pt x="19" y="23"/>
                      <a:pt x="19" y="23"/>
                      <a:pt x="19" y="23"/>
                    </a:cubicBezTo>
                    <a:close/>
                    <a:moveTo>
                      <a:pt x="6" y="18"/>
                    </a:moveTo>
                    <a:cubicBezTo>
                      <a:pt x="5" y="18"/>
                      <a:pt x="5" y="18"/>
                      <a:pt x="5" y="18"/>
                    </a:cubicBezTo>
                    <a:cubicBezTo>
                      <a:pt x="5" y="18"/>
                      <a:pt x="5" y="18"/>
                      <a:pt x="5" y="18"/>
                    </a:cubicBezTo>
                    <a:cubicBezTo>
                      <a:pt x="5" y="18"/>
                      <a:pt x="5" y="18"/>
                      <a:pt x="5" y="18"/>
                    </a:cubicBezTo>
                    <a:cubicBezTo>
                      <a:pt x="5" y="18"/>
                      <a:pt x="5" y="18"/>
                      <a:pt x="5" y="18"/>
                    </a:cubicBezTo>
                    <a:cubicBezTo>
                      <a:pt x="5" y="18"/>
                      <a:pt x="6" y="18"/>
                      <a:pt x="6" y="18"/>
                    </a:cubicBezTo>
                    <a:cubicBezTo>
                      <a:pt x="6" y="18"/>
                      <a:pt x="6" y="18"/>
                      <a:pt x="6" y="18"/>
                    </a:cubicBezTo>
                    <a:cubicBezTo>
                      <a:pt x="6" y="18"/>
                      <a:pt x="6" y="18"/>
                      <a:pt x="6" y="18"/>
                    </a:cubicBezTo>
                    <a:cubicBezTo>
                      <a:pt x="6" y="18"/>
                      <a:pt x="6" y="18"/>
                      <a:pt x="6" y="18"/>
                    </a:cubicBezTo>
                    <a:close/>
                    <a:moveTo>
                      <a:pt x="6" y="21"/>
                    </a:moveTo>
                    <a:cubicBezTo>
                      <a:pt x="7" y="20"/>
                      <a:pt x="7" y="20"/>
                      <a:pt x="7" y="20"/>
                    </a:cubicBezTo>
                    <a:cubicBezTo>
                      <a:pt x="7" y="20"/>
                      <a:pt x="7" y="20"/>
                      <a:pt x="7" y="20"/>
                    </a:cubicBezTo>
                    <a:cubicBezTo>
                      <a:pt x="7" y="20"/>
                      <a:pt x="7" y="20"/>
                      <a:pt x="7" y="20"/>
                    </a:cubicBezTo>
                    <a:cubicBezTo>
                      <a:pt x="7" y="20"/>
                      <a:pt x="7" y="21"/>
                      <a:pt x="7" y="21"/>
                    </a:cubicBezTo>
                    <a:cubicBezTo>
                      <a:pt x="7" y="21"/>
                      <a:pt x="7" y="21"/>
                      <a:pt x="6" y="21"/>
                    </a:cubicBezTo>
                    <a:cubicBezTo>
                      <a:pt x="6" y="21"/>
                      <a:pt x="6" y="21"/>
                      <a:pt x="6" y="21"/>
                    </a:cubicBezTo>
                    <a:cubicBezTo>
                      <a:pt x="6" y="21"/>
                      <a:pt x="6" y="21"/>
                      <a:pt x="6" y="21"/>
                    </a:cubicBezTo>
                    <a:close/>
                    <a:moveTo>
                      <a:pt x="24" y="19"/>
                    </a:moveTo>
                    <a:cubicBezTo>
                      <a:pt x="23" y="19"/>
                      <a:pt x="23" y="18"/>
                      <a:pt x="23" y="18"/>
                    </a:cubicBezTo>
                    <a:cubicBezTo>
                      <a:pt x="23" y="18"/>
                      <a:pt x="23" y="18"/>
                      <a:pt x="23" y="18"/>
                    </a:cubicBezTo>
                    <a:cubicBezTo>
                      <a:pt x="23" y="18"/>
                      <a:pt x="23" y="18"/>
                      <a:pt x="23" y="18"/>
                    </a:cubicBezTo>
                    <a:cubicBezTo>
                      <a:pt x="23" y="18"/>
                      <a:pt x="23" y="18"/>
                      <a:pt x="23" y="18"/>
                    </a:cubicBezTo>
                    <a:cubicBezTo>
                      <a:pt x="23" y="18"/>
                      <a:pt x="23" y="18"/>
                      <a:pt x="24" y="18"/>
                    </a:cubicBezTo>
                    <a:cubicBezTo>
                      <a:pt x="24" y="18"/>
                      <a:pt x="24" y="18"/>
                      <a:pt x="24" y="18"/>
                    </a:cubicBezTo>
                    <a:cubicBezTo>
                      <a:pt x="24" y="18"/>
                      <a:pt x="24" y="19"/>
                      <a:pt x="24" y="19"/>
                    </a:cubicBezTo>
                    <a:cubicBezTo>
                      <a:pt x="24" y="19"/>
                      <a:pt x="24" y="19"/>
                      <a:pt x="24" y="19"/>
                    </a:cubicBezTo>
                    <a:close/>
                    <a:moveTo>
                      <a:pt x="22" y="21"/>
                    </a:moveTo>
                    <a:cubicBezTo>
                      <a:pt x="22" y="21"/>
                      <a:pt x="22" y="21"/>
                      <a:pt x="21" y="21"/>
                    </a:cubicBezTo>
                    <a:cubicBezTo>
                      <a:pt x="21" y="21"/>
                      <a:pt x="21" y="21"/>
                      <a:pt x="21" y="21"/>
                    </a:cubicBezTo>
                    <a:cubicBezTo>
                      <a:pt x="21" y="21"/>
                      <a:pt x="21" y="21"/>
                      <a:pt x="22" y="21"/>
                    </a:cubicBezTo>
                    <a:cubicBezTo>
                      <a:pt x="22" y="20"/>
                      <a:pt x="22" y="20"/>
                      <a:pt x="22" y="20"/>
                    </a:cubicBezTo>
                    <a:cubicBezTo>
                      <a:pt x="22" y="21"/>
                      <a:pt x="22" y="21"/>
                      <a:pt x="22" y="21"/>
                    </a:cubicBezTo>
                    <a:cubicBezTo>
                      <a:pt x="22" y="21"/>
                      <a:pt x="22" y="21"/>
                      <a:pt x="22" y="21"/>
                    </a:cubicBezTo>
                    <a:cubicBezTo>
                      <a:pt x="22" y="21"/>
                      <a:pt x="22" y="21"/>
                      <a:pt x="22" y="21"/>
                    </a:cubicBezTo>
                    <a:cubicBezTo>
                      <a:pt x="22" y="21"/>
                      <a:pt x="22" y="21"/>
                      <a:pt x="22" y="21"/>
                    </a:cubicBezTo>
                    <a:cubicBezTo>
                      <a:pt x="22" y="21"/>
                      <a:pt x="22" y="21"/>
                      <a:pt x="22" y="21"/>
                    </a:cubicBezTo>
                    <a:close/>
                    <a:moveTo>
                      <a:pt x="15" y="4"/>
                    </a:moveTo>
                    <a:cubicBezTo>
                      <a:pt x="15" y="4"/>
                      <a:pt x="15" y="4"/>
                      <a:pt x="15" y="4"/>
                    </a:cubicBezTo>
                    <a:cubicBezTo>
                      <a:pt x="15" y="4"/>
                      <a:pt x="15" y="4"/>
                      <a:pt x="15" y="4"/>
                    </a:cubicBezTo>
                    <a:cubicBezTo>
                      <a:pt x="15" y="4"/>
                      <a:pt x="15" y="4"/>
                      <a:pt x="15" y="4"/>
                    </a:cubicBezTo>
                    <a:cubicBezTo>
                      <a:pt x="15" y="4"/>
                      <a:pt x="15" y="4"/>
                      <a:pt x="15" y="5"/>
                    </a:cubicBezTo>
                    <a:cubicBezTo>
                      <a:pt x="15" y="5"/>
                      <a:pt x="15" y="5"/>
                      <a:pt x="15" y="5"/>
                    </a:cubicBezTo>
                    <a:cubicBezTo>
                      <a:pt x="15" y="5"/>
                      <a:pt x="15" y="5"/>
                      <a:pt x="15" y="4"/>
                    </a:cubicBezTo>
                    <a:cubicBezTo>
                      <a:pt x="15" y="4"/>
                      <a:pt x="15" y="4"/>
                      <a:pt x="15" y="4"/>
                    </a:cubicBezTo>
                    <a:cubicBezTo>
                      <a:pt x="15" y="4"/>
                      <a:pt x="15" y="4"/>
                      <a:pt x="15" y="4"/>
                    </a:cubicBezTo>
                    <a:close/>
                    <a:moveTo>
                      <a:pt x="2" y="16"/>
                    </a:moveTo>
                    <a:cubicBezTo>
                      <a:pt x="2" y="16"/>
                      <a:pt x="2" y="17"/>
                      <a:pt x="3" y="18"/>
                    </a:cubicBezTo>
                    <a:cubicBezTo>
                      <a:pt x="2" y="18"/>
                      <a:pt x="2" y="17"/>
                      <a:pt x="2" y="16"/>
                    </a:cubicBezTo>
                    <a:cubicBezTo>
                      <a:pt x="2" y="16"/>
                      <a:pt x="2" y="16"/>
                      <a:pt x="2" y="16"/>
                    </a:cubicBezTo>
                    <a:close/>
                    <a:moveTo>
                      <a:pt x="19" y="5"/>
                    </a:moveTo>
                    <a:cubicBezTo>
                      <a:pt x="19" y="5"/>
                      <a:pt x="19" y="5"/>
                      <a:pt x="19" y="5"/>
                    </a:cubicBezTo>
                    <a:cubicBezTo>
                      <a:pt x="19" y="5"/>
                      <a:pt x="19" y="5"/>
                      <a:pt x="19" y="6"/>
                    </a:cubicBezTo>
                    <a:cubicBezTo>
                      <a:pt x="19" y="6"/>
                      <a:pt x="19" y="6"/>
                      <a:pt x="19" y="6"/>
                    </a:cubicBezTo>
                    <a:cubicBezTo>
                      <a:pt x="19" y="6"/>
                      <a:pt x="19" y="6"/>
                      <a:pt x="19" y="6"/>
                    </a:cubicBezTo>
                    <a:cubicBezTo>
                      <a:pt x="19" y="6"/>
                      <a:pt x="19" y="5"/>
                      <a:pt x="19" y="5"/>
                    </a:cubicBezTo>
                    <a:cubicBezTo>
                      <a:pt x="19" y="5"/>
                      <a:pt x="19" y="5"/>
                      <a:pt x="19" y="5"/>
                    </a:cubicBezTo>
                    <a:close/>
                    <a:moveTo>
                      <a:pt x="23" y="17"/>
                    </a:moveTo>
                    <a:cubicBezTo>
                      <a:pt x="23" y="16"/>
                      <a:pt x="23" y="16"/>
                      <a:pt x="23" y="16"/>
                    </a:cubicBezTo>
                    <a:cubicBezTo>
                      <a:pt x="24" y="16"/>
                      <a:pt x="24" y="16"/>
                      <a:pt x="24" y="16"/>
                    </a:cubicBezTo>
                    <a:cubicBezTo>
                      <a:pt x="24" y="16"/>
                      <a:pt x="24" y="17"/>
                      <a:pt x="24" y="17"/>
                    </a:cubicBezTo>
                    <a:cubicBezTo>
                      <a:pt x="24" y="17"/>
                      <a:pt x="24" y="17"/>
                      <a:pt x="23" y="17"/>
                    </a:cubicBezTo>
                    <a:cubicBezTo>
                      <a:pt x="23" y="17"/>
                      <a:pt x="23" y="17"/>
                      <a:pt x="23" y="17"/>
                    </a:cubicBezTo>
                    <a:close/>
                    <a:moveTo>
                      <a:pt x="20" y="6"/>
                    </a:moveTo>
                    <a:cubicBezTo>
                      <a:pt x="20" y="6"/>
                      <a:pt x="20" y="6"/>
                      <a:pt x="20" y="7"/>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lose/>
                    <a:moveTo>
                      <a:pt x="20" y="7"/>
                    </a:moveTo>
                    <a:cubicBezTo>
                      <a:pt x="20" y="6"/>
                      <a:pt x="20" y="6"/>
                      <a:pt x="21" y="6"/>
                    </a:cubicBezTo>
                    <a:cubicBezTo>
                      <a:pt x="21" y="6"/>
                      <a:pt x="21" y="6"/>
                      <a:pt x="21" y="6"/>
                    </a:cubicBezTo>
                    <a:cubicBezTo>
                      <a:pt x="20" y="6"/>
                      <a:pt x="20" y="6"/>
                      <a:pt x="20" y="7"/>
                    </a:cubicBezTo>
                    <a:cubicBezTo>
                      <a:pt x="20" y="7"/>
                      <a:pt x="20" y="7"/>
                      <a:pt x="20" y="7"/>
                    </a:cubicBezTo>
                    <a:cubicBezTo>
                      <a:pt x="20" y="7"/>
                      <a:pt x="20" y="7"/>
                      <a:pt x="20" y="7"/>
                    </a:cubicBezTo>
                    <a:cubicBezTo>
                      <a:pt x="20" y="7"/>
                      <a:pt x="20" y="7"/>
                      <a:pt x="20" y="7"/>
                    </a:cubicBezTo>
                    <a:close/>
                    <a:moveTo>
                      <a:pt x="23" y="20"/>
                    </a:moveTo>
                    <a:cubicBezTo>
                      <a:pt x="23" y="20"/>
                      <a:pt x="23" y="20"/>
                      <a:pt x="23" y="20"/>
                    </a:cubicBezTo>
                    <a:cubicBezTo>
                      <a:pt x="23" y="20"/>
                      <a:pt x="23" y="19"/>
                      <a:pt x="22" y="19"/>
                    </a:cubicBezTo>
                    <a:cubicBezTo>
                      <a:pt x="22" y="19"/>
                      <a:pt x="22" y="19"/>
                      <a:pt x="22" y="19"/>
                    </a:cubicBezTo>
                    <a:cubicBezTo>
                      <a:pt x="23" y="19"/>
                      <a:pt x="23" y="19"/>
                      <a:pt x="23" y="20"/>
                    </a:cubicBezTo>
                    <a:cubicBezTo>
                      <a:pt x="23" y="20"/>
                      <a:pt x="23" y="20"/>
                      <a:pt x="23" y="20"/>
                    </a:cubicBezTo>
                    <a:close/>
                    <a:moveTo>
                      <a:pt x="5" y="16"/>
                    </a:moveTo>
                    <a:cubicBezTo>
                      <a:pt x="5" y="17"/>
                      <a:pt x="5" y="17"/>
                      <a:pt x="5" y="17"/>
                    </a:cubicBezTo>
                    <a:cubicBezTo>
                      <a:pt x="5" y="17"/>
                      <a:pt x="5"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7"/>
                    </a:cubicBezTo>
                    <a:cubicBezTo>
                      <a:pt x="5" y="17"/>
                      <a:pt x="5" y="17"/>
                      <a:pt x="5" y="17"/>
                    </a:cubicBezTo>
                    <a:cubicBezTo>
                      <a:pt x="5" y="17"/>
                      <a:pt x="5" y="17"/>
                      <a:pt x="5" y="16"/>
                    </a:cubicBezTo>
                    <a:cubicBezTo>
                      <a:pt x="5" y="16"/>
                      <a:pt x="5" y="16"/>
                      <a:pt x="5" y="16"/>
                    </a:cubicBezTo>
                    <a:close/>
                    <a:moveTo>
                      <a:pt x="24" y="11"/>
                    </a:moveTo>
                    <a:cubicBezTo>
                      <a:pt x="24" y="11"/>
                      <a:pt x="24" y="11"/>
                      <a:pt x="23" y="11"/>
                    </a:cubicBezTo>
                    <a:cubicBezTo>
                      <a:pt x="23" y="11"/>
                      <a:pt x="23" y="11"/>
                      <a:pt x="23" y="11"/>
                    </a:cubicBezTo>
                    <a:cubicBezTo>
                      <a:pt x="23" y="11"/>
                      <a:pt x="23" y="11"/>
                      <a:pt x="23" y="11"/>
                    </a:cubicBezTo>
                    <a:cubicBezTo>
                      <a:pt x="24" y="11"/>
                      <a:pt x="24" y="11"/>
                      <a:pt x="24" y="11"/>
                    </a:cubicBezTo>
                    <a:cubicBezTo>
                      <a:pt x="24" y="11"/>
                      <a:pt x="24" y="11"/>
                      <a:pt x="24" y="11"/>
                    </a:cubicBezTo>
                    <a:cubicBezTo>
                      <a:pt x="24" y="11"/>
                      <a:pt x="24" y="11"/>
                      <a:pt x="24" y="11"/>
                    </a:cubicBezTo>
                    <a:cubicBezTo>
                      <a:pt x="24" y="11"/>
                      <a:pt x="24" y="11"/>
                      <a:pt x="24" y="11"/>
                    </a:cubicBezTo>
                    <a:close/>
                    <a:moveTo>
                      <a:pt x="24" y="15"/>
                    </a:move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ubicBezTo>
                      <a:pt x="24" y="15"/>
                      <a:pt x="24" y="15"/>
                      <a:pt x="24" y="15"/>
                    </a:cubicBezTo>
                    <a:close/>
                    <a:moveTo>
                      <a:pt x="4" y="13"/>
                    </a:moveTo>
                    <a:cubicBezTo>
                      <a:pt x="4" y="13"/>
                      <a:pt x="4" y="13"/>
                      <a:pt x="4" y="13"/>
                    </a:cubicBezTo>
                    <a:cubicBezTo>
                      <a:pt x="5" y="13"/>
                      <a:pt x="5" y="13"/>
                      <a:pt x="5" y="13"/>
                    </a:cubicBezTo>
                    <a:cubicBezTo>
                      <a:pt x="5" y="13"/>
                      <a:pt x="5" y="13"/>
                      <a:pt x="5" y="13"/>
                    </a:cubicBezTo>
                    <a:cubicBezTo>
                      <a:pt x="5" y="13"/>
                      <a:pt x="5" y="13"/>
                      <a:pt x="5" y="13"/>
                    </a:cubicBezTo>
                    <a:cubicBezTo>
                      <a:pt x="5" y="13"/>
                      <a:pt x="5" y="13"/>
                      <a:pt x="5" y="13"/>
                    </a:cubicBezTo>
                    <a:cubicBezTo>
                      <a:pt x="5" y="13"/>
                      <a:pt x="4" y="13"/>
                      <a:pt x="4" y="13"/>
                    </a:cubicBezTo>
                    <a:cubicBezTo>
                      <a:pt x="4" y="13"/>
                      <a:pt x="4" y="13"/>
                      <a:pt x="4" y="13"/>
                    </a:cubicBezTo>
                    <a:cubicBezTo>
                      <a:pt x="4" y="13"/>
                      <a:pt x="4" y="13"/>
                      <a:pt x="4" y="13"/>
                    </a:cubicBezTo>
                    <a:close/>
                    <a:moveTo>
                      <a:pt x="21" y="11"/>
                    </a:move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lose/>
                    <a:moveTo>
                      <a:pt x="8" y="9"/>
                    </a:moveTo>
                    <a:cubicBezTo>
                      <a:pt x="8" y="9"/>
                      <a:pt x="8" y="9"/>
                      <a:pt x="8" y="9"/>
                    </a:cubicBezTo>
                    <a:cubicBezTo>
                      <a:pt x="8" y="9"/>
                      <a:pt x="8" y="9"/>
                      <a:pt x="8" y="10"/>
                    </a:cubicBezTo>
                    <a:cubicBezTo>
                      <a:pt x="8" y="10"/>
                      <a:pt x="8" y="10"/>
                      <a:pt x="8" y="10"/>
                    </a:cubicBezTo>
                    <a:cubicBezTo>
                      <a:pt x="9" y="10"/>
                      <a:pt x="9" y="10"/>
                      <a:pt x="9" y="9"/>
                    </a:cubicBezTo>
                    <a:cubicBezTo>
                      <a:pt x="9" y="9"/>
                      <a:pt x="9" y="9"/>
                      <a:pt x="8" y="9"/>
                    </a:cubicBezTo>
                    <a:close/>
                    <a:moveTo>
                      <a:pt x="18" y="20"/>
                    </a:moveTo>
                    <a:cubicBezTo>
                      <a:pt x="18" y="20"/>
                      <a:pt x="18" y="20"/>
                      <a:pt x="18" y="20"/>
                    </a:cubicBezTo>
                    <a:cubicBezTo>
                      <a:pt x="19" y="20"/>
                      <a:pt x="19" y="20"/>
                      <a:pt x="19" y="20"/>
                    </a:cubicBezTo>
                    <a:cubicBezTo>
                      <a:pt x="19" y="20"/>
                      <a:pt x="19" y="20"/>
                      <a:pt x="18" y="20"/>
                    </a:cubicBezTo>
                    <a:cubicBezTo>
                      <a:pt x="18" y="20"/>
                      <a:pt x="18" y="20"/>
                      <a:pt x="18" y="20"/>
                    </a:cubicBezTo>
                    <a:cubicBezTo>
                      <a:pt x="18" y="20"/>
                      <a:pt x="18" y="20"/>
                      <a:pt x="18" y="20"/>
                    </a:cubicBezTo>
                    <a:close/>
                    <a:moveTo>
                      <a:pt x="7" y="11"/>
                    </a:moveTo>
                    <a:cubicBezTo>
                      <a:pt x="7" y="11"/>
                      <a:pt x="7" y="12"/>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lose/>
                    <a:moveTo>
                      <a:pt x="19" y="19"/>
                    </a:moveTo>
                    <a:cubicBezTo>
                      <a:pt x="19" y="19"/>
                      <a:pt x="19" y="19"/>
                      <a:pt x="19" y="19"/>
                    </a:cubicBezTo>
                    <a:cubicBezTo>
                      <a:pt x="19" y="19"/>
                      <a:pt x="19" y="20"/>
                      <a:pt x="19" y="20"/>
                    </a:cubicBezTo>
                    <a:cubicBezTo>
                      <a:pt x="19" y="20"/>
                      <a:pt x="19" y="20"/>
                      <a:pt x="19" y="20"/>
                    </a:cubicBezTo>
                    <a:cubicBezTo>
                      <a:pt x="20" y="20"/>
                      <a:pt x="20" y="20"/>
                      <a:pt x="20" y="20"/>
                    </a:cubicBezTo>
                    <a:cubicBezTo>
                      <a:pt x="20" y="19"/>
                      <a:pt x="20" y="19"/>
                      <a:pt x="19" y="19"/>
                    </a:cubicBezTo>
                    <a:cubicBezTo>
                      <a:pt x="19" y="19"/>
                      <a:pt x="19" y="19"/>
                      <a:pt x="19" y="19"/>
                    </a:cubicBezTo>
                    <a:close/>
                    <a:moveTo>
                      <a:pt x="15" y="7"/>
                    </a:moveTo>
                    <a:cubicBezTo>
                      <a:pt x="15" y="7"/>
                      <a:pt x="15" y="7"/>
                      <a:pt x="15" y="7"/>
                    </a:cubicBezTo>
                    <a:cubicBezTo>
                      <a:pt x="15" y="7"/>
                      <a:pt x="15" y="7"/>
                      <a:pt x="15" y="6"/>
                    </a:cubicBezTo>
                    <a:cubicBezTo>
                      <a:pt x="15" y="6"/>
                      <a:pt x="15" y="6"/>
                      <a:pt x="15" y="6"/>
                    </a:cubicBezTo>
                    <a:cubicBezTo>
                      <a:pt x="15" y="6"/>
                      <a:pt x="15" y="6"/>
                      <a:pt x="15" y="6"/>
                    </a:cubicBezTo>
                    <a:cubicBezTo>
                      <a:pt x="15" y="6"/>
                      <a:pt x="15" y="6"/>
                      <a:pt x="15" y="7"/>
                    </a:cubicBezTo>
                    <a:cubicBezTo>
                      <a:pt x="15" y="7"/>
                      <a:pt x="15" y="7"/>
                      <a:pt x="15" y="7"/>
                    </a:cubicBezTo>
                    <a:cubicBezTo>
                      <a:pt x="15" y="7"/>
                      <a:pt x="15" y="7"/>
                      <a:pt x="15" y="7"/>
                    </a:cubicBezTo>
                    <a:close/>
                    <a:moveTo>
                      <a:pt x="16" y="7"/>
                    </a:move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lose/>
                    <a:moveTo>
                      <a:pt x="20" y="19"/>
                    </a:moveTo>
                    <a:cubicBezTo>
                      <a:pt x="20" y="19"/>
                      <a:pt x="20" y="19"/>
                      <a:pt x="20" y="19"/>
                    </a:cubicBezTo>
                    <a:cubicBezTo>
                      <a:pt x="20" y="19"/>
                      <a:pt x="20" y="19"/>
                      <a:pt x="20" y="19"/>
                    </a:cubicBezTo>
                    <a:cubicBezTo>
                      <a:pt x="21" y="19"/>
                      <a:pt x="21" y="19"/>
                      <a:pt x="21" y="19"/>
                    </a:cubicBezTo>
                    <a:cubicBezTo>
                      <a:pt x="21" y="19"/>
                      <a:pt x="20" y="18"/>
                      <a:pt x="20" y="18"/>
                    </a:cubicBezTo>
                    <a:cubicBezTo>
                      <a:pt x="20" y="18"/>
                      <a:pt x="20" y="18"/>
                      <a:pt x="20" y="19"/>
                    </a:cubicBezTo>
                    <a:close/>
                    <a:moveTo>
                      <a:pt x="7" y="13"/>
                    </a:moveTo>
                    <a:cubicBezTo>
                      <a:pt x="7" y="13"/>
                      <a:pt x="7" y="12"/>
                      <a:pt x="7" y="12"/>
                    </a:cubicBezTo>
                    <a:cubicBezTo>
                      <a:pt x="7" y="12"/>
                      <a:pt x="7" y="12"/>
                      <a:pt x="7" y="12"/>
                    </a:cubicBezTo>
                    <a:cubicBezTo>
                      <a:pt x="7" y="12"/>
                      <a:pt x="7" y="12"/>
                      <a:pt x="7" y="12"/>
                    </a:cubicBezTo>
                    <a:cubicBezTo>
                      <a:pt x="7" y="12"/>
                      <a:pt x="7" y="13"/>
                      <a:pt x="7" y="13"/>
                    </a:cubicBezTo>
                    <a:cubicBezTo>
                      <a:pt x="7" y="13"/>
                      <a:pt x="7" y="13"/>
                      <a:pt x="7" y="13"/>
                    </a:cubicBezTo>
                    <a:close/>
                    <a:moveTo>
                      <a:pt x="14" y="22"/>
                    </a:moveTo>
                    <a:cubicBezTo>
                      <a:pt x="14" y="22"/>
                      <a:pt x="14" y="21"/>
                      <a:pt x="14" y="21"/>
                    </a:cubicBezTo>
                    <a:cubicBezTo>
                      <a:pt x="14" y="21"/>
                      <a:pt x="15" y="22"/>
                      <a:pt x="15" y="22"/>
                    </a:cubicBezTo>
                    <a:cubicBezTo>
                      <a:pt x="15" y="22"/>
                      <a:pt x="14" y="22"/>
                      <a:pt x="14" y="22"/>
                    </a:cubicBezTo>
                    <a:cubicBezTo>
                      <a:pt x="14" y="22"/>
                      <a:pt x="14" y="22"/>
                      <a:pt x="14" y="22"/>
                    </a:cubicBezTo>
                    <a:cubicBezTo>
                      <a:pt x="14" y="22"/>
                      <a:pt x="14" y="22"/>
                      <a:pt x="14" y="22"/>
                    </a:cubicBezTo>
                    <a:close/>
                    <a:moveTo>
                      <a:pt x="20" y="10"/>
                    </a:moveTo>
                    <a:cubicBezTo>
                      <a:pt x="20" y="10"/>
                      <a:pt x="20" y="10"/>
                      <a:pt x="20" y="10"/>
                    </a:cubicBezTo>
                    <a:cubicBezTo>
                      <a:pt x="20" y="10"/>
                      <a:pt x="20" y="9"/>
                      <a:pt x="20" y="9"/>
                    </a:cubicBezTo>
                    <a:cubicBezTo>
                      <a:pt x="20" y="9"/>
                      <a:pt x="20" y="10"/>
                      <a:pt x="20" y="10"/>
                    </a:cubicBezTo>
                    <a:cubicBezTo>
                      <a:pt x="20" y="10"/>
                      <a:pt x="20" y="10"/>
                      <a:pt x="20" y="10"/>
                    </a:cubicBezTo>
                    <a:cubicBezTo>
                      <a:pt x="20" y="10"/>
                      <a:pt x="20" y="10"/>
                      <a:pt x="20" y="10"/>
                    </a:cubicBezTo>
                    <a:close/>
                    <a:moveTo>
                      <a:pt x="8" y="10"/>
                    </a:move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lose/>
                    <a:moveTo>
                      <a:pt x="9" y="19"/>
                    </a:moveTo>
                    <a:cubicBezTo>
                      <a:pt x="9" y="19"/>
                      <a:pt x="9" y="19"/>
                      <a:pt x="9" y="19"/>
                    </a:cubicBezTo>
                    <a:cubicBezTo>
                      <a:pt x="9" y="19"/>
                      <a:pt x="8" y="19"/>
                      <a:pt x="9" y="19"/>
                    </a:cubicBezTo>
                    <a:cubicBezTo>
                      <a:pt x="9" y="19"/>
                      <a:pt x="9" y="19"/>
                      <a:pt x="9" y="19"/>
                    </a:cubicBezTo>
                    <a:cubicBezTo>
                      <a:pt x="9" y="19"/>
                      <a:pt x="9" y="19"/>
                      <a:pt x="9" y="19"/>
                    </a:cubicBezTo>
                    <a:close/>
                    <a:moveTo>
                      <a:pt x="18" y="8"/>
                    </a:moveTo>
                    <a:cubicBezTo>
                      <a:pt x="19" y="8"/>
                      <a:pt x="19" y="8"/>
                      <a:pt x="19" y="8"/>
                    </a:cubicBezTo>
                    <a:cubicBezTo>
                      <a:pt x="19" y="8"/>
                      <a:pt x="19" y="8"/>
                      <a:pt x="19" y="8"/>
                    </a:cubicBezTo>
                    <a:cubicBezTo>
                      <a:pt x="19" y="8"/>
                      <a:pt x="18" y="8"/>
                      <a:pt x="18" y="8"/>
                    </a:cubicBezTo>
                    <a:cubicBezTo>
                      <a:pt x="18" y="8"/>
                      <a:pt x="18" y="8"/>
                      <a:pt x="18" y="8"/>
                    </a:cubicBezTo>
                    <a:cubicBezTo>
                      <a:pt x="18" y="8"/>
                      <a:pt x="18" y="8"/>
                      <a:pt x="18" y="8"/>
                    </a:cubicBezTo>
                    <a:close/>
                    <a:moveTo>
                      <a:pt x="22" y="13"/>
                    </a:moveTo>
                    <a:cubicBezTo>
                      <a:pt x="22"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lose/>
                    <a:moveTo>
                      <a:pt x="22" y="17"/>
                    </a:moveTo>
                    <a:cubicBezTo>
                      <a:pt x="22" y="17"/>
                      <a:pt x="22" y="17"/>
                      <a:pt x="22" y="17"/>
                    </a:cubicBezTo>
                    <a:cubicBezTo>
                      <a:pt x="22" y="17"/>
                      <a:pt x="22" y="17"/>
                      <a:pt x="22" y="17"/>
                    </a:cubicBezTo>
                    <a:cubicBezTo>
                      <a:pt x="22" y="17"/>
                      <a:pt x="21" y="17"/>
                      <a:pt x="22" y="17"/>
                    </a:cubicBezTo>
                    <a:cubicBezTo>
                      <a:pt x="22" y="17"/>
                      <a:pt x="22" y="17"/>
                      <a:pt x="22" y="17"/>
                    </a:cubicBezTo>
                    <a:cubicBezTo>
                      <a:pt x="22" y="17"/>
                      <a:pt x="22" y="17"/>
                      <a:pt x="22" y="17"/>
                    </a:cubicBezTo>
                    <a:cubicBezTo>
                      <a:pt x="22" y="17"/>
                      <a:pt x="22" y="17"/>
                      <a:pt x="22" y="17"/>
                    </a:cubicBezTo>
                    <a:close/>
                    <a:moveTo>
                      <a:pt x="22" y="12"/>
                    </a:moveTo>
                    <a:cubicBezTo>
                      <a:pt x="22" y="12"/>
                      <a:pt x="22" y="12"/>
                      <a:pt x="22" y="12"/>
                    </a:cubicBezTo>
                    <a:cubicBezTo>
                      <a:pt x="22" y="12"/>
                      <a:pt x="21" y="12"/>
                      <a:pt x="21" y="12"/>
                    </a:cubicBezTo>
                    <a:cubicBezTo>
                      <a:pt x="21" y="12"/>
                      <a:pt x="21" y="12"/>
                      <a:pt x="21" y="12"/>
                    </a:cubicBezTo>
                    <a:cubicBezTo>
                      <a:pt x="21" y="12"/>
                      <a:pt x="21" y="12"/>
                      <a:pt x="21" y="12"/>
                    </a:cubicBezTo>
                    <a:cubicBezTo>
                      <a:pt x="21" y="12"/>
                      <a:pt x="21" y="12"/>
                      <a:pt x="21" y="12"/>
                    </a:cubicBezTo>
                    <a:cubicBezTo>
                      <a:pt x="21" y="12"/>
                      <a:pt x="22" y="12"/>
                      <a:pt x="22" y="12"/>
                    </a:cubicBezTo>
                    <a:cubicBezTo>
                      <a:pt x="22" y="12"/>
                      <a:pt x="22" y="12"/>
                      <a:pt x="22" y="12"/>
                    </a:cubicBezTo>
                    <a:close/>
                    <a:moveTo>
                      <a:pt x="22" y="16"/>
                    </a:moveTo>
                    <a:cubicBezTo>
                      <a:pt x="22" y="16"/>
                      <a:pt x="22" y="16"/>
                      <a:pt x="22" y="15"/>
                    </a:cubicBezTo>
                    <a:cubicBezTo>
                      <a:pt x="22" y="15"/>
                      <a:pt x="22" y="15"/>
                      <a:pt x="22" y="15"/>
                    </a:cubicBezTo>
                    <a:cubicBezTo>
                      <a:pt x="22" y="16"/>
                      <a:pt x="22" y="16"/>
                      <a:pt x="22" y="16"/>
                    </a:cubicBezTo>
                    <a:cubicBezTo>
                      <a:pt x="22" y="16"/>
                      <a:pt x="22" y="16"/>
                      <a:pt x="22" y="16"/>
                    </a:cubicBezTo>
                    <a:cubicBezTo>
                      <a:pt x="22" y="16"/>
                      <a:pt x="22" y="16"/>
                      <a:pt x="22" y="16"/>
                    </a:cubicBezTo>
                    <a:cubicBezTo>
                      <a:pt x="22" y="16"/>
                      <a:pt x="22" y="16"/>
                      <a:pt x="22" y="16"/>
                    </a:cubicBezTo>
                    <a:close/>
                    <a:moveTo>
                      <a:pt x="23" y="10"/>
                    </a:moveTo>
                    <a:cubicBezTo>
                      <a:pt x="22"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10"/>
                    </a:cubicBezTo>
                    <a:cubicBezTo>
                      <a:pt x="23" y="10"/>
                      <a:pt x="23" y="10"/>
                      <a:pt x="23" y="10"/>
                    </a:cubicBezTo>
                    <a:close/>
                    <a:moveTo>
                      <a:pt x="13" y="6"/>
                    </a:moveTo>
                    <a:cubicBezTo>
                      <a:pt x="13" y="6"/>
                      <a:pt x="13" y="6"/>
                      <a:pt x="13" y="6"/>
                    </a:cubicBezTo>
                    <a:cubicBezTo>
                      <a:pt x="13" y="6"/>
                      <a:pt x="13" y="6"/>
                      <a:pt x="13" y="6"/>
                    </a:cubicBezTo>
                    <a:cubicBezTo>
                      <a:pt x="13" y="6"/>
                      <a:pt x="13" y="6"/>
                      <a:pt x="13" y="6"/>
                    </a:cubicBezTo>
                    <a:cubicBezTo>
                      <a:pt x="13" y="7"/>
                      <a:pt x="13" y="7"/>
                      <a:pt x="13" y="7"/>
                    </a:cubicBezTo>
                    <a:cubicBezTo>
                      <a:pt x="13" y="7"/>
                      <a:pt x="13" y="7"/>
                      <a:pt x="13" y="7"/>
                    </a:cubicBezTo>
                    <a:cubicBezTo>
                      <a:pt x="13" y="7"/>
                      <a:pt x="13" y="6"/>
                      <a:pt x="13" y="6"/>
                    </a:cubicBezTo>
                    <a:cubicBezTo>
                      <a:pt x="13" y="6"/>
                      <a:pt x="13" y="6"/>
                      <a:pt x="13" y="6"/>
                    </a:cubicBezTo>
                    <a:close/>
                    <a:moveTo>
                      <a:pt x="10" y="9"/>
                    </a:moveTo>
                    <a:cubicBezTo>
                      <a:pt x="10" y="9"/>
                      <a:pt x="10" y="9"/>
                      <a:pt x="10" y="9"/>
                    </a:cubicBezTo>
                    <a:cubicBezTo>
                      <a:pt x="10" y="9"/>
                      <a:pt x="10" y="9"/>
                      <a:pt x="10" y="8"/>
                    </a:cubicBezTo>
                    <a:cubicBezTo>
                      <a:pt x="9" y="8"/>
                      <a:pt x="9" y="8"/>
                      <a:pt x="9" y="8"/>
                    </a:cubicBezTo>
                    <a:cubicBezTo>
                      <a:pt x="9" y="9"/>
                      <a:pt x="9" y="9"/>
                      <a:pt x="9" y="9"/>
                    </a:cubicBezTo>
                    <a:cubicBezTo>
                      <a:pt x="9" y="9"/>
                      <a:pt x="9" y="9"/>
                      <a:pt x="9" y="9"/>
                    </a:cubicBezTo>
                    <a:cubicBezTo>
                      <a:pt x="9" y="9"/>
                      <a:pt x="9" y="9"/>
                      <a:pt x="9" y="9"/>
                    </a:cubicBezTo>
                    <a:cubicBezTo>
                      <a:pt x="10" y="9"/>
                      <a:pt x="10" y="9"/>
                      <a:pt x="10" y="9"/>
                    </a:cubicBezTo>
                    <a:close/>
                    <a:moveTo>
                      <a:pt x="20" y="9"/>
                    </a:moveTo>
                    <a:cubicBezTo>
                      <a:pt x="20" y="9"/>
                      <a:pt x="20" y="9"/>
                      <a:pt x="20" y="9"/>
                    </a:cubicBezTo>
                    <a:cubicBezTo>
                      <a:pt x="20" y="9"/>
                      <a:pt x="20" y="9"/>
                      <a:pt x="19" y="9"/>
                    </a:cubicBezTo>
                    <a:cubicBezTo>
                      <a:pt x="19" y="9"/>
                      <a:pt x="19" y="9"/>
                      <a:pt x="19" y="9"/>
                    </a:cubicBezTo>
                    <a:cubicBezTo>
                      <a:pt x="19" y="9"/>
                      <a:pt x="19" y="9"/>
                      <a:pt x="19" y="9"/>
                    </a:cubicBezTo>
                    <a:cubicBezTo>
                      <a:pt x="19" y="9"/>
                      <a:pt x="19" y="9"/>
                      <a:pt x="19" y="9"/>
                    </a:cubicBezTo>
                    <a:cubicBezTo>
                      <a:pt x="20" y="9"/>
                      <a:pt x="20" y="9"/>
                      <a:pt x="20" y="9"/>
                    </a:cubicBezTo>
                    <a:close/>
                    <a:moveTo>
                      <a:pt x="22" y="14"/>
                    </a:move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lose/>
                    <a:moveTo>
                      <a:pt x="12" y="21"/>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lose/>
                    <a:moveTo>
                      <a:pt x="7" y="17"/>
                    </a:moveTo>
                    <a:cubicBezTo>
                      <a:pt x="7" y="17"/>
                      <a:pt x="7" y="17"/>
                      <a:pt x="7" y="17"/>
                    </a:cubicBezTo>
                    <a:cubicBezTo>
                      <a:pt x="7" y="17"/>
                      <a:pt x="7" y="17"/>
                      <a:pt x="7" y="17"/>
                    </a:cubicBezTo>
                    <a:cubicBezTo>
                      <a:pt x="7" y="17"/>
                      <a:pt x="7" y="17"/>
                      <a:pt x="7" y="17"/>
                    </a:cubicBezTo>
                    <a:cubicBezTo>
                      <a:pt x="7" y="17"/>
                      <a:pt x="7" y="17"/>
                      <a:pt x="7" y="17"/>
                    </a:cubicBezTo>
                    <a:close/>
                    <a:moveTo>
                      <a:pt x="7" y="16"/>
                    </a:moveTo>
                    <a:cubicBezTo>
                      <a:pt x="7" y="16"/>
                      <a:pt x="7" y="16"/>
                      <a:pt x="7" y="16"/>
                    </a:cubicBezTo>
                    <a:cubicBezTo>
                      <a:pt x="7" y="16"/>
                      <a:pt x="7" y="15"/>
                      <a:pt x="7" y="15"/>
                    </a:cubicBezTo>
                    <a:cubicBezTo>
                      <a:pt x="7" y="15"/>
                      <a:pt x="7" y="15"/>
                      <a:pt x="7" y="16"/>
                    </a:cubicBezTo>
                    <a:cubicBezTo>
                      <a:pt x="7" y="16"/>
                      <a:pt x="7" y="16"/>
                      <a:pt x="7" y="16"/>
                    </a:cubicBezTo>
                    <a:cubicBezTo>
                      <a:pt x="7" y="16"/>
                      <a:pt x="7" y="16"/>
                      <a:pt x="7" y="16"/>
                    </a:cubicBezTo>
                    <a:close/>
                    <a:moveTo>
                      <a:pt x="14" y="6"/>
                    </a:move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lose/>
                    <a:moveTo>
                      <a:pt x="21" y="18"/>
                    </a:move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ubicBezTo>
                      <a:pt x="21" y="18"/>
                      <a:pt x="21" y="18"/>
                      <a:pt x="21" y="18"/>
                    </a:cubicBezTo>
                    <a:close/>
                    <a:moveTo>
                      <a:pt x="8" y="18"/>
                    </a:move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lose/>
                    <a:moveTo>
                      <a:pt x="10" y="8"/>
                    </a:moveTo>
                    <a:cubicBezTo>
                      <a:pt x="10" y="8"/>
                      <a:pt x="10" y="8"/>
                      <a:pt x="10" y="8"/>
                    </a:cubicBezTo>
                    <a:cubicBezTo>
                      <a:pt x="10" y="8"/>
                      <a:pt x="11" y="8"/>
                      <a:pt x="11" y="8"/>
                    </a:cubicBezTo>
                    <a:cubicBezTo>
                      <a:pt x="11" y="8"/>
                      <a:pt x="11" y="8"/>
                      <a:pt x="11" y="8"/>
                    </a:cubicBezTo>
                    <a:cubicBezTo>
                      <a:pt x="11" y="8"/>
                      <a:pt x="11" y="8"/>
                      <a:pt x="11" y="8"/>
                    </a:cubicBezTo>
                    <a:cubicBezTo>
                      <a:pt x="11" y="8"/>
                      <a:pt x="10" y="8"/>
                      <a:pt x="10" y="8"/>
                    </a:cubicBezTo>
                    <a:cubicBezTo>
                      <a:pt x="10" y="8"/>
                      <a:pt x="10" y="8"/>
                      <a:pt x="10" y="8"/>
                    </a:cubicBezTo>
                    <a:cubicBezTo>
                      <a:pt x="10" y="8"/>
                      <a:pt x="10" y="8"/>
                      <a:pt x="10" y="8"/>
                    </a:cubicBezTo>
                    <a:close/>
                    <a:moveTo>
                      <a:pt x="16" y="21"/>
                    </a:moveTo>
                    <a:cubicBezTo>
                      <a:pt x="16" y="21"/>
                      <a:pt x="16" y="21"/>
                      <a:pt x="16" y="21"/>
                    </a:cubicBezTo>
                    <a:cubicBezTo>
                      <a:pt x="16" y="21"/>
                      <a:pt x="16" y="21"/>
                      <a:pt x="16" y="21"/>
                    </a:cubicBezTo>
                    <a:cubicBezTo>
                      <a:pt x="16" y="22"/>
                      <a:pt x="16" y="22"/>
                      <a:pt x="16" y="22"/>
                    </a:cubicBezTo>
                    <a:cubicBezTo>
                      <a:pt x="16" y="22"/>
                      <a:pt x="16" y="22"/>
                      <a:pt x="16" y="21"/>
                    </a:cubicBezTo>
                    <a:cubicBezTo>
                      <a:pt x="16" y="21"/>
                      <a:pt x="16" y="21"/>
                      <a:pt x="16" y="21"/>
                    </a:cubicBezTo>
                    <a:close/>
                    <a:moveTo>
                      <a:pt x="12" y="7"/>
                    </a:moveTo>
                    <a:cubicBezTo>
                      <a:pt x="12" y="7"/>
                      <a:pt x="12" y="7"/>
                      <a:pt x="12" y="7"/>
                    </a:cubicBezTo>
                    <a:cubicBezTo>
                      <a:pt x="12" y="7"/>
                      <a:pt x="12" y="7"/>
                      <a:pt x="12" y="7"/>
                    </a:cubicBezTo>
                    <a:cubicBezTo>
                      <a:pt x="12"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2" y="7"/>
                      <a:pt x="12" y="7"/>
                      <a:pt x="12" y="7"/>
                    </a:cubicBezTo>
                    <a:cubicBezTo>
                      <a:pt x="12" y="7"/>
                      <a:pt x="12" y="7"/>
                      <a:pt x="12" y="7"/>
                    </a:cubicBezTo>
                    <a:close/>
                    <a:moveTo>
                      <a:pt x="3" y="9"/>
                    </a:moveTo>
                    <a:cubicBezTo>
                      <a:pt x="3" y="10"/>
                      <a:pt x="2" y="10"/>
                      <a:pt x="2" y="10"/>
                    </a:cubicBezTo>
                    <a:cubicBezTo>
                      <a:pt x="2" y="10"/>
                      <a:pt x="3" y="10"/>
                      <a:pt x="3" y="9"/>
                    </a:cubicBezTo>
                    <a:cubicBezTo>
                      <a:pt x="3" y="9"/>
                      <a:pt x="3" y="9"/>
                      <a:pt x="3" y="9"/>
                    </a:cubicBezTo>
                    <a:close/>
                    <a:moveTo>
                      <a:pt x="10" y="21"/>
                    </a:moveTo>
                    <a:cubicBezTo>
                      <a:pt x="10" y="21"/>
                      <a:pt x="10" y="21"/>
                      <a:pt x="11" y="21"/>
                    </a:cubicBezTo>
                    <a:cubicBezTo>
                      <a:pt x="11" y="21"/>
                      <a:pt x="11" y="21"/>
                      <a:pt x="11" y="21"/>
                    </a:cubicBezTo>
                    <a:cubicBezTo>
                      <a:pt x="11" y="21"/>
                      <a:pt x="11" y="21"/>
                      <a:pt x="11" y="21"/>
                    </a:cubicBezTo>
                    <a:cubicBezTo>
                      <a:pt x="10" y="21"/>
                      <a:pt x="10" y="21"/>
                      <a:pt x="10" y="21"/>
                    </a:cubicBezTo>
                    <a:cubicBezTo>
                      <a:pt x="10" y="21"/>
                      <a:pt x="10" y="21"/>
                      <a:pt x="10" y="21"/>
                    </a:cubicBezTo>
                    <a:close/>
                    <a:moveTo>
                      <a:pt x="17" y="7"/>
                    </a:moveTo>
                    <a:cubicBezTo>
                      <a:pt x="17" y="7"/>
                      <a:pt x="18" y="8"/>
                      <a:pt x="18" y="7"/>
                    </a:cubicBezTo>
                    <a:cubicBezTo>
                      <a:pt x="18" y="7"/>
                      <a:pt x="18" y="8"/>
                      <a:pt x="18" y="8"/>
                    </a:cubicBezTo>
                    <a:cubicBezTo>
                      <a:pt x="17" y="8"/>
                      <a:pt x="17" y="8"/>
                      <a:pt x="17" y="8"/>
                    </a:cubicBezTo>
                    <a:cubicBezTo>
                      <a:pt x="17" y="8"/>
                      <a:pt x="17" y="7"/>
                      <a:pt x="17" y="7"/>
                    </a:cubicBezTo>
                    <a:cubicBezTo>
                      <a:pt x="17" y="7"/>
                      <a:pt x="17" y="7"/>
                      <a:pt x="17" y="7"/>
                    </a:cubicBezTo>
                    <a:close/>
                    <a:moveTo>
                      <a:pt x="7" y="14"/>
                    </a:moveTo>
                    <a:cubicBezTo>
                      <a:pt x="7" y="14"/>
                      <a:pt x="7" y="14"/>
                      <a:pt x="7" y="14"/>
                    </a:cubicBezTo>
                    <a:cubicBezTo>
                      <a:pt x="7" y="15"/>
                      <a:pt x="7" y="15"/>
                      <a:pt x="7" y="15"/>
                    </a:cubicBezTo>
                    <a:cubicBezTo>
                      <a:pt x="7" y="15"/>
                      <a:pt x="7" y="15"/>
                      <a:pt x="7" y="15"/>
                    </a:cubicBezTo>
                    <a:cubicBezTo>
                      <a:pt x="7" y="14"/>
                      <a:pt x="7" y="14"/>
                      <a:pt x="7" y="14"/>
                    </a:cubicBezTo>
                    <a:cubicBezTo>
                      <a:pt x="7" y="14"/>
                      <a:pt x="7" y="14"/>
                      <a:pt x="7" y="14"/>
                    </a:cubicBezTo>
                    <a:cubicBezTo>
                      <a:pt x="7" y="14"/>
                      <a:pt x="7" y="14"/>
                      <a:pt x="7" y="14"/>
                    </a:cubicBezTo>
                    <a:close/>
                    <a:moveTo>
                      <a:pt x="13" y="21"/>
                    </a:moveTo>
                    <a:cubicBezTo>
                      <a:pt x="13" y="21"/>
                      <a:pt x="13" y="22"/>
                      <a:pt x="13" y="22"/>
                    </a:cubicBezTo>
                    <a:cubicBezTo>
                      <a:pt x="13" y="22"/>
                      <a:pt x="13" y="22"/>
                      <a:pt x="13" y="22"/>
                    </a:cubicBezTo>
                    <a:cubicBezTo>
                      <a:pt x="13" y="22"/>
                      <a:pt x="13" y="21"/>
                      <a:pt x="13" y="21"/>
                    </a:cubicBezTo>
                    <a:cubicBezTo>
                      <a:pt x="13" y="21"/>
                      <a:pt x="13" y="21"/>
                      <a:pt x="13" y="21"/>
                    </a:cubicBezTo>
                    <a:close/>
                    <a:moveTo>
                      <a:pt x="17" y="21"/>
                    </a:moveTo>
                    <a:cubicBezTo>
                      <a:pt x="17" y="21"/>
                      <a:pt x="17" y="21"/>
                      <a:pt x="17" y="21"/>
                    </a:cubicBezTo>
                    <a:cubicBezTo>
                      <a:pt x="17" y="21"/>
                      <a:pt x="17" y="21"/>
                      <a:pt x="17" y="21"/>
                    </a:cubicBezTo>
                    <a:cubicBezTo>
                      <a:pt x="17" y="21"/>
                      <a:pt x="17" y="21"/>
                      <a:pt x="17" y="21"/>
                    </a:cubicBezTo>
                    <a:cubicBezTo>
                      <a:pt x="17" y="21"/>
                      <a:pt x="17" y="21"/>
                      <a:pt x="17" y="21"/>
                    </a:cubicBezTo>
                    <a:cubicBezTo>
                      <a:pt x="17" y="21"/>
                      <a:pt x="17" y="21"/>
                      <a:pt x="17" y="21"/>
                    </a:cubicBezTo>
                    <a:close/>
                    <a:moveTo>
                      <a:pt x="10" y="20"/>
                    </a:moveTo>
                    <a:cubicBezTo>
                      <a:pt x="10" y="20"/>
                      <a:pt x="10" y="20"/>
                      <a:pt x="10" y="20"/>
                    </a:cubicBezTo>
                    <a:cubicBezTo>
                      <a:pt x="10" y="20"/>
                      <a:pt x="10" y="20"/>
                      <a:pt x="9" y="20"/>
                    </a:cubicBezTo>
                    <a:cubicBezTo>
                      <a:pt x="9" y="20"/>
                      <a:pt x="9" y="20"/>
                      <a:pt x="9" y="20"/>
                    </a:cubicBezTo>
                    <a:cubicBezTo>
                      <a:pt x="10" y="20"/>
                      <a:pt x="10" y="20"/>
                      <a:pt x="10" y="20"/>
                    </a:cubicBezTo>
                    <a:close/>
                    <a:moveTo>
                      <a:pt x="26" y="20"/>
                    </a:moveTo>
                    <a:cubicBezTo>
                      <a:pt x="26" y="20"/>
                      <a:pt x="26" y="20"/>
                      <a:pt x="26" y="20"/>
                    </a:cubicBezTo>
                    <a:cubicBezTo>
                      <a:pt x="26" y="20"/>
                      <a:pt x="26" y="20"/>
                      <a:pt x="26" y="20"/>
                    </a:cubicBezTo>
                    <a:cubicBezTo>
                      <a:pt x="26" y="20"/>
                      <a:pt x="26" y="20"/>
                      <a:pt x="25" y="20"/>
                    </a:cubicBezTo>
                    <a:cubicBezTo>
                      <a:pt x="26" y="20"/>
                      <a:pt x="26" y="20"/>
                      <a:pt x="26" y="20"/>
                    </a:cubicBezTo>
                    <a:cubicBezTo>
                      <a:pt x="26" y="20"/>
                      <a:pt x="26" y="20"/>
                      <a:pt x="26" y="20"/>
                    </a:cubicBezTo>
                    <a:close/>
                    <a:moveTo>
                      <a:pt x="24" y="17"/>
                    </a:moveTo>
                    <a:cubicBezTo>
                      <a:pt x="24" y="17"/>
                      <a:pt x="24" y="17"/>
                      <a:pt x="24" y="17"/>
                    </a:cubicBezTo>
                    <a:cubicBezTo>
                      <a:pt x="24" y="17"/>
                      <a:pt x="24" y="17"/>
                      <a:pt x="24" y="18"/>
                    </a:cubicBezTo>
                    <a:cubicBezTo>
                      <a:pt x="24" y="17"/>
                      <a:pt x="24" y="17"/>
                      <a:pt x="24" y="17"/>
                    </a:cubicBezTo>
                    <a:cubicBezTo>
                      <a:pt x="24" y="17"/>
                      <a:pt x="24" y="17"/>
                      <a:pt x="24" y="17"/>
                    </a:cubicBezTo>
                    <a:cubicBezTo>
                      <a:pt x="24" y="17"/>
                      <a:pt x="24" y="17"/>
                      <a:pt x="24" y="17"/>
                    </a:cubicBezTo>
                    <a:close/>
                    <a:moveTo>
                      <a:pt x="26" y="10"/>
                    </a:moveTo>
                    <a:cubicBezTo>
                      <a:pt x="26" y="10"/>
                      <a:pt x="26" y="10"/>
                      <a:pt x="26" y="10"/>
                    </a:cubicBezTo>
                    <a:cubicBezTo>
                      <a:pt x="26" y="10"/>
                      <a:pt x="26" y="10"/>
                      <a:pt x="26" y="10"/>
                    </a:cubicBezTo>
                    <a:cubicBezTo>
                      <a:pt x="26" y="10"/>
                      <a:pt x="26" y="10"/>
                      <a:pt x="26" y="10"/>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 name="Freeform 121"/>
              <p:cNvSpPr/>
              <p:nvPr/>
            </p:nvSpPr>
            <p:spPr bwMode="auto">
              <a:xfrm>
                <a:off x="4765675" y="1962151"/>
                <a:ext cx="252413" cy="504825"/>
              </a:xfrm>
              <a:custGeom>
                <a:avLst/>
                <a:gdLst>
                  <a:gd name="T0" fmla="*/ 12 w 21"/>
                  <a:gd name="T1" fmla="*/ 38 h 42"/>
                  <a:gd name="T2" fmla="*/ 13 w 21"/>
                  <a:gd name="T3" fmla="*/ 41 h 42"/>
                  <a:gd name="T4" fmla="*/ 12 w 21"/>
                  <a:gd name="T5" fmla="*/ 40 h 42"/>
                  <a:gd name="T6" fmla="*/ 11 w 21"/>
                  <a:gd name="T7" fmla="*/ 36 h 42"/>
                  <a:gd name="T8" fmla="*/ 11 w 21"/>
                  <a:gd name="T9" fmla="*/ 29 h 42"/>
                  <a:gd name="T10" fmla="*/ 10 w 21"/>
                  <a:gd name="T11" fmla="*/ 35 h 42"/>
                  <a:gd name="T12" fmla="*/ 10 w 21"/>
                  <a:gd name="T13" fmla="*/ 36 h 42"/>
                  <a:gd name="T14" fmla="*/ 10 w 21"/>
                  <a:gd name="T15" fmla="*/ 42 h 42"/>
                  <a:gd name="T16" fmla="*/ 9 w 21"/>
                  <a:gd name="T17" fmla="*/ 39 h 42"/>
                  <a:gd name="T18" fmla="*/ 9 w 21"/>
                  <a:gd name="T19" fmla="*/ 36 h 42"/>
                  <a:gd name="T20" fmla="*/ 8 w 21"/>
                  <a:gd name="T21" fmla="*/ 29 h 42"/>
                  <a:gd name="T22" fmla="*/ 7 w 21"/>
                  <a:gd name="T23" fmla="*/ 38 h 42"/>
                  <a:gd name="T24" fmla="*/ 6 w 21"/>
                  <a:gd name="T25" fmla="*/ 39 h 42"/>
                  <a:gd name="T26" fmla="*/ 6 w 21"/>
                  <a:gd name="T27" fmla="*/ 37 h 42"/>
                  <a:gd name="T28" fmla="*/ 5 w 21"/>
                  <a:gd name="T29" fmla="*/ 29 h 42"/>
                  <a:gd name="T30" fmla="*/ 5 w 21"/>
                  <a:gd name="T31" fmla="*/ 29 h 42"/>
                  <a:gd name="T32" fmla="*/ 2 w 21"/>
                  <a:gd name="T33" fmla="*/ 35 h 42"/>
                  <a:gd name="T34" fmla="*/ 2 w 21"/>
                  <a:gd name="T35" fmla="*/ 39 h 42"/>
                  <a:gd name="T36" fmla="*/ 1 w 21"/>
                  <a:gd name="T37" fmla="*/ 40 h 42"/>
                  <a:gd name="T38" fmla="*/ 1 w 21"/>
                  <a:gd name="T39" fmla="*/ 38 h 42"/>
                  <a:gd name="T40" fmla="*/ 2 w 21"/>
                  <a:gd name="T41" fmla="*/ 30 h 42"/>
                  <a:gd name="T42" fmla="*/ 1 w 21"/>
                  <a:gd name="T43" fmla="*/ 24 h 42"/>
                  <a:gd name="T44" fmla="*/ 4 w 21"/>
                  <a:gd name="T45" fmla="*/ 19 h 42"/>
                  <a:gd name="T46" fmla="*/ 8 w 21"/>
                  <a:gd name="T47" fmla="*/ 17 h 42"/>
                  <a:gd name="T48" fmla="*/ 8 w 21"/>
                  <a:gd name="T49" fmla="*/ 14 h 42"/>
                  <a:gd name="T50" fmla="*/ 5 w 21"/>
                  <a:gd name="T51" fmla="*/ 11 h 42"/>
                  <a:gd name="T52" fmla="*/ 9 w 21"/>
                  <a:gd name="T53" fmla="*/ 12 h 42"/>
                  <a:gd name="T54" fmla="*/ 5 w 21"/>
                  <a:gd name="T55" fmla="*/ 10 h 42"/>
                  <a:gd name="T56" fmla="*/ 2 w 21"/>
                  <a:gd name="T57" fmla="*/ 6 h 42"/>
                  <a:gd name="T58" fmla="*/ 1 w 21"/>
                  <a:gd name="T59" fmla="*/ 2 h 42"/>
                  <a:gd name="T60" fmla="*/ 2 w 21"/>
                  <a:gd name="T61" fmla="*/ 1 h 42"/>
                  <a:gd name="T62" fmla="*/ 2 w 21"/>
                  <a:gd name="T63" fmla="*/ 4 h 42"/>
                  <a:gd name="T64" fmla="*/ 3 w 21"/>
                  <a:gd name="T65" fmla="*/ 2 h 42"/>
                  <a:gd name="T66" fmla="*/ 2 w 21"/>
                  <a:gd name="T67" fmla="*/ 5 h 42"/>
                  <a:gd name="T68" fmla="*/ 4 w 21"/>
                  <a:gd name="T69" fmla="*/ 4 h 42"/>
                  <a:gd name="T70" fmla="*/ 3 w 21"/>
                  <a:gd name="T71" fmla="*/ 5 h 42"/>
                  <a:gd name="T72" fmla="*/ 5 w 21"/>
                  <a:gd name="T73" fmla="*/ 3 h 42"/>
                  <a:gd name="T74" fmla="*/ 6 w 21"/>
                  <a:gd name="T75" fmla="*/ 1 h 42"/>
                  <a:gd name="T76" fmla="*/ 3 w 21"/>
                  <a:gd name="T77" fmla="*/ 7 h 42"/>
                  <a:gd name="T78" fmla="*/ 7 w 21"/>
                  <a:gd name="T79" fmla="*/ 10 h 42"/>
                  <a:gd name="T80" fmla="*/ 8 w 21"/>
                  <a:gd name="T81" fmla="*/ 10 h 42"/>
                  <a:gd name="T82" fmla="*/ 10 w 21"/>
                  <a:gd name="T83" fmla="*/ 11 h 42"/>
                  <a:gd name="T84" fmla="*/ 13 w 21"/>
                  <a:gd name="T85" fmla="*/ 11 h 42"/>
                  <a:gd name="T86" fmla="*/ 15 w 21"/>
                  <a:gd name="T87" fmla="*/ 6 h 42"/>
                  <a:gd name="T88" fmla="*/ 15 w 21"/>
                  <a:gd name="T89" fmla="*/ 8 h 42"/>
                  <a:gd name="T90" fmla="*/ 15 w 21"/>
                  <a:gd name="T91" fmla="*/ 10 h 42"/>
                  <a:gd name="T92" fmla="*/ 18 w 21"/>
                  <a:gd name="T93" fmla="*/ 5 h 42"/>
                  <a:gd name="T94" fmla="*/ 16 w 21"/>
                  <a:gd name="T95" fmla="*/ 0 h 42"/>
                  <a:gd name="T96" fmla="*/ 19 w 21"/>
                  <a:gd name="T97" fmla="*/ 5 h 42"/>
                  <a:gd name="T98" fmla="*/ 19 w 21"/>
                  <a:gd name="T99" fmla="*/ 4 h 42"/>
                  <a:gd name="T100" fmla="*/ 20 w 21"/>
                  <a:gd name="T101" fmla="*/ 5 h 42"/>
                  <a:gd name="T102" fmla="*/ 21 w 21"/>
                  <a:gd name="T103" fmla="*/ 4 h 42"/>
                  <a:gd name="T104" fmla="*/ 20 w 21"/>
                  <a:gd name="T105" fmla="*/ 1 h 42"/>
                  <a:gd name="T106" fmla="*/ 21 w 21"/>
                  <a:gd name="T107" fmla="*/ 4 h 42"/>
                  <a:gd name="T108" fmla="*/ 20 w 21"/>
                  <a:gd name="T109" fmla="*/ 6 h 42"/>
                  <a:gd name="T110" fmla="*/ 15 w 21"/>
                  <a:gd name="T111" fmla="*/ 11 h 42"/>
                  <a:gd name="T112" fmla="*/ 16 w 21"/>
                  <a:gd name="T113" fmla="*/ 12 h 42"/>
                  <a:gd name="T114" fmla="*/ 14 w 21"/>
                  <a:gd name="T115" fmla="*/ 14 h 42"/>
                  <a:gd name="T116" fmla="*/ 14 w 21"/>
                  <a:gd name="T117" fmla="*/ 18 h 42"/>
                  <a:gd name="T118" fmla="*/ 15 w 21"/>
                  <a:gd name="T119" fmla="*/ 25 h 42"/>
                  <a:gd name="T120" fmla="*/ 13 w 21"/>
                  <a:gd name="T121" fmla="*/ 28 h 42"/>
                  <a:gd name="T122" fmla="*/ 12 w 21"/>
                  <a:gd name="T123"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 h="42">
                    <a:moveTo>
                      <a:pt x="12" y="36"/>
                    </a:moveTo>
                    <a:cubicBezTo>
                      <a:pt x="12" y="36"/>
                      <a:pt x="12" y="38"/>
                      <a:pt x="12" y="38"/>
                    </a:cubicBezTo>
                    <a:cubicBezTo>
                      <a:pt x="12" y="39"/>
                      <a:pt x="12" y="40"/>
                      <a:pt x="13" y="40"/>
                    </a:cubicBezTo>
                    <a:cubicBezTo>
                      <a:pt x="13" y="40"/>
                      <a:pt x="13" y="41"/>
                      <a:pt x="13" y="41"/>
                    </a:cubicBezTo>
                    <a:cubicBezTo>
                      <a:pt x="12" y="41"/>
                      <a:pt x="12" y="41"/>
                      <a:pt x="11" y="41"/>
                    </a:cubicBezTo>
                    <a:cubicBezTo>
                      <a:pt x="11" y="41"/>
                      <a:pt x="11" y="40"/>
                      <a:pt x="12" y="40"/>
                    </a:cubicBezTo>
                    <a:cubicBezTo>
                      <a:pt x="12" y="40"/>
                      <a:pt x="12" y="39"/>
                      <a:pt x="11" y="38"/>
                    </a:cubicBezTo>
                    <a:cubicBezTo>
                      <a:pt x="11" y="38"/>
                      <a:pt x="11" y="36"/>
                      <a:pt x="11" y="36"/>
                    </a:cubicBezTo>
                    <a:cubicBezTo>
                      <a:pt x="11" y="36"/>
                      <a:pt x="11" y="35"/>
                      <a:pt x="11" y="34"/>
                    </a:cubicBezTo>
                    <a:cubicBezTo>
                      <a:pt x="11" y="33"/>
                      <a:pt x="11" y="30"/>
                      <a:pt x="11" y="29"/>
                    </a:cubicBezTo>
                    <a:cubicBezTo>
                      <a:pt x="11" y="29"/>
                      <a:pt x="10" y="28"/>
                      <a:pt x="10" y="29"/>
                    </a:cubicBezTo>
                    <a:cubicBezTo>
                      <a:pt x="10" y="29"/>
                      <a:pt x="10" y="34"/>
                      <a:pt x="10" y="35"/>
                    </a:cubicBezTo>
                    <a:cubicBezTo>
                      <a:pt x="10" y="35"/>
                      <a:pt x="10" y="35"/>
                      <a:pt x="10" y="35"/>
                    </a:cubicBezTo>
                    <a:cubicBezTo>
                      <a:pt x="10" y="35"/>
                      <a:pt x="10" y="36"/>
                      <a:pt x="10" y="36"/>
                    </a:cubicBezTo>
                    <a:cubicBezTo>
                      <a:pt x="10" y="37"/>
                      <a:pt x="10" y="41"/>
                      <a:pt x="10" y="41"/>
                    </a:cubicBezTo>
                    <a:cubicBezTo>
                      <a:pt x="10" y="41"/>
                      <a:pt x="11" y="42"/>
                      <a:pt x="10" y="42"/>
                    </a:cubicBezTo>
                    <a:cubicBezTo>
                      <a:pt x="9" y="42"/>
                      <a:pt x="9" y="42"/>
                      <a:pt x="9" y="41"/>
                    </a:cubicBezTo>
                    <a:cubicBezTo>
                      <a:pt x="9" y="40"/>
                      <a:pt x="9" y="39"/>
                      <a:pt x="9" y="39"/>
                    </a:cubicBezTo>
                    <a:cubicBezTo>
                      <a:pt x="9" y="38"/>
                      <a:pt x="9" y="37"/>
                      <a:pt x="9" y="37"/>
                    </a:cubicBezTo>
                    <a:cubicBezTo>
                      <a:pt x="9" y="36"/>
                      <a:pt x="9" y="36"/>
                      <a:pt x="9" y="36"/>
                    </a:cubicBezTo>
                    <a:cubicBezTo>
                      <a:pt x="9" y="34"/>
                      <a:pt x="9" y="33"/>
                      <a:pt x="8" y="31"/>
                    </a:cubicBezTo>
                    <a:cubicBezTo>
                      <a:pt x="8" y="30"/>
                      <a:pt x="8" y="29"/>
                      <a:pt x="8" y="29"/>
                    </a:cubicBezTo>
                    <a:cubicBezTo>
                      <a:pt x="7" y="29"/>
                      <a:pt x="6" y="35"/>
                      <a:pt x="6" y="36"/>
                    </a:cubicBezTo>
                    <a:cubicBezTo>
                      <a:pt x="7" y="37"/>
                      <a:pt x="6" y="38"/>
                      <a:pt x="7" y="38"/>
                    </a:cubicBezTo>
                    <a:cubicBezTo>
                      <a:pt x="7" y="38"/>
                      <a:pt x="7" y="39"/>
                      <a:pt x="7" y="39"/>
                    </a:cubicBezTo>
                    <a:cubicBezTo>
                      <a:pt x="6" y="39"/>
                      <a:pt x="6" y="39"/>
                      <a:pt x="6" y="39"/>
                    </a:cubicBezTo>
                    <a:cubicBezTo>
                      <a:pt x="5" y="39"/>
                      <a:pt x="5" y="39"/>
                      <a:pt x="5" y="38"/>
                    </a:cubicBezTo>
                    <a:cubicBezTo>
                      <a:pt x="5" y="38"/>
                      <a:pt x="6" y="38"/>
                      <a:pt x="6" y="37"/>
                    </a:cubicBezTo>
                    <a:cubicBezTo>
                      <a:pt x="6" y="36"/>
                      <a:pt x="6" y="36"/>
                      <a:pt x="6" y="36"/>
                    </a:cubicBezTo>
                    <a:cubicBezTo>
                      <a:pt x="5" y="34"/>
                      <a:pt x="5" y="31"/>
                      <a:pt x="5" y="29"/>
                    </a:cubicBezTo>
                    <a:cubicBezTo>
                      <a:pt x="5" y="29"/>
                      <a:pt x="5" y="29"/>
                      <a:pt x="5" y="29"/>
                    </a:cubicBezTo>
                    <a:cubicBezTo>
                      <a:pt x="5" y="29"/>
                      <a:pt x="5" y="29"/>
                      <a:pt x="5" y="29"/>
                    </a:cubicBezTo>
                    <a:cubicBezTo>
                      <a:pt x="4" y="31"/>
                      <a:pt x="3" y="32"/>
                      <a:pt x="3" y="33"/>
                    </a:cubicBezTo>
                    <a:cubicBezTo>
                      <a:pt x="3" y="33"/>
                      <a:pt x="2" y="35"/>
                      <a:pt x="2" y="35"/>
                    </a:cubicBezTo>
                    <a:cubicBezTo>
                      <a:pt x="2" y="35"/>
                      <a:pt x="2" y="39"/>
                      <a:pt x="2" y="39"/>
                    </a:cubicBezTo>
                    <a:cubicBezTo>
                      <a:pt x="2" y="39"/>
                      <a:pt x="2" y="39"/>
                      <a:pt x="2" y="39"/>
                    </a:cubicBezTo>
                    <a:cubicBezTo>
                      <a:pt x="2" y="40"/>
                      <a:pt x="2" y="40"/>
                      <a:pt x="2" y="40"/>
                    </a:cubicBezTo>
                    <a:cubicBezTo>
                      <a:pt x="1" y="40"/>
                      <a:pt x="1" y="40"/>
                      <a:pt x="1" y="40"/>
                    </a:cubicBezTo>
                    <a:cubicBezTo>
                      <a:pt x="1" y="40"/>
                      <a:pt x="0" y="40"/>
                      <a:pt x="1" y="40"/>
                    </a:cubicBezTo>
                    <a:cubicBezTo>
                      <a:pt x="1" y="39"/>
                      <a:pt x="1" y="39"/>
                      <a:pt x="1" y="38"/>
                    </a:cubicBezTo>
                    <a:cubicBezTo>
                      <a:pt x="1" y="38"/>
                      <a:pt x="1" y="34"/>
                      <a:pt x="1" y="34"/>
                    </a:cubicBezTo>
                    <a:cubicBezTo>
                      <a:pt x="1" y="34"/>
                      <a:pt x="2" y="31"/>
                      <a:pt x="2" y="30"/>
                    </a:cubicBezTo>
                    <a:cubicBezTo>
                      <a:pt x="2" y="28"/>
                      <a:pt x="2" y="27"/>
                      <a:pt x="2" y="27"/>
                    </a:cubicBezTo>
                    <a:cubicBezTo>
                      <a:pt x="2" y="26"/>
                      <a:pt x="1" y="25"/>
                      <a:pt x="1" y="24"/>
                    </a:cubicBezTo>
                    <a:cubicBezTo>
                      <a:pt x="1" y="22"/>
                      <a:pt x="1" y="22"/>
                      <a:pt x="2" y="21"/>
                    </a:cubicBezTo>
                    <a:cubicBezTo>
                      <a:pt x="3" y="19"/>
                      <a:pt x="4" y="19"/>
                      <a:pt x="4" y="19"/>
                    </a:cubicBezTo>
                    <a:cubicBezTo>
                      <a:pt x="5" y="19"/>
                      <a:pt x="8" y="18"/>
                      <a:pt x="8" y="18"/>
                    </a:cubicBezTo>
                    <a:cubicBezTo>
                      <a:pt x="8" y="18"/>
                      <a:pt x="8" y="17"/>
                      <a:pt x="8" y="17"/>
                    </a:cubicBezTo>
                    <a:cubicBezTo>
                      <a:pt x="8" y="17"/>
                      <a:pt x="9" y="15"/>
                      <a:pt x="9" y="15"/>
                    </a:cubicBezTo>
                    <a:cubicBezTo>
                      <a:pt x="9" y="15"/>
                      <a:pt x="8" y="14"/>
                      <a:pt x="8" y="14"/>
                    </a:cubicBezTo>
                    <a:cubicBezTo>
                      <a:pt x="8" y="14"/>
                      <a:pt x="8" y="13"/>
                      <a:pt x="8" y="13"/>
                    </a:cubicBezTo>
                    <a:cubicBezTo>
                      <a:pt x="7" y="13"/>
                      <a:pt x="6" y="12"/>
                      <a:pt x="5" y="11"/>
                    </a:cubicBezTo>
                    <a:cubicBezTo>
                      <a:pt x="5" y="11"/>
                      <a:pt x="5" y="11"/>
                      <a:pt x="5" y="11"/>
                    </a:cubicBezTo>
                    <a:cubicBezTo>
                      <a:pt x="6" y="11"/>
                      <a:pt x="8" y="12"/>
                      <a:pt x="9" y="12"/>
                    </a:cubicBezTo>
                    <a:cubicBezTo>
                      <a:pt x="9" y="12"/>
                      <a:pt x="9" y="12"/>
                      <a:pt x="9" y="12"/>
                    </a:cubicBezTo>
                    <a:cubicBezTo>
                      <a:pt x="8" y="11"/>
                      <a:pt x="6" y="11"/>
                      <a:pt x="5" y="10"/>
                    </a:cubicBezTo>
                    <a:cubicBezTo>
                      <a:pt x="4" y="10"/>
                      <a:pt x="2" y="8"/>
                      <a:pt x="2" y="7"/>
                    </a:cubicBezTo>
                    <a:cubicBezTo>
                      <a:pt x="2" y="6"/>
                      <a:pt x="2" y="7"/>
                      <a:pt x="2" y="6"/>
                    </a:cubicBezTo>
                    <a:cubicBezTo>
                      <a:pt x="2" y="6"/>
                      <a:pt x="1" y="5"/>
                      <a:pt x="1" y="4"/>
                    </a:cubicBezTo>
                    <a:cubicBezTo>
                      <a:pt x="1" y="4"/>
                      <a:pt x="1" y="3"/>
                      <a:pt x="1" y="2"/>
                    </a:cubicBezTo>
                    <a:cubicBezTo>
                      <a:pt x="1" y="2"/>
                      <a:pt x="2" y="1"/>
                      <a:pt x="2" y="1"/>
                    </a:cubicBezTo>
                    <a:cubicBezTo>
                      <a:pt x="2" y="1"/>
                      <a:pt x="2" y="1"/>
                      <a:pt x="2" y="1"/>
                    </a:cubicBezTo>
                    <a:cubicBezTo>
                      <a:pt x="2" y="1"/>
                      <a:pt x="1" y="2"/>
                      <a:pt x="1" y="3"/>
                    </a:cubicBezTo>
                    <a:cubicBezTo>
                      <a:pt x="1" y="3"/>
                      <a:pt x="1" y="5"/>
                      <a:pt x="2" y="4"/>
                    </a:cubicBezTo>
                    <a:cubicBezTo>
                      <a:pt x="2" y="4"/>
                      <a:pt x="2" y="4"/>
                      <a:pt x="2" y="3"/>
                    </a:cubicBezTo>
                    <a:cubicBezTo>
                      <a:pt x="3" y="3"/>
                      <a:pt x="3" y="3"/>
                      <a:pt x="3" y="2"/>
                    </a:cubicBezTo>
                    <a:cubicBezTo>
                      <a:pt x="3" y="2"/>
                      <a:pt x="3" y="3"/>
                      <a:pt x="3" y="3"/>
                    </a:cubicBezTo>
                    <a:cubicBezTo>
                      <a:pt x="3" y="3"/>
                      <a:pt x="2" y="5"/>
                      <a:pt x="2" y="5"/>
                    </a:cubicBezTo>
                    <a:cubicBezTo>
                      <a:pt x="2" y="5"/>
                      <a:pt x="2" y="5"/>
                      <a:pt x="2" y="5"/>
                    </a:cubicBezTo>
                    <a:cubicBezTo>
                      <a:pt x="3" y="5"/>
                      <a:pt x="3" y="4"/>
                      <a:pt x="4" y="4"/>
                    </a:cubicBezTo>
                    <a:cubicBezTo>
                      <a:pt x="4" y="3"/>
                      <a:pt x="4" y="3"/>
                      <a:pt x="4" y="4"/>
                    </a:cubicBezTo>
                    <a:cubicBezTo>
                      <a:pt x="3" y="5"/>
                      <a:pt x="3" y="5"/>
                      <a:pt x="3" y="5"/>
                    </a:cubicBezTo>
                    <a:cubicBezTo>
                      <a:pt x="3" y="5"/>
                      <a:pt x="3" y="6"/>
                      <a:pt x="3" y="5"/>
                    </a:cubicBezTo>
                    <a:cubicBezTo>
                      <a:pt x="3" y="5"/>
                      <a:pt x="5" y="3"/>
                      <a:pt x="5" y="3"/>
                    </a:cubicBezTo>
                    <a:cubicBezTo>
                      <a:pt x="5" y="2"/>
                      <a:pt x="6" y="2"/>
                      <a:pt x="6" y="1"/>
                    </a:cubicBezTo>
                    <a:cubicBezTo>
                      <a:pt x="6" y="1"/>
                      <a:pt x="7" y="1"/>
                      <a:pt x="6" y="1"/>
                    </a:cubicBezTo>
                    <a:cubicBezTo>
                      <a:pt x="6" y="2"/>
                      <a:pt x="5" y="4"/>
                      <a:pt x="4" y="5"/>
                    </a:cubicBezTo>
                    <a:cubicBezTo>
                      <a:pt x="4" y="5"/>
                      <a:pt x="3" y="6"/>
                      <a:pt x="3" y="7"/>
                    </a:cubicBezTo>
                    <a:cubicBezTo>
                      <a:pt x="3" y="8"/>
                      <a:pt x="4" y="9"/>
                      <a:pt x="5" y="9"/>
                    </a:cubicBezTo>
                    <a:cubicBezTo>
                      <a:pt x="6" y="10"/>
                      <a:pt x="7" y="10"/>
                      <a:pt x="7" y="10"/>
                    </a:cubicBezTo>
                    <a:cubicBezTo>
                      <a:pt x="8" y="10"/>
                      <a:pt x="8" y="10"/>
                      <a:pt x="8" y="10"/>
                    </a:cubicBezTo>
                    <a:cubicBezTo>
                      <a:pt x="8" y="10"/>
                      <a:pt x="8" y="11"/>
                      <a:pt x="8" y="10"/>
                    </a:cubicBezTo>
                    <a:cubicBezTo>
                      <a:pt x="7" y="9"/>
                      <a:pt x="7" y="8"/>
                      <a:pt x="7" y="6"/>
                    </a:cubicBezTo>
                    <a:cubicBezTo>
                      <a:pt x="7" y="5"/>
                      <a:pt x="8" y="10"/>
                      <a:pt x="10" y="11"/>
                    </a:cubicBezTo>
                    <a:cubicBezTo>
                      <a:pt x="10" y="11"/>
                      <a:pt x="10" y="11"/>
                      <a:pt x="10" y="11"/>
                    </a:cubicBezTo>
                    <a:cubicBezTo>
                      <a:pt x="10" y="11"/>
                      <a:pt x="12" y="12"/>
                      <a:pt x="13" y="11"/>
                    </a:cubicBezTo>
                    <a:cubicBezTo>
                      <a:pt x="13" y="9"/>
                      <a:pt x="14" y="9"/>
                      <a:pt x="14" y="9"/>
                    </a:cubicBezTo>
                    <a:cubicBezTo>
                      <a:pt x="15" y="8"/>
                      <a:pt x="15" y="8"/>
                      <a:pt x="15" y="6"/>
                    </a:cubicBezTo>
                    <a:cubicBezTo>
                      <a:pt x="15" y="6"/>
                      <a:pt x="15" y="5"/>
                      <a:pt x="15" y="6"/>
                    </a:cubicBezTo>
                    <a:cubicBezTo>
                      <a:pt x="15" y="8"/>
                      <a:pt x="15" y="8"/>
                      <a:pt x="15" y="8"/>
                    </a:cubicBezTo>
                    <a:cubicBezTo>
                      <a:pt x="15" y="8"/>
                      <a:pt x="14" y="10"/>
                      <a:pt x="14" y="10"/>
                    </a:cubicBezTo>
                    <a:cubicBezTo>
                      <a:pt x="14" y="10"/>
                      <a:pt x="14" y="10"/>
                      <a:pt x="15" y="10"/>
                    </a:cubicBezTo>
                    <a:cubicBezTo>
                      <a:pt x="15" y="10"/>
                      <a:pt x="17" y="9"/>
                      <a:pt x="17" y="9"/>
                    </a:cubicBezTo>
                    <a:cubicBezTo>
                      <a:pt x="18" y="8"/>
                      <a:pt x="18" y="7"/>
                      <a:pt x="18" y="5"/>
                    </a:cubicBezTo>
                    <a:cubicBezTo>
                      <a:pt x="17" y="4"/>
                      <a:pt x="17" y="2"/>
                      <a:pt x="17" y="2"/>
                    </a:cubicBezTo>
                    <a:cubicBezTo>
                      <a:pt x="17" y="2"/>
                      <a:pt x="16" y="0"/>
                      <a:pt x="16" y="0"/>
                    </a:cubicBezTo>
                    <a:cubicBezTo>
                      <a:pt x="16" y="0"/>
                      <a:pt x="16" y="0"/>
                      <a:pt x="17" y="1"/>
                    </a:cubicBezTo>
                    <a:cubicBezTo>
                      <a:pt x="17" y="1"/>
                      <a:pt x="19" y="5"/>
                      <a:pt x="19" y="5"/>
                    </a:cubicBezTo>
                    <a:cubicBezTo>
                      <a:pt x="19" y="5"/>
                      <a:pt x="19" y="5"/>
                      <a:pt x="19" y="5"/>
                    </a:cubicBezTo>
                    <a:cubicBezTo>
                      <a:pt x="19" y="5"/>
                      <a:pt x="19" y="4"/>
                      <a:pt x="19" y="4"/>
                    </a:cubicBezTo>
                    <a:cubicBezTo>
                      <a:pt x="19" y="3"/>
                      <a:pt x="19" y="3"/>
                      <a:pt x="19" y="3"/>
                    </a:cubicBezTo>
                    <a:cubicBezTo>
                      <a:pt x="19" y="4"/>
                      <a:pt x="20" y="4"/>
                      <a:pt x="20" y="5"/>
                    </a:cubicBezTo>
                    <a:cubicBezTo>
                      <a:pt x="20" y="5"/>
                      <a:pt x="20" y="5"/>
                      <a:pt x="20" y="5"/>
                    </a:cubicBezTo>
                    <a:cubicBezTo>
                      <a:pt x="21" y="4"/>
                      <a:pt x="21" y="4"/>
                      <a:pt x="21" y="4"/>
                    </a:cubicBezTo>
                    <a:cubicBezTo>
                      <a:pt x="21" y="3"/>
                      <a:pt x="20" y="1"/>
                      <a:pt x="20" y="1"/>
                    </a:cubicBezTo>
                    <a:cubicBezTo>
                      <a:pt x="20" y="0"/>
                      <a:pt x="20" y="0"/>
                      <a:pt x="20" y="1"/>
                    </a:cubicBezTo>
                    <a:cubicBezTo>
                      <a:pt x="21" y="2"/>
                      <a:pt x="21" y="2"/>
                      <a:pt x="21" y="3"/>
                    </a:cubicBezTo>
                    <a:cubicBezTo>
                      <a:pt x="21" y="3"/>
                      <a:pt x="21" y="3"/>
                      <a:pt x="21" y="4"/>
                    </a:cubicBezTo>
                    <a:cubicBezTo>
                      <a:pt x="21" y="4"/>
                      <a:pt x="21" y="5"/>
                      <a:pt x="21" y="6"/>
                    </a:cubicBezTo>
                    <a:cubicBezTo>
                      <a:pt x="21" y="6"/>
                      <a:pt x="20" y="6"/>
                      <a:pt x="20" y="6"/>
                    </a:cubicBezTo>
                    <a:cubicBezTo>
                      <a:pt x="19" y="6"/>
                      <a:pt x="19" y="8"/>
                      <a:pt x="18" y="9"/>
                    </a:cubicBezTo>
                    <a:cubicBezTo>
                      <a:pt x="16" y="10"/>
                      <a:pt x="15" y="11"/>
                      <a:pt x="15" y="11"/>
                    </a:cubicBezTo>
                    <a:cubicBezTo>
                      <a:pt x="15" y="11"/>
                      <a:pt x="16" y="11"/>
                      <a:pt x="16" y="11"/>
                    </a:cubicBezTo>
                    <a:cubicBezTo>
                      <a:pt x="16" y="11"/>
                      <a:pt x="17" y="11"/>
                      <a:pt x="16" y="12"/>
                    </a:cubicBezTo>
                    <a:cubicBezTo>
                      <a:pt x="16" y="12"/>
                      <a:pt x="16" y="13"/>
                      <a:pt x="15" y="13"/>
                    </a:cubicBezTo>
                    <a:cubicBezTo>
                      <a:pt x="14" y="13"/>
                      <a:pt x="14" y="13"/>
                      <a:pt x="14" y="14"/>
                    </a:cubicBezTo>
                    <a:cubicBezTo>
                      <a:pt x="13" y="14"/>
                      <a:pt x="13" y="15"/>
                      <a:pt x="13" y="15"/>
                    </a:cubicBezTo>
                    <a:cubicBezTo>
                      <a:pt x="13" y="15"/>
                      <a:pt x="14" y="17"/>
                      <a:pt x="14" y="18"/>
                    </a:cubicBezTo>
                    <a:cubicBezTo>
                      <a:pt x="14" y="18"/>
                      <a:pt x="14" y="21"/>
                      <a:pt x="14" y="22"/>
                    </a:cubicBezTo>
                    <a:cubicBezTo>
                      <a:pt x="14" y="22"/>
                      <a:pt x="15" y="24"/>
                      <a:pt x="15" y="25"/>
                    </a:cubicBezTo>
                    <a:cubicBezTo>
                      <a:pt x="14" y="25"/>
                      <a:pt x="14" y="26"/>
                      <a:pt x="14" y="26"/>
                    </a:cubicBezTo>
                    <a:cubicBezTo>
                      <a:pt x="14" y="27"/>
                      <a:pt x="14" y="28"/>
                      <a:pt x="13" y="28"/>
                    </a:cubicBezTo>
                    <a:cubicBezTo>
                      <a:pt x="13" y="29"/>
                      <a:pt x="13" y="30"/>
                      <a:pt x="13" y="32"/>
                    </a:cubicBezTo>
                    <a:cubicBezTo>
                      <a:pt x="12" y="34"/>
                      <a:pt x="12" y="34"/>
                      <a:pt x="12" y="34"/>
                    </a:cubicBezTo>
                    <a:cubicBezTo>
                      <a:pt x="12" y="35"/>
                      <a:pt x="12" y="36"/>
                      <a:pt x="12" y="36"/>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 name="Freeform 122"/>
              <p:cNvSpPr>
                <a:spLocks noEditPoints="1"/>
              </p:cNvSpPr>
              <p:nvPr/>
            </p:nvSpPr>
            <p:spPr bwMode="auto">
              <a:xfrm>
                <a:off x="4392613" y="2743201"/>
                <a:ext cx="492125" cy="492125"/>
              </a:xfrm>
              <a:custGeom>
                <a:avLst/>
                <a:gdLst>
                  <a:gd name="T0" fmla="*/ 19 w 41"/>
                  <a:gd name="T1" fmla="*/ 12 h 41"/>
                  <a:gd name="T2" fmla="*/ 18 w 41"/>
                  <a:gd name="T3" fmla="*/ 7 h 41"/>
                  <a:gd name="T4" fmla="*/ 15 w 41"/>
                  <a:gd name="T5" fmla="*/ 11 h 41"/>
                  <a:gd name="T6" fmla="*/ 10 w 41"/>
                  <a:gd name="T7" fmla="*/ 6 h 41"/>
                  <a:gd name="T8" fmla="*/ 12 w 41"/>
                  <a:gd name="T9" fmla="*/ 12 h 41"/>
                  <a:gd name="T10" fmla="*/ 9 w 41"/>
                  <a:gd name="T11" fmla="*/ 16 h 41"/>
                  <a:gd name="T12" fmla="*/ 8 w 41"/>
                  <a:gd name="T13" fmla="*/ 21 h 41"/>
                  <a:gd name="T14" fmla="*/ 6 w 41"/>
                  <a:gd name="T15" fmla="*/ 24 h 41"/>
                  <a:gd name="T16" fmla="*/ 7 w 41"/>
                  <a:gd name="T17" fmla="*/ 28 h 41"/>
                  <a:gd name="T18" fmla="*/ 13 w 41"/>
                  <a:gd name="T19" fmla="*/ 28 h 41"/>
                  <a:gd name="T20" fmla="*/ 13 w 41"/>
                  <a:gd name="T21" fmla="*/ 29 h 41"/>
                  <a:gd name="T22" fmla="*/ 14 w 41"/>
                  <a:gd name="T23" fmla="*/ 34 h 41"/>
                  <a:gd name="T24" fmla="*/ 17 w 41"/>
                  <a:gd name="T25" fmla="*/ 36 h 41"/>
                  <a:gd name="T26" fmla="*/ 21 w 41"/>
                  <a:gd name="T27" fmla="*/ 33 h 41"/>
                  <a:gd name="T28" fmla="*/ 26 w 41"/>
                  <a:gd name="T29" fmla="*/ 33 h 41"/>
                  <a:gd name="T30" fmla="*/ 29 w 41"/>
                  <a:gd name="T31" fmla="*/ 30 h 41"/>
                  <a:gd name="T32" fmla="*/ 35 w 41"/>
                  <a:gd name="T33" fmla="*/ 32 h 41"/>
                  <a:gd name="T34" fmla="*/ 30 w 41"/>
                  <a:gd name="T35" fmla="*/ 26 h 41"/>
                  <a:gd name="T36" fmla="*/ 34 w 41"/>
                  <a:gd name="T37" fmla="*/ 23 h 41"/>
                  <a:gd name="T38" fmla="*/ 29 w 41"/>
                  <a:gd name="T39" fmla="*/ 22 h 41"/>
                  <a:gd name="T40" fmla="*/ 41 w 41"/>
                  <a:gd name="T41" fmla="*/ 15 h 41"/>
                  <a:gd name="T42" fmla="*/ 27 w 41"/>
                  <a:gd name="T43" fmla="*/ 15 h 41"/>
                  <a:gd name="T44" fmla="*/ 31 w 41"/>
                  <a:gd name="T45" fmla="*/ 11 h 41"/>
                  <a:gd name="T46" fmla="*/ 26 w 41"/>
                  <a:gd name="T47" fmla="*/ 11 h 41"/>
                  <a:gd name="T48" fmla="*/ 28 w 41"/>
                  <a:gd name="T49" fmla="*/ 4 h 41"/>
                  <a:gd name="T50" fmla="*/ 24 w 41"/>
                  <a:gd name="T51" fmla="*/ 22 h 41"/>
                  <a:gd name="T52" fmla="*/ 26 w 41"/>
                  <a:gd name="T53" fmla="*/ 33 h 41"/>
                  <a:gd name="T54" fmla="*/ 21 w 41"/>
                  <a:gd name="T55" fmla="*/ 22 h 41"/>
                  <a:gd name="T56" fmla="*/ 11 w 41"/>
                  <a:gd name="T57" fmla="*/ 31 h 41"/>
                  <a:gd name="T58" fmla="*/ 19 w 41"/>
                  <a:gd name="T59" fmla="*/ 21 h 41"/>
                  <a:gd name="T60" fmla="*/ 8 w 41"/>
                  <a:gd name="T61" fmla="*/ 17 h 41"/>
                  <a:gd name="T62" fmla="*/ 20 w 41"/>
                  <a:gd name="T63" fmla="*/ 19 h 41"/>
                  <a:gd name="T64" fmla="*/ 18 w 41"/>
                  <a:gd name="T65" fmla="*/ 9 h 41"/>
                  <a:gd name="T66" fmla="*/ 23 w 41"/>
                  <a:gd name="T67" fmla="*/ 16 h 41"/>
                  <a:gd name="T68" fmla="*/ 26 w 41"/>
                  <a:gd name="T69" fmla="*/ 15 h 41"/>
                  <a:gd name="T70" fmla="*/ 31 w 41"/>
                  <a:gd name="T71" fmla="*/ 23 h 41"/>
                  <a:gd name="T72" fmla="*/ 5 w 41"/>
                  <a:gd name="T73" fmla="*/ 25 h 41"/>
                  <a:gd name="T74" fmla="*/ 14 w 41"/>
                  <a:gd name="T75" fmla="*/ 20 h 41"/>
                  <a:gd name="T76" fmla="*/ 14 w 41"/>
                  <a:gd name="T77" fmla="*/ 23 h 41"/>
                  <a:gd name="T78" fmla="*/ 9 w 41"/>
                  <a:gd name="T79" fmla="*/ 24 h 41"/>
                  <a:gd name="T80" fmla="*/ 32 w 41"/>
                  <a:gd name="T81" fmla="*/ 32 h 41"/>
                  <a:gd name="T82" fmla="*/ 24 w 41"/>
                  <a:gd name="T83" fmla="*/ 28 h 41"/>
                  <a:gd name="T84" fmla="*/ 26 w 41"/>
                  <a:gd name="T85" fmla="*/ 26 h 41"/>
                  <a:gd name="T86" fmla="*/ 29 w 41"/>
                  <a:gd name="T87" fmla="*/ 29 h 41"/>
                  <a:gd name="T88" fmla="*/ 16 w 41"/>
                  <a:gd name="T89" fmla="*/ 37 h 41"/>
                  <a:gd name="T90" fmla="*/ 17 w 41"/>
                  <a:gd name="T91" fmla="*/ 28 h 41"/>
                  <a:gd name="T92" fmla="*/ 19 w 41"/>
                  <a:gd name="T93" fmla="*/ 27 h 41"/>
                  <a:gd name="T94" fmla="*/ 20 w 41"/>
                  <a:gd name="T95" fmla="*/ 23 h 41"/>
                  <a:gd name="T96" fmla="*/ 9 w 41"/>
                  <a:gd name="T97" fmla="*/ 9 h 41"/>
                  <a:gd name="T98" fmla="*/ 16 w 41"/>
                  <a:gd name="T99" fmla="*/ 14 h 41"/>
                  <a:gd name="T100" fmla="*/ 16 w 41"/>
                  <a:gd name="T101" fmla="*/ 16 h 41"/>
                  <a:gd name="T102" fmla="*/ 12 w 41"/>
                  <a:gd name="T103" fmla="*/ 12 h 41"/>
                  <a:gd name="T104" fmla="*/ 36 w 41"/>
                  <a:gd name="T105" fmla="*/ 16 h 41"/>
                  <a:gd name="T106" fmla="*/ 28 w 41"/>
                  <a:gd name="T107" fmla="*/ 21 h 41"/>
                  <a:gd name="T108" fmla="*/ 27 w 41"/>
                  <a:gd name="T109" fmla="*/ 18 h 41"/>
                  <a:gd name="T110" fmla="*/ 32 w 41"/>
                  <a:gd name="T111" fmla="*/ 17 h 41"/>
                  <a:gd name="T112" fmla="*/ 25 w 41"/>
                  <a:gd name="T113" fmla="*/ 5 h 41"/>
                  <a:gd name="T114" fmla="*/ 24 w 41"/>
                  <a:gd name="T115" fmla="*/ 14 h 41"/>
                  <a:gd name="T116" fmla="*/ 22 w 41"/>
                  <a:gd name="T117" fmla="*/ 13 h 41"/>
                  <a:gd name="T118" fmla="*/ 24 w 41"/>
                  <a:gd name="T119"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 h="41">
                    <a:moveTo>
                      <a:pt x="25" y="3"/>
                    </a:moveTo>
                    <a:cubicBezTo>
                      <a:pt x="24" y="2"/>
                      <a:pt x="23" y="2"/>
                      <a:pt x="23" y="3"/>
                    </a:cubicBezTo>
                    <a:cubicBezTo>
                      <a:pt x="24" y="3"/>
                      <a:pt x="24" y="4"/>
                      <a:pt x="24" y="4"/>
                    </a:cubicBezTo>
                    <a:cubicBezTo>
                      <a:pt x="24" y="5"/>
                      <a:pt x="24" y="5"/>
                      <a:pt x="24" y="5"/>
                    </a:cubicBezTo>
                    <a:cubicBezTo>
                      <a:pt x="24" y="6"/>
                      <a:pt x="24" y="7"/>
                      <a:pt x="23" y="6"/>
                    </a:cubicBezTo>
                    <a:cubicBezTo>
                      <a:pt x="23" y="4"/>
                      <a:pt x="22" y="4"/>
                      <a:pt x="21" y="4"/>
                    </a:cubicBezTo>
                    <a:cubicBezTo>
                      <a:pt x="20" y="4"/>
                      <a:pt x="21" y="6"/>
                      <a:pt x="21" y="6"/>
                    </a:cubicBezTo>
                    <a:cubicBezTo>
                      <a:pt x="22" y="5"/>
                      <a:pt x="22" y="6"/>
                      <a:pt x="23" y="7"/>
                    </a:cubicBezTo>
                    <a:cubicBezTo>
                      <a:pt x="24" y="7"/>
                      <a:pt x="23" y="8"/>
                      <a:pt x="23" y="9"/>
                    </a:cubicBezTo>
                    <a:cubicBezTo>
                      <a:pt x="23" y="10"/>
                      <a:pt x="22" y="12"/>
                      <a:pt x="21" y="12"/>
                    </a:cubicBezTo>
                    <a:cubicBezTo>
                      <a:pt x="20" y="13"/>
                      <a:pt x="19" y="13"/>
                      <a:pt x="19" y="12"/>
                    </a:cubicBezTo>
                    <a:cubicBezTo>
                      <a:pt x="19" y="12"/>
                      <a:pt x="19" y="12"/>
                      <a:pt x="19" y="11"/>
                    </a:cubicBezTo>
                    <a:cubicBezTo>
                      <a:pt x="20" y="11"/>
                      <a:pt x="20" y="10"/>
                      <a:pt x="20" y="9"/>
                    </a:cubicBezTo>
                    <a:cubicBezTo>
                      <a:pt x="20" y="9"/>
                      <a:pt x="20" y="9"/>
                      <a:pt x="21" y="9"/>
                    </a:cubicBezTo>
                    <a:cubicBezTo>
                      <a:pt x="21" y="9"/>
                      <a:pt x="21" y="8"/>
                      <a:pt x="21" y="8"/>
                    </a:cubicBezTo>
                    <a:cubicBezTo>
                      <a:pt x="20" y="8"/>
                      <a:pt x="20" y="8"/>
                      <a:pt x="20" y="9"/>
                    </a:cubicBezTo>
                    <a:cubicBezTo>
                      <a:pt x="20" y="10"/>
                      <a:pt x="20" y="11"/>
                      <a:pt x="19" y="11"/>
                    </a:cubicBezTo>
                    <a:cubicBezTo>
                      <a:pt x="19" y="11"/>
                      <a:pt x="18" y="10"/>
                      <a:pt x="18" y="10"/>
                    </a:cubicBezTo>
                    <a:cubicBezTo>
                      <a:pt x="19" y="10"/>
                      <a:pt x="19" y="9"/>
                      <a:pt x="18" y="9"/>
                    </a:cubicBezTo>
                    <a:cubicBezTo>
                      <a:pt x="18" y="8"/>
                      <a:pt x="18" y="8"/>
                      <a:pt x="19" y="8"/>
                    </a:cubicBezTo>
                    <a:cubicBezTo>
                      <a:pt x="19" y="7"/>
                      <a:pt x="20" y="7"/>
                      <a:pt x="20" y="8"/>
                    </a:cubicBezTo>
                    <a:cubicBezTo>
                      <a:pt x="20" y="6"/>
                      <a:pt x="19" y="6"/>
                      <a:pt x="18" y="7"/>
                    </a:cubicBezTo>
                    <a:cubicBezTo>
                      <a:pt x="17" y="6"/>
                      <a:pt x="17" y="5"/>
                      <a:pt x="16" y="5"/>
                    </a:cubicBezTo>
                    <a:cubicBezTo>
                      <a:pt x="16" y="6"/>
                      <a:pt x="16" y="6"/>
                      <a:pt x="16" y="7"/>
                    </a:cubicBezTo>
                    <a:cubicBezTo>
                      <a:pt x="15" y="7"/>
                      <a:pt x="14" y="8"/>
                      <a:pt x="15" y="9"/>
                    </a:cubicBezTo>
                    <a:cubicBezTo>
                      <a:pt x="15" y="9"/>
                      <a:pt x="15" y="9"/>
                      <a:pt x="16" y="8"/>
                    </a:cubicBezTo>
                    <a:cubicBezTo>
                      <a:pt x="16" y="8"/>
                      <a:pt x="16" y="9"/>
                      <a:pt x="17" y="9"/>
                    </a:cubicBezTo>
                    <a:cubicBezTo>
                      <a:pt x="17" y="10"/>
                      <a:pt x="17" y="10"/>
                      <a:pt x="17" y="10"/>
                    </a:cubicBezTo>
                    <a:cubicBezTo>
                      <a:pt x="17" y="11"/>
                      <a:pt x="18" y="11"/>
                      <a:pt x="18" y="11"/>
                    </a:cubicBezTo>
                    <a:cubicBezTo>
                      <a:pt x="17" y="12"/>
                      <a:pt x="16" y="11"/>
                      <a:pt x="15" y="10"/>
                    </a:cubicBezTo>
                    <a:cubicBezTo>
                      <a:pt x="15" y="9"/>
                      <a:pt x="15" y="9"/>
                      <a:pt x="14" y="10"/>
                    </a:cubicBezTo>
                    <a:cubicBezTo>
                      <a:pt x="14" y="10"/>
                      <a:pt x="14" y="11"/>
                      <a:pt x="15" y="11"/>
                    </a:cubicBezTo>
                    <a:cubicBezTo>
                      <a:pt x="15" y="10"/>
                      <a:pt x="15" y="11"/>
                      <a:pt x="15" y="11"/>
                    </a:cubicBezTo>
                    <a:cubicBezTo>
                      <a:pt x="16" y="12"/>
                      <a:pt x="16" y="12"/>
                      <a:pt x="17" y="12"/>
                    </a:cubicBezTo>
                    <a:cubicBezTo>
                      <a:pt x="18" y="12"/>
                      <a:pt x="18" y="12"/>
                      <a:pt x="18" y="12"/>
                    </a:cubicBezTo>
                    <a:cubicBezTo>
                      <a:pt x="18" y="13"/>
                      <a:pt x="17" y="13"/>
                      <a:pt x="17" y="13"/>
                    </a:cubicBezTo>
                    <a:cubicBezTo>
                      <a:pt x="15" y="13"/>
                      <a:pt x="14" y="12"/>
                      <a:pt x="12" y="12"/>
                    </a:cubicBezTo>
                    <a:cubicBezTo>
                      <a:pt x="12" y="11"/>
                      <a:pt x="11" y="10"/>
                      <a:pt x="12" y="10"/>
                    </a:cubicBezTo>
                    <a:cubicBezTo>
                      <a:pt x="12" y="9"/>
                      <a:pt x="12" y="8"/>
                      <a:pt x="13" y="8"/>
                    </a:cubicBezTo>
                    <a:cubicBezTo>
                      <a:pt x="13" y="8"/>
                      <a:pt x="13" y="6"/>
                      <a:pt x="12" y="7"/>
                    </a:cubicBezTo>
                    <a:cubicBezTo>
                      <a:pt x="11" y="7"/>
                      <a:pt x="11" y="8"/>
                      <a:pt x="11" y="9"/>
                    </a:cubicBezTo>
                    <a:cubicBezTo>
                      <a:pt x="11" y="10"/>
                      <a:pt x="10" y="10"/>
                      <a:pt x="10" y="9"/>
                    </a:cubicBezTo>
                    <a:cubicBezTo>
                      <a:pt x="10" y="9"/>
                      <a:pt x="10" y="8"/>
                      <a:pt x="10" y="8"/>
                    </a:cubicBezTo>
                    <a:cubicBezTo>
                      <a:pt x="9" y="8"/>
                      <a:pt x="9" y="7"/>
                      <a:pt x="10" y="6"/>
                    </a:cubicBezTo>
                    <a:cubicBezTo>
                      <a:pt x="9" y="6"/>
                      <a:pt x="8" y="6"/>
                      <a:pt x="8" y="7"/>
                    </a:cubicBezTo>
                    <a:cubicBezTo>
                      <a:pt x="7" y="7"/>
                      <a:pt x="6" y="6"/>
                      <a:pt x="6" y="6"/>
                    </a:cubicBezTo>
                    <a:cubicBezTo>
                      <a:pt x="6" y="6"/>
                      <a:pt x="7" y="8"/>
                      <a:pt x="7" y="8"/>
                    </a:cubicBezTo>
                    <a:cubicBezTo>
                      <a:pt x="6" y="8"/>
                      <a:pt x="6" y="9"/>
                      <a:pt x="6" y="10"/>
                    </a:cubicBezTo>
                    <a:cubicBezTo>
                      <a:pt x="7" y="9"/>
                      <a:pt x="8" y="9"/>
                      <a:pt x="8" y="9"/>
                    </a:cubicBezTo>
                    <a:cubicBezTo>
                      <a:pt x="9" y="10"/>
                      <a:pt x="9" y="10"/>
                      <a:pt x="9" y="10"/>
                    </a:cubicBezTo>
                    <a:cubicBezTo>
                      <a:pt x="10" y="10"/>
                      <a:pt x="10" y="11"/>
                      <a:pt x="9" y="11"/>
                    </a:cubicBezTo>
                    <a:cubicBezTo>
                      <a:pt x="8" y="10"/>
                      <a:pt x="7" y="11"/>
                      <a:pt x="7" y="12"/>
                    </a:cubicBezTo>
                    <a:cubicBezTo>
                      <a:pt x="7" y="13"/>
                      <a:pt x="8" y="13"/>
                      <a:pt x="8" y="12"/>
                    </a:cubicBezTo>
                    <a:cubicBezTo>
                      <a:pt x="8" y="12"/>
                      <a:pt x="9" y="12"/>
                      <a:pt x="10" y="12"/>
                    </a:cubicBezTo>
                    <a:cubicBezTo>
                      <a:pt x="10" y="11"/>
                      <a:pt x="11" y="12"/>
                      <a:pt x="12" y="12"/>
                    </a:cubicBezTo>
                    <a:cubicBezTo>
                      <a:pt x="13" y="14"/>
                      <a:pt x="13" y="15"/>
                      <a:pt x="14" y="16"/>
                    </a:cubicBezTo>
                    <a:cubicBezTo>
                      <a:pt x="14" y="17"/>
                      <a:pt x="13" y="18"/>
                      <a:pt x="13" y="18"/>
                    </a:cubicBezTo>
                    <a:cubicBezTo>
                      <a:pt x="12" y="18"/>
                      <a:pt x="12" y="18"/>
                      <a:pt x="12" y="17"/>
                    </a:cubicBezTo>
                    <a:cubicBezTo>
                      <a:pt x="12" y="16"/>
                      <a:pt x="12" y="16"/>
                      <a:pt x="11" y="15"/>
                    </a:cubicBezTo>
                    <a:cubicBezTo>
                      <a:pt x="11" y="15"/>
                      <a:pt x="11" y="15"/>
                      <a:pt x="11" y="15"/>
                    </a:cubicBezTo>
                    <a:cubicBezTo>
                      <a:pt x="11" y="14"/>
                      <a:pt x="10" y="14"/>
                      <a:pt x="10" y="14"/>
                    </a:cubicBezTo>
                    <a:cubicBezTo>
                      <a:pt x="9" y="15"/>
                      <a:pt x="9" y="15"/>
                      <a:pt x="10" y="15"/>
                    </a:cubicBezTo>
                    <a:cubicBezTo>
                      <a:pt x="11" y="16"/>
                      <a:pt x="12" y="17"/>
                      <a:pt x="11" y="18"/>
                    </a:cubicBezTo>
                    <a:cubicBezTo>
                      <a:pt x="11" y="17"/>
                      <a:pt x="11" y="17"/>
                      <a:pt x="10" y="17"/>
                    </a:cubicBezTo>
                    <a:cubicBezTo>
                      <a:pt x="10" y="17"/>
                      <a:pt x="10" y="17"/>
                      <a:pt x="9" y="17"/>
                    </a:cubicBezTo>
                    <a:cubicBezTo>
                      <a:pt x="9" y="16"/>
                      <a:pt x="8" y="16"/>
                      <a:pt x="9" y="16"/>
                    </a:cubicBezTo>
                    <a:cubicBezTo>
                      <a:pt x="9" y="15"/>
                      <a:pt x="9" y="15"/>
                      <a:pt x="9" y="15"/>
                    </a:cubicBezTo>
                    <a:cubicBezTo>
                      <a:pt x="8" y="14"/>
                      <a:pt x="7" y="15"/>
                      <a:pt x="7" y="16"/>
                    </a:cubicBezTo>
                    <a:cubicBezTo>
                      <a:pt x="7" y="16"/>
                      <a:pt x="6" y="16"/>
                      <a:pt x="5" y="16"/>
                    </a:cubicBezTo>
                    <a:cubicBezTo>
                      <a:pt x="6" y="17"/>
                      <a:pt x="6" y="17"/>
                      <a:pt x="7" y="18"/>
                    </a:cubicBezTo>
                    <a:cubicBezTo>
                      <a:pt x="6" y="19"/>
                      <a:pt x="7" y="20"/>
                      <a:pt x="8" y="20"/>
                    </a:cubicBezTo>
                    <a:cubicBezTo>
                      <a:pt x="8" y="20"/>
                      <a:pt x="8" y="19"/>
                      <a:pt x="8" y="19"/>
                    </a:cubicBezTo>
                    <a:cubicBezTo>
                      <a:pt x="8" y="18"/>
                      <a:pt x="8" y="18"/>
                      <a:pt x="9" y="19"/>
                    </a:cubicBezTo>
                    <a:cubicBezTo>
                      <a:pt x="10" y="19"/>
                      <a:pt x="10" y="19"/>
                      <a:pt x="10" y="18"/>
                    </a:cubicBezTo>
                    <a:cubicBezTo>
                      <a:pt x="11" y="19"/>
                      <a:pt x="11" y="19"/>
                      <a:pt x="11" y="19"/>
                    </a:cubicBezTo>
                    <a:cubicBezTo>
                      <a:pt x="11" y="20"/>
                      <a:pt x="10" y="20"/>
                      <a:pt x="9" y="20"/>
                    </a:cubicBezTo>
                    <a:cubicBezTo>
                      <a:pt x="8" y="20"/>
                      <a:pt x="8" y="20"/>
                      <a:pt x="8" y="21"/>
                    </a:cubicBezTo>
                    <a:cubicBezTo>
                      <a:pt x="8" y="21"/>
                      <a:pt x="9" y="21"/>
                      <a:pt x="9" y="21"/>
                    </a:cubicBezTo>
                    <a:cubicBezTo>
                      <a:pt x="9" y="20"/>
                      <a:pt x="9" y="20"/>
                      <a:pt x="10" y="20"/>
                    </a:cubicBezTo>
                    <a:cubicBezTo>
                      <a:pt x="11" y="21"/>
                      <a:pt x="11" y="20"/>
                      <a:pt x="12" y="19"/>
                    </a:cubicBezTo>
                    <a:cubicBezTo>
                      <a:pt x="12" y="19"/>
                      <a:pt x="12" y="19"/>
                      <a:pt x="12" y="19"/>
                    </a:cubicBezTo>
                    <a:cubicBezTo>
                      <a:pt x="13" y="20"/>
                      <a:pt x="13" y="20"/>
                      <a:pt x="13" y="21"/>
                    </a:cubicBezTo>
                    <a:cubicBezTo>
                      <a:pt x="12" y="22"/>
                      <a:pt x="10" y="23"/>
                      <a:pt x="9" y="23"/>
                    </a:cubicBezTo>
                    <a:cubicBezTo>
                      <a:pt x="8" y="24"/>
                      <a:pt x="7" y="24"/>
                      <a:pt x="7" y="23"/>
                    </a:cubicBezTo>
                    <a:cubicBezTo>
                      <a:pt x="6" y="23"/>
                      <a:pt x="5" y="22"/>
                      <a:pt x="6" y="21"/>
                    </a:cubicBezTo>
                    <a:cubicBezTo>
                      <a:pt x="6" y="21"/>
                      <a:pt x="5" y="21"/>
                      <a:pt x="4" y="21"/>
                    </a:cubicBezTo>
                    <a:cubicBezTo>
                      <a:pt x="4" y="22"/>
                      <a:pt x="4" y="23"/>
                      <a:pt x="6" y="23"/>
                    </a:cubicBezTo>
                    <a:cubicBezTo>
                      <a:pt x="7" y="24"/>
                      <a:pt x="7" y="24"/>
                      <a:pt x="6" y="24"/>
                    </a:cubicBezTo>
                    <a:cubicBezTo>
                      <a:pt x="5" y="24"/>
                      <a:pt x="5" y="24"/>
                      <a:pt x="4" y="24"/>
                    </a:cubicBezTo>
                    <a:cubicBezTo>
                      <a:pt x="4" y="24"/>
                      <a:pt x="3" y="24"/>
                      <a:pt x="3" y="23"/>
                    </a:cubicBezTo>
                    <a:cubicBezTo>
                      <a:pt x="2" y="23"/>
                      <a:pt x="2" y="24"/>
                      <a:pt x="3" y="25"/>
                    </a:cubicBezTo>
                    <a:cubicBezTo>
                      <a:pt x="2" y="25"/>
                      <a:pt x="0" y="26"/>
                      <a:pt x="0" y="26"/>
                    </a:cubicBezTo>
                    <a:cubicBezTo>
                      <a:pt x="1" y="26"/>
                      <a:pt x="2" y="26"/>
                      <a:pt x="3" y="26"/>
                    </a:cubicBezTo>
                    <a:cubicBezTo>
                      <a:pt x="3" y="27"/>
                      <a:pt x="3" y="27"/>
                      <a:pt x="4" y="28"/>
                    </a:cubicBezTo>
                    <a:cubicBezTo>
                      <a:pt x="4" y="27"/>
                      <a:pt x="4" y="26"/>
                      <a:pt x="5" y="26"/>
                    </a:cubicBezTo>
                    <a:cubicBezTo>
                      <a:pt x="5" y="26"/>
                      <a:pt x="6" y="26"/>
                      <a:pt x="6" y="25"/>
                    </a:cubicBezTo>
                    <a:cubicBezTo>
                      <a:pt x="7" y="25"/>
                      <a:pt x="7" y="25"/>
                      <a:pt x="7" y="26"/>
                    </a:cubicBezTo>
                    <a:cubicBezTo>
                      <a:pt x="5" y="27"/>
                      <a:pt x="5" y="28"/>
                      <a:pt x="6" y="28"/>
                    </a:cubicBezTo>
                    <a:cubicBezTo>
                      <a:pt x="7" y="29"/>
                      <a:pt x="8" y="28"/>
                      <a:pt x="7" y="28"/>
                    </a:cubicBezTo>
                    <a:cubicBezTo>
                      <a:pt x="7" y="27"/>
                      <a:pt x="7" y="26"/>
                      <a:pt x="7" y="26"/>
                    </a:cubicBezTo>
                    <a:cubicBezTo>
                      <a:pt x="8" y="25"/>
                      <a:pt x="8" y="25"/>
                      <a:pt x="9" y="24"/>
                    </a:cubicBezTo>
                    <a:cubicBezTo>
                      <a:pt x="11" y="24"/>
                      <a:pt x="12" y="24"/>
                      <a:pt x="14" y="25"/>
                    </a:cubicBezTo>
                    <a:cubicBezTo>
                      <a:pt x="14" y="25"/>
                      <a:pt x="14" y="26"/>
                      <a:pt x="14" y="26"/>
                    </a:cubicBezTo>
                    <a:cubicBezTo>
                      <a:pt x="14" y="27"/>
                      <a:pt x="14" y="27"/>
                      <a:pt x="13" y="26"/>
                    </a:cubicBezTo>
                    <a:cubicBezTo>
                      <a:pt x="13" y="26"/>
                      <a:pt x="12" y="26"/>
                      <a:pt x="11" y="27"/>
                    </a:cubicBezTo>
                    <a:cubicBezTo>
                      <a:pt x="11" y="27"/>
                      <a:pt x="11" y="27"/>
                      <a:pt x="11" y="26"/>
                    </a:cubicBezTo>
                    <a:cubicBezTo>
                      <a:pt x="10" y="26"/>
                      <a:pt x="9" y="26"/>
                      <a:pt x="10" y="27"/>
                    </a:cubicBezTo>
                    <a:cubicBezTo>
                      <a:pt x="10" y="28"/>
                      <a:pt x="10" y="28"/>
                      <a:pt x="11" y="27"/>
                    </a:cubicBezTo>
                    <a:cubicBezTo>
                      <a:pt x="12" y="26"/>
                      <a:pt x="13" y="26"/>
                      <a:pt x="13" y="27"/>
                    </a:cubicBezTo>
                    <a:cubicBezTo>
                      <a:pt x="13" y="27"/>
                      <a:pt x="13" y="28"/>
                      <a:pt x="13" y="28"/>
                    </a:cubicBezTo>
                    <a:cubicBezTo>
                      <a:pt x="12" y="28"/>
                      <a:pt x="12" y="28"/>
                      <a:pt x="11" y="29"/>
                    </a:cubicBezTo>
                    <a:cubicBezTo>
                      <a:pt x="11" y="29"/>
                      <a:pt x="11" y="29"/>
                      <a:pt x="10" y="29"/>
                    </a:cubicBezTo>
                    <a:cubicBezTo>
                      <a:pt x="10" y="28"/>
                      <a:pt x="10" y="28"/>
                      <a:pt x="10" y="28"/>
                    </a:cubicBezTo>
                    <a:cubicBezTo>
                      <a:pt x="9" y="29"/>
                      <a:pt x="9" y="29"/>
                      <a:pt x="10" y="30"/>
                    </a:cubicBezTo>
                    <a:cubicBezTo>
                      <a:pt x="10" y="30"/>
                      <a:pt x="9" y="32"/>
                      <a:pt x="9" y="32"/>
                    </a:cubicBezTo>
                    <a:cubicBezTo>
                      <a:pt x="9" y="32"/>
                      <a:pt x="9" y="32"/>
                      <a:pt x="9" y="32"/>
                    </a:cubicBezTo>
                    <a:cubicBezTo>
                      <a:pt x="10" y="32"/>
                      <a:pt x="11" y="32"/>
                      <a:pt x="11" y="31"/>
                    </a:cubicBezTo>
                    <a:cubicBezTo>
                      <a:pt x="12" y="32"/>
                      <a:pt x="13" y="32"/>
                      <a:pt x="14" y="32"/>
                    </a:cubicBezTo>
                    <a:cubicBezTo>
                      <a:pt x="13" y="32"/>
                      <a:pt x="13" y="31"/>
                      <a:pt x="13" y="31"/>
                    </a:cubicBezTo>
                    <a:cubicBezTo>
                      <a:pt x="12" y="31"/>
                      <a:pt x="12" y="30"/>
                      <a:pt x="13" y="30"/>
                    </a:cubicBezTo>
                    <a:cubicBezTo>
                      <a:pt x="13" y="29"/>
                      <a:pt x="14" y="29"/>
                      <a:pt x="13" y="29"/>
                    </a:cubicBezTo>
                    <a:cubicBezTo>
                      <a:pt x="14" y="28"/>
                      <a:pt x="14" y="28"/>
                      <a:pt x="14" y="28"/>
                    </a:cubicBezTo>
                    <a:cubicBezTo>
                      <a:pt x="15" y="29"/>
                      <a:pt x="15" y="29"/>
                      <a:pt x="14" y="31"/>
                    </a:cubicBezTo>
                    <a:cubicBezTo>
                      <a:pt x="14" y="31"/>
                      <a:pt x="14" y="32"/>
                      <a:pt x="14" y="32"/>
                    </a:cubicBezTo>
                    <a:cubicBezTo>
                      <a:pt x="15" y="32"/>
                      <a:pt x="15" y="32"/>
                      <a:pt x="15" y="31"/>
                    </a:cubicBezTo>
                    <a:cubicBezTo>
                      <a:pt x="15" y="31"/>
                      <a:pt x="15" y="30"/>
                      <a:pt x="15" y="30"/>
                    </a:cubicBezTo>
                    <a:cubicBezTo>
                      <a:pt x="15" y="29"/>
                      <a:pt x="15" y="29"/>
                      <a:pt x="15" y="28"/>
                    </a:cubicBezTo>
                    <a:cubicBezTo>
                      <a:pt x="15" y="28"/>
                      <a:pt x="15" y="27"/>
                      <a:pt x="15" y="27"/>
                    </a:cubicBezTo>
                    <a:cubicBezTo>
                      <a:pt x="16" y="27"/>
                      <a:pt x="16" y="27"/>
                      <a:pt x="16" y="28"/>
                    </a:cubicBezTo>
                    <a:cubicBezTo>
                      <a:pt x="17" y="29"/>
                      <a:pt x="17" y="31"/>
                      <a:pt x="17" y="32"/>
                    </a:cubicBezTo>
                    <a:cubicBezTo>
                      <a:pt x="17" y="33"/>
                      <a:pt x="16" y="34"/>
                      <a:pt x="16" y="34"/>
                    </a:cubicBezTo>
                    <a:cubicBezTo>
                      <a:pt x="15" y="34"/>
                      <a:pt x="14" y="35"/>
                      <a:pt x="14" y="34"/>
                    </a:cubicBezTo>
                    <a:cubicBezTo>
                      <a:pt x="13" y="34"/>
                      <a:pt x="12" y="35"/>
                      <a:pt x="13" y="35"/>
                    </a:cubicBezTo>
                    <a:cubicBezTo>
                      <a:pt x="13" y="36"/>
                      <a:pt x="14" y="36"/>
                      <a:pt x="15" y="35"/>
                    </a:cubicBezTo>
                    <a:cubicBezTo>
                      <a:pt x="16" y="34"/>
                      <a:pt x="17" y="35"/>
                      <a:pt x="16" y="36"/>
                    </a:cubicBezTo>
                    <a:cubicBezTo>
                      <a:pt x="16" y="36"/>
                      <a:pt x="15" y="36"/>
                      <a:pt x="15" y="37"/>
                    </a:cubicBezTo>
                    <a:cubicBezTo>
                      <a:pt x="15" y="37"/>
                      <a:pt x="15" y="37"/>
                      <a:pt x="14" y="37"/>
                    </a:cubicBezTo>
                    <a:cubicBezTo>
                      <a:pt x="14" y="38"/>
                      <a:pt x="14" y="38"/>
                      <a:pt x="15" y="38"/>
                    </a:cubicBezTo>
                    <a:cubicBezTo>
                      <a:pt x="15" y="39"/>
                      <a:pt x="15" y="41"/>
                      <a:pt x="15" y="41"/>
                    </a:cubicBezTo>
                    <a:cubicBezTo>
                      <a:pt x="16" y="40"/>
                      <a:pt x="16" y="40"/>
                      <a:pt x="17" y="39"/>
                    </a:cubicBezTo>
                    <a:cubicBezTo>
                      <a:pt x="17" y="39"/>
                      <a:pt x="18" y="39"/>
                      <a:pt x="18" y="38"/>
                    </a:cubicBezTo>
                    <a:cubicBezTo>
                      <a:pt x="18" y="38"/>
                      <a:pt x="17" y="38"/>
                      <a:pt x="17" y="37"/>
                    </a:cubicBezTo>
                    <a:cubicBezTo>
                      <a:pt x="17" y="37"/>
                      <a:pt x="17" y="36"/>
                      <a:pt x="17" y="36"/>
                    </a:cubicBezTo>
                    <a:cubicBezTo>
                      <a:pt x="17" y="35"/>
                      <a:pt x="18" y="35"/>
                      <a:pt x="18" y="36"/>
                    </a:cubicBezTo>
                    <a:cubicBezTo>
                      <a:pt x="18" y="37"/>
                      <a:pt x="19" y="38"/>
                      <a:pt x="20" y="37"/>
                    </a:cubicBezTo>
                    <a:cubicBezTo>
                      <a:pt x="21" y="37"/>
                      <a:pt x="21" y="35"/>
                      <a:pt x="20" y="36"/>
                    </a:cubicBezTo>
                    <a:cubicBezTo>
                      <a:pt x="19" y="36"/>
                      <a:pt x="19" y="35"/>
                      <a:pt x="18" y="35"/>
                    </a:cubicBezTo>
                    <a:cubicBezTo>
                      <a:pt x="18" y="34"/>
                      <a:pt x="18" y="33"/>
                      <a:pt x="18" y="33"/>
                    </a:cubicBezTo>
                    <a:cubicBezTo>
                      <a:pt x="19" y="31"/>
                      <a:pt x="19" y="30"/>
                      <a:pt x="21" y="29"/>
                    </a:cubicBezTo>
                    <a:cubicBezTo>
                      <a:pt x="21" y="29"/>
                      <a:pt x="22" y="29"/>
                      <a:pt x="22" y="29"/>
                    </a:cubicBezTo>
                    <a:cubicBezTo>
                      <a:pt x="22" y="29"/>
                      <a:pt x="22" y="30"/>
                      <a:pt x="22" y="30"/>
                    </a:cubicBezTo>
                    <a:cubicBezTo>
                      <a:pt x="21" y="30"/>
                      <a:pt x="21" y="31"/>
                      <a:pt x="21" y="32"/>
                    </a:cubicBezTo>
                    <a:cubicBezTo>
                      <a:pt x="21" y="32"/>
                      <a:pt x="21" y="32"/>
                      <a:pt x="20" y="32"/>
                    </a:cubicBezTo>
                    <a:cubicBezTo>
                      <a:pt x="20" y="33"/>
                      <a:pt x="20" y="33"/>
                      <a:pt x="21" y="33"/>
                    </a:cubicBezTo>
                    <a:cubicBezTo>
                      <a:pt x="21" y="34"/>
                      <a:pt x="22" y="33"/>
                      <a:pt x="21" y="33"/>
                    </a:cubicBezTo>
                    <a:cubicBezTo>
                      <a:pt x="21" y="31"/>
                      <a:pt x="22" y="30"/>
                      <a:pt x="23" y="30"/>
                    </a:cubicBezTo>
                    <a:cubicBezTo>
                      <a:pt x="23" y="31"/>
                      <a:pt x="23" y="31"/>
                      <a:pt x="23" y="31"/>
                    </a:cubicBezTo>
                    <a:cubicBezTo>
                      <a:pt x="23" y="31"/>
                      <a:pt x="22" y="32"/>
                      <a:pt x="23" y="33"/>
                    </a:cubicBezTo>
                    <a:cubicBezTo>
                      <a:pt x="23" y="33"/>
                      <a:pt x="23" y="34"/>
                      <a:pt x="22" y="34"/>
                    </a:cubicBezTo>
                    <a:cubicBezTo>
                      <a:pt x="22" y="34"/>
                      <a:pt x="22" y="34"/>
                      <a:pt x="21" y="34"/>
                    </a:cubicBezTo>
                    <a:cubicBezTo>
                      <a:pt x="22" y="35"/>
                      <a:pt x="22" y="35"/>
                      <a:pt x="23" y="35"/>
                    </a:cubicBezTo>
                    <a:cubicBezTo>
                      <a:pt x="24" y="35"/>
                      <a:pt x="24" y="36"/>
                      <a:pt x="25" y="36"/>
                    </a:cubicBezTo>
                    <a:cubicBezTo>
                      <a:pt x="25" y="36"/>
                      <a:pt x="25" y="34"/>
                      <a:pt x="25" y="34"/>
                    </a:cubicBezTo>
                    <a:cubicBezTo>
                      <a:pt x="26" y="34"/>
                      <a:pt x="27" y="33"/>
                      <a:pt x="27" y="32"/>
                    </a:cubicBezTo>
                    <a:cubicBezTo>
                      <a:pt x="26" y="33"/>
                      <a:pt x="26" y="33"/>
                      <a:pt x="26" y="33"/>
                    </a:cubicBezTo>
                    <a:cubicBezTo>
                      <a:pt x="25" y="33"/>
                      <a:pt x="25" y="33"/>
                      <a:pt x="25" y="32"/>
                    </a:cubicBezTo>
                    <a:cubicBezTo>
                      <a:pt x="25" y="31"/>
                      <a:pt x="24" y="31"/>
                      <a:pt x="24" y="31"/>
                    </a:cubicBezTo>
                    <a:cubicBezTo>
                      <a:pt x="24" y="31"/>
                      <a:pt x="24" y="30"/>
                      <a:pt x="24" y="30"/>
                    </a:cubicBezTo>
                    <a:cubicBezTo>
                      <a:pt x="25" y="30"/>
                      <a:pt x="25" y="30"/>
                      <a:pt x="26" y="31"/>
                    </a:cubicBezTo>
                    <a:cubicBezTo>
                      <a:pt x="26" y="32"/>
                      <a:pt x="26" y="32"/>
                      <a:pt x="27" y="32"/>
                    </a:cubicBezTo>
                    <a:cubicBezTo>
                      <a:pt x="27" y="31"/>
                      <a:pt x="27" y="31"/>
                      <a:pt x="27" y="31"/>
                    </a:cubicBezTo>
                    <a:cubicBezTo>
                      <a:pt x="26" y="31"/>
                      <a:pt x="26" y="31"/>
                      <a:pt x="26" y="31"/>
                    </a:cubicBezTo>
                    <a:cubicBezTo>
                      <a:pt x="25" y="30"/>
                      <a:pt x="25" y="29"/>
                      <a:pt x="24" y="29"/>
                    </a:cubicBezTo>
                    <a:cubicBezTo>
                      <a:pt x="24" y="29"/>
                      <a:pt x="23" y="29"/>
                      <a:pt x="23" y="29"/>
                    </a:cubicBezTo>
                    <a:cubicBezTo>
                      <a:pt x="23" y="28"/>
                      <a:pt x="24" y="28"/>
                      <a:pt x="25" y="28"/>
                    </a:cubicBezTo>
                    <a:cubicBezTo>
                      <a:pt x="26" y="28"/>
                      <a:pt x="27" y="29"/>
                      <a:pt x="29" y="30"/>
                    </a:cubicBezTo>
                    <a:cubicBezTo>
                      <a:pt x="29" y="30"/>
                      <a:pt x="30" y="31"/>
                      <a:pt x="30" y="32"/>
                    </a:cubicBezTo>
                    <a:cubicBezTo>
                      <a:pt x="29" y="32"/>
                      <a:pt x="29" y="33"/>
                      <a:pt x="29" y="33"/>
                    </a:cubicBezTo>
                    <a:cubicBezTo>
                      <a:pt x="28" y="34"/>
                      <a:pt x="29" y="35"/>
                      <a:pt x="29" y="35"/>
                    </a:cubicBezTo>
                    <a:cubicBezTo>
                      <a:pt x="30" y="35"/>
                      <a:pt x="31" y="34"/>
                      <a:pt x="30" y="32"/>
                    </a:cubicBezTo>
                    <a:cubicBezTo>
                      <a:pt x="30" y="31"/>
                      <a:pt x="31" y="31"/>
                      <a:pt x="31" y="32"/>
                    </a:cubicBezTo>
                    <a:cubicBezTo>
                      <a:pt x="31" y="33"/>
                      <a:pt x="31" y="33"/>
                      <a:pt x="32" y="33"/>
                    </a:cubicBezTo>
                    <a:cubicBezTo>
                      <a:pt x="32" y="34"/>
                      <a:pt x="32" y="34"/>
                      <a:pt x="31" y="35"/>
                    </a:cubicBezTo>
                    <a:cubicBezTo>
                      <a:pt x="32" y="35"/>
                      <a:pt x="33" y="35"/>
                      <a:pt x="33" y="34"/>
                    </a:cubicBezTo>
                    <a:cubicBezTo>
                      <a:pt x="33" y="34"/>
                      <a:pt x="35" y="36"/>
                      <a:pt x="36" y="36"/>
                    </a:cubicBezTo>
                    <a:cubicBezTo>
                      <a:pt x="35" y="35"/>
                      <a:pt x="35" y="34"/>
                      <a:pt x="34" y="33"/>
                    </a:cubicBezTo>
                    <a:cubicBezTo>
                      <a:pt x="35" y="33"/>
                      <a:pt x="35" y="32"/>
                      <a:pt x="35" y="32"/>
                    </a:cubicBezTo>
                    <a:cubicBezTo>
                      <a:pt x="34" y="32"/>
                      <a:pt x="34" y="32"/>
                      <a:pt x="33" y="32"/>
                    </a:cubicBezTo>
                    <a:cubicBezTo>
                      <a:pt x="33" y="31"/>
                      <a:pt x="32" y="31"/>
                      <a:pt x="32" y="31"/>
                    </a:cubicBezTo>
                    <a:cubicBezTo>
                      <a:pt x="31" y="31"/>
                      <a:pt x="31" y="30"/>
                      <a:pt x="32" y="30"/>
                    </a:cubicBezTo>
                    <a:cubicBezTo>
                      <a:pt x="34" y="31"/>
                      <a:pt x="34" y="30"/>
                      <a:pt x="35" y="29"/>
                    </a:cubicBezTo>
                    <a:cubicBezTo>
                      <a:pt x="35" y="29"/>
                      <a:pt x="33" y="28"/>
                      <a:pt x="33" y="29"/>
                    </a:cubicBezTo>
                    <a:cubicBezTo>
                      <a:pt x="33" y="29"/>
                      <a:pt x="32" y="30"/>
                      <a:pt x="31" y="30"/>
                    </a:cubicBezTo>
                    <a:cubicBezTo>
                      <a:pt x="31" y="30"/>
                      <a:pt x="30" y="30"/>
                      <a:pt x="30" y="29"/>
                    </a:cubicBezTo>
                    <a:cubicBezTo>
                      <a:pt x="29" y="28"/>
                      <a:pt x="28" y="26"/>
                      <a:pt x="28" y="25"/>
                    </a:cubicBezTo>
                    <a:cubicBezTo>
                      <a:pt x="28" y="24"/>
                      <a:pt x="28" y="24"/>
                      <a:pt x="29" y="24"/>
                    </a:cubicBezTo>
                    <a:cubicBezTo>
                      <a:pt x="29" y="24"/>
                      <a:pt x="29" y="24"/>
                      <a:pt x="29" y="24"/>
                    </a:cubicBezTo>
                    <a:cubicBezTo>
                      <a:pt x="29" y="25"/>
                      <a:pt x="29" y="26"/>
                      <a:pt x="30" y="26"/>
                    </a:cubicBezTo>
                    <a:cubicBezTo>
                      <a:pt x="31" y="26"/>
                      <a:pt x="31" y="26"/>
                      <a:pt x="30" y="27"/>
                    </a:cubicBezTo>
                    <a:cubicBezTo>
                      <a:pt x="31" y="27"/>
                      <a:pt x="31" y="28"/>
                      <a:pt x="32" y="27"/>
                    </a:cubicBezTo>
                    <a:cubicBezTo>
                      <a:pt x="32" y="27"/>
                      <a:pt x="32" y="26"/>
                      <a:pt x="31" y="26"/>
                    </a:cubicBezTo>
                    <a:cubicBezTo>
                      <a:pt x="30" y="25"/>
                      <a:pt x="29" y="25"/>
                      <a:pt x="30" y="24"/>
                    </a:cubicBezTo>
                    <a:cubicBezTo>
                      <a:pt x="30" y="24"/>
                      <a:pt x="30" y="24"/>
                      <a:pt x="31" y="24"/>
                    </a:cubicBezTo>
                    <a:cubicBezTo>
                      <a:pt x="31" y="24"/>
                      <a:pt x="31" y="25"/>
                      <a:pt x="32" y="25"/>
                    </a:cubicBezTo>
                    <a:cubicBezTo>
                      <a:pt x="32" y="25"/>
                      <a:pt x="33" y="25"/>
                      <a:pt x="33" y="26"/>
                    </a:cubicBezTo>
                    <a:cubicBezTo>
                      <a:pt x="33" y="26"/>
                      <a:pt x="32" y="27"/>
                      <a:pt x="32" y="27"/>
                    </a:cubicBezTo>
                    <a:cubicBezTo>
                      <a:pt x="33" y="27"/>
                      <a:pt x="34" y="26"/>
                      <a:pt x="34" y="25"/>
                    </a:cubicBezTo>
                    <a:cubicBezTo>
                      <a:pt x="35" y="25"/>
                      <a:pt x="35" y="25"/>
                      <a:pt x="36" y="25"/>
                    </a:cubicBezTo>
                    <a:cubicBezTo>
                      <a:pt x="36" y="24"/>
                      <a:pt x="35" y="24"/>
                      <a:pt x="34" y="23"/>
                    </a:cubicBezTo>
                    <a:cubicBezTo>
                      <a:pt x="35" y="22"/>
                      <a:pt x="34" y="22"/>
                      <a:pt x="33" y="21"/>
                    </a:cubicBezTo>
                    <a:cubicBezTo>
                      <a:pt x="34" y="21"/>
                      <a:pt x="34" y="22"/>
                      <a:pt x="33" y="22"/>
                    </a:cubicBezTo>
                    <a:cubicBezTo>
                      <a:pt x="33" y="23"/>
                      <a:pt x="33" y="23"/>
                      <a:pt x="32" y="23"/>
                    </a:cubicBezTo>
                    <a:cubicBezTo>
                      <a:pt x="32" y="22"/>
                      <a:pt x="31" y="23"/>
                      <a:pt x="31" y="23"/>
                    </a:cubicBezTo>
                    <a:cubicBezTo>
                      <a:pt x="31" y="23"/>
                      <a:pt x="30" y="23"/>
                      <a:pt x="30" y="22"/>
                    </a:cubicBezTo>
                    <a:cubicBezTo>
                      <a:pt x="30" y="21"/>
                      <a:pt x="31" y="21"/>
                      <a:pt x="32" y="21"/>
                    </a:cubicBezTo>
                    <a:cubicBezTo>
                      <a:pt x="33" y="21"/>
                      <a:pt x="33" y="21"/>
                      <a:pt x="33" y="21"/>
                    </a:cubicBezTo>
                    <a:cubicBezTo>
                      <a:pt x="33" y="20"/>
                      <a:pt x="32" y="20"/>
                      <a:pt x="32" y="20"/>
                    </a:cubicBezTo>
                    <a:cubicBezTo>
                      <a:pt x="32" y="21"/>
                      <a:pt x="32" y="21"/>
                      <a:pt x="32" y="21"/>
                    </a:cubicBezTo>
                    <a:cubicBezTo>
                      <a:pt x="31" y="21"/>
                      <a:pt x="30" y="21"/>
                      <a:pt x="29" y="22"/>
                    </a:cubicBezTo>
                    <a:cubicBezTo>
                      <a:pt x="29" y="22"/>
                      <a:pt x="29" y="22"/>
                      <a:pt x="29" y="22"/>
                    </a:cubicBezTo>
                    <a:cubicBezTo>
                      <a:pt x="28" y="22"/>
                      <a:pt x="28" y="21"/>
                      <a:pt x="29" y="21"/>
                    </a:cubicBezTo>
                    <a:cubicBezTo>
                      <a:pt x="30" y="19"/>
                      <a:pt x="31" y="19"/>
                      <a:pt x="32" y="18"/>
                    </a:cubicBezTo>
                    <a:cubicBezTo>
                      <a:pt x="33" y="18"/>
                      <a:pt x="34" y="18"/>
                      <a:pt x="34" y="18"/>
                    </a:cubicBezTo>
                    <a:cubicBezTo>
                      <a:pt x="35" y="19"/>
                      <a:pt x="36" y="19"/>
                      <a:pt x="35" y="20"/>
                    </a:cubicBezTo>
                    <a:cubicBezTo>
                      <a:pt x="35" y="21"/>
                      <a:pt x="37" y="21"/>
                      <a:pt x="37" y="20"/>
                    </a:cubicBezTo>
                    <a:cubicBezTo>
                      <a:pt x="37" y="19"/>
                      <a:pt x="37" y="18"/>
                      <a:pt x="35" y="18"/>
                    </a:cubicBezTo>
                    <a:cubicBezTo>
                      <a:pt x="34" y="18"/>
                      <a:pt x="35" y="17"/>
                      <a:pt x="36" y="17"/>
                    </a:cubicBezTo>
                    <a:cubicBezTo>
                      <a:pt x="36" y="17"/>
                      <a:pt x="36" y="17"/>
                      <a:pt x="37" y="17"/>
                    </a:cubicBezTo>
                    <a:cubicBezTo>
                      <a:pt x="38" y="17"/>
                      <a:pt x="38" y="18"/>
                      <a:pt x="38" y="18"/>
                    </a:cubicBezTo>
                    <a:cubicBezTo>
                      <a:pt x="39" y="18"/>
                      <a:pt x="39" y="17"/>
                      <a:pt x="39" y="17"/>
                    </a:cubicBezTo>
                    <a:cubicBezTo>
                      <a:pt x="39" y="16"/>
                      <a:pt x="40" y="16"/>
                      <a:pt x="41" y="15"/>
                    </a:cubicBezTo>
                    <a:cubicBezTo>
                      <a:pt x="41" y="15"/>
                      <a:pt x="38" y="15"/>
                      <a:pt x="38" y="15"/>
                    </a:cubicBezTo>
                    <a:cubicBezTo>
                      <a:pt x="38" y="14"/>
                      <a:pt x="38" y="14"/>
                      <a:pt x="37" y="14"/>
                    </a:cubicBezTo>
                    <a:cubicBezTo>
                      <a:pt x="37" y="15"/>
                      <a:pt x="37" y="15"/>
                      <a:pt x="36" y="15"/>
                    </a:cubicBezTo>
                    <a:cubicBezTo>
                      <a:pt x="36" y="15"/>
                      <a:pt x="36" y="16"/>
                      <a:pt x="35" y="16"/>
                    </a:cubicBezTo>
                    <a:cubicBezTo>
                      <a:pt x="35" y="17"/>
                      <a:pt x="34" y="16"/>
                      <a:pt x="35" y="15"/>
                    </a:cubicBezTo>
                    <a:cubicBezTo>
                      <a:pt x="36" y="14"/>
                      <a:pt x="36" y="13"/>
                      <a:pt x="35" y="13"/>
                    </a:cubicBezTo>
                    <a:cubicBezTo>
                      <a:pt x="34" y="12"/>
                      <a:pt x="33" y="13"/>
                      <a:pt x="34" y="14"/>
                    </a:cubicBezTo>
                    <a:cubicBezTo>
                      <a:pt x="34" y="14"/>
                      <a:pt x="34" y="15"/>
                      <a:pt x="34" y="16"/>
                    </a:cubicBezTo>
                    <a:cubicBezTo>
                      <a:pt x="34" y="16"/>
                      <a:pt x="33" y="17"/>
                      <a:pt x="32" y="17"/>
                    </a:cubicBezTo>
                    <a:cubicBezTo>
                      <a:pt x="31" y="17"/>
                      <a:pt x="29" y="17"/>
                      <a:pt x="28" y="16"/>
                    </a:cubicBezTo>
                    <a:cubicBezTo>
                      <a:pt x="27" y="16"/>
                      <a:pt x="27" y="16"/>
                      <a:pt x="27" y="15"/>
                    </a:cubicBezTo>
                    <a:cubicBezTo>
                      <a:pt x="27" y="15"/>
                      <a:pt x="27" y="15"/>
                      <a:pt x="28" y="15"/>
                    </a:cubicBezTo>
                    <a:cubicBezTo>
                      <a:pt x="28" y="15"/>
                      <a:pt x="29" y="15"/>
                      <a:pt x="30" y="15"/>
                    </a:cubicBezTo>
                    <a:cubicBezTo>
                      <a:pt x="30" y="15"/>
                      <a:pt x="30" y="15"/>
                      <a:pt x="31" y="15"/>
                    </a:cubicBezTo>
                    <a:cubicBezTo>
                      <a:pt x="31" y="15"/>
                      <a:pt x="32" y="15"/>
                      <a:pt x="32" y="14"/>
                    </a:cubicBezTo>
                    <a:cubicBezTo>
                      <a:pt x="31" y="14"/>
                      <a:pt x="31" y="14"/>
                      <a:pt x="30" y="14"/>
                    </a:cubicBezTo>
                    <a:cubicBezTo>
                      <a:pt x="29" y="15"/>
                      <a:pt x="28" y="15"/>
                      <a:pt x="28" y="14"/>
                    </a:cubicBezTo>
                    <a:cubicBezTo>
                      <a:pt x="28" y="14"/>
                      <a:pt x="28" y="14"/>
                      <a:pt x="29" y="13"/>
                    </a:cubicBezTo>
                    <a:cubicBezTo>
                      <a:pt x="29" y="13"/>
                      <a:pt x="29" y="13"/>
                      <a:pt x="30" y="13"/>
                    </a:cubicBezTo>
                    <a:cubicBezTo>
                      <a:pt x="30" y="12"/>
                      <a:pt x="31" y="12"/>
                      <a:pt x="31" y="13"/>
                    </a:cubicBezTo>
                    <a:cubicBezTo>
                      <a:pt x="31" y="13"/>
                      <a:pt x="31" y="13"/>
                      <a:pt x="32" y="14"/>
                    </a:cubicBezTo>
                    <a:cubicBezTo>
                      <a:pt x="32" y="13"/>
                      <a:pt x="32" y="12"/>
                      <a:pt x="31" y="11"/>
                    </a:cubicBezTo>
                    <a:cubicBezTo>
                      <a:pt x="31" y="11"/>
                      <a:pt x="32" y="10"/>
                      <a:pt x="32" y="9"/>
                    </a:cubicBezTo>
                    <a:cubicBezTo>
                      <a:pt x="31" y="9"/>
                      <a:pt x="31" y="10"/>
                      <a:pt x="30" y="10"/>
                    </a:cubicBezTo>
                    <a:cubicBezTo>
                      <a:pt x="29" y="9"/>
                      <a:pt x="28" y="9"/>
                      <a:pt x="28" y="10"/>
                    </a:cubicBezTo>
                    <a:cubicBezTo>
                      <a:pt x="28" y="10"/>
                      <a:pt x="28" y="10"/>
                      <a:pt x="29" y="10"/>
                    </a:cubicBezTo>
                    <a:cubicBezTo>
                      <a:pt x="29" y="11"/>
                      <a:pt x="29" y="11"/>
                      <a:pt x="28" y="11"/>
                    </a:cubicBezTo>
                    <a:cubicBezTo>
                      <a:pt x="28" y="12"/>
                      <a:pt x="28" y="12"/>
                      <a:pt x="28" y="13"/>
                    </a:cubicBezTo>
                    <a:cubicBezTo>
                      <a:pt x="28" y="13"/>
                      <a:pt x="27" y="13"/>
                      <a:pt x="27" y="13"/>
                    </a:cubicBezTo>
                    <a:cubicBezTo>
                      <a:pt x="26" y="13"/>
                      <a:pt x="26" y="12"/>
                      <a:pt x="27" y="11"/>
                    </a:cubicBezTo>
                    <a:cubicBezTo>
                      <a:pt x="28" y="10"/>
                      <a:pt x="27" y="10"/>
                      <a:pt x="27" y="10"/>
                    </a:cubicBezTo>
                    <a:cubicBezTo>
                      <a:pt x="26" y="9"/>
                      <a:pt x="26" y="10"/>
                      <a:pt x="26" y="10"/>
                    </a:cubicBezTo>
                    <a:cubicBezTo>
                      <a:pt x="27" y="11"/>
                      <a:pt x="27" y="11"/>
                      <a:pt x="26" y="11"/>
                    </a:cubicBezTo>
                    <a:cubicBezTo>
                      <a:pt x="26" y="12"/>
                      <a:pt x="26" y="13"/>
                      <a:pt x="26" y="13"/>
                    </a:cubicBezTo>
                    <a:cubicBezTo>
                      <a:pt x="26" y="14"/>
                      <a:pt x="26" y="14"/>
                      <a:pt x="26" y="14"/>
                    </a:cubicBezTo>
                    <a:cubicBezTo>
                      <a:pt x="26" y="14"/>
                      <a:pt x="25" y="14"/>
                      <a:pt x="25" y="13"/>
                    </a:cubicBezTo>
                    <a:cubicBezTo>
                      <a:pt x="24" y="12"/>
                      <a:pt x="24" y="11"/>
                      <a:pt x="24" y="9"/>
                    </a:cubicBezTo>
                    <a:cubicBezTo>
                      <a:pt x="24" y="8"/>
                      <a:pt x="25" y="7"/>
                      <a:pt x="25" y="7"/>
                    </a:cubicBezTo>
                    <a:cubicBezTo>
                      <a:pt x="26" y="7"/>
                      <a:pt x="27" y="7"/>
                      <a:pt x="28" y="7"/>
                    </a:cubicBezTo>
                    <a:cubicBezTo>
                      <a:pt x="28" y="8"/>
                      <a:pt x="29" y="7"/>
                      <a:pt x="28" y="6"/>
                    </a:cubicBezTo>
                    <a:cubicBezTo>
                      <a:pt x="28" y="5"/>
                      <a:pt x="27" y="5"/>
                      <a:pt x="26" y="6"/>
                    </a:cubicBezTo>
                    <a:cubicBezTo>
                      <a:pt x="25" y="7"/>
                      <a:pt x="25" y="7"/>
                      <a:pt x="25" y="6"/>
                    </a:cubicBezTo>
                    <a:cubicBezTo>
                      <a:pt x="26" y="6"/>
                      <a:pt x="26" y="5"/>
                      <a:pt x="26" y="5"/>
                    </a:cubicBezTo>
                    <a:cubicBezTo>
                      <a:pt x="26" y="4"/>
                      <a:pt x="27" y="4"/>
                      <a:pt x="28" y="4"/>
                    </a:cubicBezTo>
                    <a:cubicBezTo>
                      <a:pt x="27" y="3"/>
                      <a:pt x="27" y="3"/>
                      <a:pt x="26" y="3"/>
                    </a:cubicBezTo>
                    <a:cubicBezTo>
                      <a:pt x="26" y="2"/>
                      <a:pt x="26" y="1"/>
                      <a:pt x="26" y="0"/>
                    </a:cubicBezTo>
                    <a:cubicBezTo>
                      <a:pt x="26" y="0"/>
                      <a:pt x="25" y="2"/>
                      <a:pt x="25" y="3"/>
                    </a:cubicBezTo>
                    <a:close/>
                    <a:moveTo>
                      <a:pt x="35" y="25"/>
                    </a:moveTo>
                    <a:cubicBezTo>
                      <a:pt x="34" y="25"/>
                      <a:pt x="34" y="25"/>
                      <a:pt x="33" y="25"/>
                    </a:cubicBezTo>
                    <a:cubicBezTo>
                      <a:pt x="34" y="25"/>
                      <a:pt x="33" y="26"/>
                      <a:pt x="33" y="26"/>
                    </a:cubicBezTo>
                    <a:cubicBezTo>
                      <a:pt x="33" y="25"/>
                      <a:pt x="33" y="25"/>
                      <a:pt x="32" y="24"/>
                    </a:cubicBezTo>
                    <a:cubicBezTo>
                      <a:pt x="32" y="24"/>
                      <a:pt x="32" y="24"/>
                      <a:pt x="32" y="24"/>
                    </a:cubicBezTo>
                    <a:cubicBezTo>
                      <a:pt x="30" y="24"/>
                      <a:pt x="29" y="23"/>
                      <a:pt x="28" y="23"/>
                    </a:cubicBezTo>
                    <a:cubicBezTo>
                      <a:pt x="27" y="23"/>
                      <a:pt x="26" y="23"/>
                      <a:pt x="25" y="24"/>
                    </a:cubicBezTo>
                    <a:cubicBezTo>
                      <a:pt x="25" y="23"/>
                      <a:pt x="24" y="22"/>
                      <a:pt x="24" y="22"/>
                    </a:cubicBezTo>
                    <a:cubicBezTo>
                      <a:pt x="23" y="22"/>
                      <a:pt x="22" y="22"/>
                      <a:pt x="22" y="22"/>
                    </a:cubicBezTo>
                    <a:cubicBezTo>
                      <a:pt x="22" y="22"/>
                      <a:pt x="22" y="22"/>
                      <a:pt x="22" y="22"/>
                    </a:cubicBezTo>
                    <a:cubicBezTo>
                      <a:pt x="22" y="22"/>
                      <a:pt x="22" y="22"/>
                      <a:pt x="22" y="22"/>
                    </a:cubicBezTo>
                    <a:cubicBezTo>
                      <a:pt x="21" y="22"/>
                      <a:pt x="21" y="22"/>
                      <a:pt x="21" y="22"/>
                    </a:cubicBezTo>
                    <a:cubicBezTo>
                      <a:pt x="21" y="22"/>
                      <a:pt x="21" y="22"/>
                      <a:pt x="21" y="22"/>
                    </a:cubicBezTo>
                    <a:cubicBezTo>
                      <a:pt x="21" y="23"/>
                      <a:pt x="21" y="23"/>
                      <a:pt x="22" y="24"/>
                    </a:cubicBezTo>
                    <a:cubicBezTo>
                      <a:pt x="22" y="25"/>
                      <a:pt x="23" y="25"/>
                      <a:pt x="23" y="25"/>
                    </a:cubicBezTo>
                    <a:cubicBezTo>
                      <a:pt x="23" y="26"/>
                      <a:pt x="23" y="27"/>
                      <a:pt x="23" y="28"/>
                    </a:cubicBezTo>
                    <a:cubicBezTo>
                      <a:pt x="23" y="29"/>
                      <a:pt x="23" y="30"/>
                      <a:pt x="24" y="32"/>
                    </a:cubicBezTo>
                    <a:cubicBezTo>
                      <a:pt x="24" y="32"/>
                      <a:pt x="24" y="32"/>
                      <a:pt x="24" y="32"/>
                    </a:cubicBezTo>
                    <a:cubicBezTo>
                      <a:pt x="24" y="33"/>
                      <a:pt x="25" y="33"/>
                      <a:pt x="26" y="33"/>
                    </a:cubicBezTo>
                    <a:cubicBezTo>
                      <a:pt x="25" y="34"/>
                      <a:pt x="25" y="34"/>
                      <a:pt x="25" y="34"/>
                    </a:cubicBezTo>
                    <a:cubicBezTo>
                      <a:pt x="25" y="34"/>
                      <a:pt x="24" y="35"/>
                      <a:pt x="24" y="35"/>
                    </a:cubicBezTo>
                    <a:cubicBezTo>
                      <a:pt x="24" y="35"/>
                      <a:pt x="24" y="35"/>
                      <a:pt x="24" y="35"/>
                    </a:cubicBezTo>
                    <a:cubicBezTo>
                      <a:pt x="24" y="35"/>
                      <a:pt x="24" y="34"/>
                      <a:pt x="24" y="34"/>
                    </a:cubicBezTo>
                    <a:cubicBezTo>
                      <a:pt x="23" y="34"/>
                      <a:pt x="23" y="34"/>
                      <a:pt x="22" y="34"/>
                    </a:cubicBezTo>
                    <a:cubicBezTo>
                      <a:pt x="23" y="34"/>
                      <a:pt x="24" y="33"/>
                      <a:pt x="23" y="33"/>
                    </a:cubicBezTo>
                    <a:cubicBezTo>
                      <a:pt x="23" y="32"/>
                      <a:pt x="23" y="32"/>
                      <a:pt x="23" y="32"/>
                    </a:cubicBezTo>
                    <a:cubicBezTo>
                      <a:pt x="23" y="31"/>
                      <a:pt x="23" y="29"/>
                      <a:pt x="22" y="28"/>
                    </a:cubicBezTo>
                    <a:cubicBezTo>
                      <a:pt x="22" y="27"/>
                      <a:pt x="21" y="26"/>
                      <a:pt x="20" y="26"/>
                    </a:cubicBezTo>
                    <a:cubicBezTo>
                      <a:pt x="21" y="25"/>
                      <a:pt x="21" y="25"/>
                      <a:pt x="21" y="24"/>
                    </a:cubicBezTo>
                    <a:cubicBezTo>
                      <a:pt x="21" y="23"/>
                      <a:pt x="21" y="23"/>
                      <a:pt x="21" y="22"/>
                    </a:cubicBezTo>
                    <a:cubicBezTo>
                      <a:pt x="20" y="22"/>
                      <a:pt x="20" y="22"/>
                      <a:pt x="20" y="22"/>
                    </a:cubicBezTo>
                    <a:cubicBezTo>
                      <a:pt x="20" y="23"/>
                      <a:pt x="20" y="23"/>
                      <a:pt x="20" y="23"/>
                    </a:cubicBezTo>
                    <a:cubicBezTo>
                      <a:pt x="20" y="22"/>
                      <a:pt x="20" y="22"/>
                      <a:pt x="20" y="22"/>
                    </a:cubicBezTo>
                    <a:cubicBezTo>
                      <a:pt x="20" y="22"/>
                      <a:pt x="20" y="22"/>
                      <a:pt x="20" y="22"/>
                    </a:cubicBezTo>
                    <a:cubicBezTo>
                      <a:pt x="19" y="22"/>
                      <a:pt x="19" y="23"/>
                      <a:pt x="18" y="23"/>
                    </a:cubicBezTo>
                    <a:cubicBezTo>
                      <a:pt x="18" y="24"/>
                      <a:pt x="18" y="25"/>
                      <a:pt x="18" y="25"/>
                    </a:cubicBezTo>
                    <a:cubicBezTo>
                      <a:pt x="17" y="25"/>
                      <a:pt x="16" y="26"/>
                      <a:pt x="15" y="26"/>
                    </a:cubicBezTo>
                    <a:cubicBezTo>
                      <a:pt x="14" y="27"/>
                      <a:pt x="14" y="28"/>
                      <a:pt x="13" y="29"/>
                    </a:cubicBezTo>
                    <a:cubicBezTo>
                      <a:pt x="13" y="29"/>
                      <a:pt x="12" y="29"/>
                      <a:pt x="12" y="30"/>
                    </a:cubicBezTo>
                    <a:cubicBezTo>
                      <a:pt x="12" y="30"/>
                      <a:pt x="12" y="31"/>
                      <a:pt x="12" y="32"/>
                    </a:cubicBezTo>
                    <a:cubicBezTo>
                      <a:pt x="12" y="31"/>
                      <a:pt x="12" y="31"/>
                      <a:pt x="11" y="31"/>
                    </a:cubicBezTo>
                    <a:cubicBezTo>
                      <a:pt x="11" y="31"/>
                      <a:pt x="10" y="31"/>
                      <a:pt x="10" y="31"/>
                    </a:cubicBezTo>
                    <a:cubicBezTo>
                      <a:pt x="10" y="31"/>
                      <a:pt x="11" y="30"/>
                      <a:pt x="11" y="30"/>
                    </a:cubicBezTo>
                    <a:cubicBezTo>
                      <a:pt x="10" y="30"/>
                      <a:pt x="10" y="29"/>
                      <a:pt x="10" y="29"/>
                    </a:cubicBezTo>
                    <a:cubicBezTo>
                      <a:pt x="11" y="30"/>
                      <a:pt x="11" y="30"/>
                      <a:pt x="12" y="29"/>
                    </a:cubicBezTo>
                    <a:cubicBezTo>
                      <a:pt x="12" y="29"/>
                      <a:pt x="12" y="29"/>
                      <a:pt x="12" y="29"/>
                    </a:cubicBezTo>
                    <a:cubicBezTo>
                      <a:pt x="13" y="28"/>
                      <a:pt x="14" y="27"/>
                      <a:pt x="15" y="26"/>
                    </a:cubicBezTo>
                    <a:cubicBezTo>
                      <a:pt x="16" y="25"/>
                      <a:pt x="16" y="24"/>
                      <a:pt x="16" y="23"/>
                    </a:cubicBezTo>
                    <a:cubicBezTo>
                      <a:pt x="17" y="23"/>
                      <a:pt x="18" y="23"/>
                      <a:pt x="18" y="23"/>
                    </a:cubicBezTo>
                    <a:cubicBezTo>
                      <a:pt x="19" y="22"/>
                      <a:pt x="19" y="22"/>
                      <a:pt x="19" y="22"/>
                    </a:cubicBezTo>
                    <a:cubicBezTo>
                      <a:pt x="19" y="22"/>
                      <a:pt x="19" y="22"/>
                      <a:pt x="19" y="22"/>
                    </a:cubicBezTo>
                    <a:cubicBezTo>
                      <a:pt x="19" y="21"/>
                      <a:pt x="19" y="21"/>
                      <a:pt x="19" y="21"/>
                    </a:cubicBezTo>
                    <a:cubicBezTo>
                      <a:pt x="19" y="21"/>
                      <a:pt x="19" y="21"/>
                      <a:pt x="19" y="21"/>
                    </a:cubicBezTo>
                    <a:cubicBezTo>
                      <a:pt x="19" y="21"/>
                      <a:pt x="19" y="21"/>
                      <a:pt x="19" y="21"/>
                    </a:cubicBezTo>
                    <a:cubicBezTo>
                      <a:pt x="19" y="21"/>
                      <a:pt x="18" y="20"/>
                      <a:pt x="17" y="20"/>
                    </a:cubicBezTo>
                    <a:cubicBezTo>
                      <a:pt x="17" y="20"/>
                      <a:pt x="16" y="21"/>
                      <a:pt x="16" y="21"/>
                    </a:cubicBezTo>
                    <a:cubicBezTo>
                      <a:pt x="15" y="20"/>
                      <a:pt x="14" y="19"/>
                      <a:pt x="13" y="19"/>
                    </a:cubicBezTo>
                    <a:cubicBezTo>
                      <a:pt x="12" y="19"/>
                      <a:pt x="11" y="18"/>
                      <a:pt x="10" y="18"/>
                    </a:cubicBezTo>
                    <a:cubicBezTo>
                      <a:pt x="9" y="18"/>
                      <a:pt x="9" y="18"/>
                      <a:pt x="9" y="18"/>
                    </a:cubicBezTo>
                    <a:cubicBezTo>
                      <a:pt x="8" y="18"/>
                      <a:pt x="8" y="18"/>
                      <a:pt x="7" y="19"/>
                    </a:cubicBezTo>
                    <a:cubicBezTo>
                      <a:pt x="7" y="19"/>
                      <a:pt x="7" y="18"/>
                      <a:pt x="7" y="18"/>
                    </a:cubicBezTo>
                    <a:cubicBezTo>
                      <a:pt x="7" y="17"/>
                      <a:pt x="7" y="17"/>
                      <a:pt x="6" y="17"/>
                    </a:cubicBezTo>
                    <a:cubicBezTo>
                      <a:pt x="7" y="17"/>
                      <a:pt x="7" y="17"/>
                      <a:pt x="8" y="17"/>
                    </a:cubicBezTo>
                    <a:cubicBezTo>
                      <a:pt x="8" y="16"/>
                      <a:pt x="8" y="16"/>
                      <a:pt x="8" y="15"/>
                    </a:cubicBezTo>
                    <a:cubicBezTo>
                      <a:pt x="8" y="16"/>
                      <a:pt x="8" y="17"/>
                      <a:pt x="9" y="17"/>
                    </a:cubicBezTo>
                    <a:cubicBezTo>
                      <a:pt x="9" y="17"/>
                      <a:pt x="9" y="17"/>
                      <a:pt x="10" y="18"/>
                    </a:cubicBezTo>
                    <a:cubicBezTo>
                      <a:pt x="11" y="18"/>
                      <a:pt x="12" y="18"/>
                      <a:pt x="13" y="18"/>
                    </a:cubicBezTo>
                    <a:cubicBezTo>
                      <a:pt x="14" y="19"/>
                      <a:pt x="15" y="18"/>
                      <a:pt x="16" y="18"/>
                    </a:cubicBezTo>
                    <a:cubicBezTo>
                      <a:pt x="17" y="18"/>
                      <a:pt x="17" y="19"/>
                      <a:pt x="18" y="19"/>
                    </a:cubicBezTo>
                    <a:cubicBezTo>
                      <a:pt x="18" y="20"/>
                      <a:pt x="19" y="20"/>
                      <a:pt x="19" y="20"/>
                    </a:cubicBezTo>
                    <a:cubicBezTo>
                      <a:pt x="19" y="20"/>
                      <a:pt x="19" y="20"/>
                      <a:pt x="19" y="20"/>
                    </a:cubicBezTo>
                    <a:cubicBezTo>
                      <a:pt x="19" y="19"/>
                      <a:pt x="19" y="19"/>
                      <a:pt x="19" y="19"/>
                    </a:cubicBezTo>
                    <a:cubicBezTo>
                      <a:pt x="20" y="19"/>
                      <a:pt x="20" y="19"/>
                      <a:pt x="20" y="19"/>
                    </a:cubicBezTo>
                    <a:cubicBezTo>
                      <a:pt x="20" y="19"/>
                      <a:pt x="20" y="19"/>
                      <a:pt x="20" y="19"/>
                    </a:cubicBezTo>
                    <a:cubicBezTo>
                      <a:pt x="20" y="19"/>
                      <a:pt x="20" y="18"/>
                      <a:pt x="19" y="17"/>
                    </a:cubicBezTo>
                    <a:cubicBezTo>
                      <a:pt x="19" y="17"/>
                      <a:pt x="19" y="17"/>
                      <a:pt x="18" y="16"/>
                    </a:cubicBezTo>
                    <a:cubicBezTo>
                      <a:pt x="18" y="15"/>
                      <a:pt x="19" y="14"/>
                      <a:pt x="18" y="13"/>
                    </a:cubicBezTo>
                    <a:cubicBezTo>
                      <a:pt x="18" y="12"/>
                      <a:pt x="18" y="11"/>
                      <a:pt x="18" y="9"/>
                    </a:cubicBezTo>
                    <a:cubicBezTo>
                      <a:pt x="17" y="9"/>
                      <a:pt x="17" y="9"/>
                      <a:pt x="17" y="9"/>
                    </a:cubicBezTo>
                    <a:cubicBezTo>
                      <a:pt x="17" y="8"/>
                      <a:pt x="16" y="8"/>
                      <a:pt x="15" y="8"/>
                    </a:cubicBezTo>
                    <a:cubicBezTo>
                      <a:pt x="16" y="8"/>
                      <a:pt x="16" y="8"/>
                      <a:pt x="17" y="8"/>
                    </a:cubicBezTo>
                    <a:cubicBezTo>
                      <a:pt x="17" y="7"/>
                      <a:pt x="17" y="7"/>
                      <a:pt x="17" y="6"/>
                    </a:cubicBezTo>
                    <a:cubicBezTo>
                      <a:pt x="17" y="7"/>
                      <a:pt x="17" y="7"/>
                      <a:pt x="18" y="7"/>
                    </a:cubicBezTo>
                    <a:cubicBezTo>
                      <a:pt x="18" y="7"/>
                      <a:pt x="18" y="7"/>
                      <a:pt x="19" y="7"/>
                    </a:cubicBezTo>
                    <a:cubicBezTo>
                      <a:pt x="18" y="7"/>
                      <a:pt x="18" y="8"/>
                      <a:pt x="18" y="9"/>
                    </a:cubicBezTo>
                    <a:cubicBezTo>
                      <a:pt x="18" y="9"/>
                      <a:pt x="18" y="9"/>
                      <a:pt x="18" y="9"/>
                    </a:cubicBezTo>
                    <a:cubicBezTo>
                      <a:pt x="18" y="11"/>
                      <a:pt x="18" y="12"/>
                      <a:pt x="19" y="13"/>
                    </a:cubicBezTo>
                    <a:cubicBezTo>
                      <a:pt x="19" y="14"/>
                      <a:pt x="20" y="15"/>
                      <a:pt x="21" y="15"/>
                    </a:cubicBezTo>
                    <a:cubicBezTo>
                      <a:pt x="20" y="16"/>
                      <a:pt x="20" y="17"/>
                      <a:pt x="20" y="17"/>
                    </a:cubicBezTo>
                    <a:cubicBezTo>
                      <a:pt x="20" y="18"/>
                      <a:pt x="20" y="18"/>
                      <a:pt x="20" y="19"/>
                    </a:cubicBezTo>
                    <a:cubicBezTo>
                      <a:pt x="21" y="19"/>
                      <a:pt x="21" y="19"/>
                      <a:pt x="21" y="19"/>
                    </a:cubicBezTo>
                    <a:cubicBezTo>
                      <a:pt x="21" y="18"/>
                      <a:pt x="21" y="18"/>
                      <a:pt x="21" y="18"/>
                    </a:cubicBezTo>
                    <a:cubicBezTo>
                      <a:pt x="21" y="19"/>
                      <a:pt x="21" y="19"/>
                      <a:pt x="21" y="19"/>
                    </a:cubicBezTo>
                    <a:cubicBezTo>
                      <a:pt x="21" y="19"/>
                      <a:pt x="21" y="19"/>
                      <a:pt x="21" y="19"/>
                    </a:cubicBezTo>
                    <a:cubicBezTo>
                      <a:pt x="22" y="19"/>
                      <a:pt x="22" y="18"/>
                      <a:pt x="23" y="18"/>
                    </a:cubicBezTo>
                    <a:cubicBezTo>
                      <a:pt x="23" y="17"/>
                      <a:pt x="23" y="17"/>
                      <a:pt x="23" y="16"/>
                    </a:cubicBezTo>
                    <a:cubicBezTo>
                      <a:pt x="24" y="16"/>
                      <a:pt x="25" y="16"/>
                      <a:pt x="26" y="15"/>
                    </a:cubicBezTo>
                    <a:cubicBezTo>
                      <a:pt x="27" y="14"/>
                      <a:pt x="28" y="13"/>
                      <a:pt x="29" y="12"/>
                    </a:cubicBezTo>
                    <a:cubicBezTo>
                      <a:pt x="29" y="12"/>
                      <a:pt x="29" y="12"/>
                      <a:pt x="29" y="12"/>
                    </a:cubicBezTo>
                    <a:cubicBezTo>
                      <a:pt x="29" y="11"/>
                      <a:pt x="29" y="10"/>
                      <a:pt x="29" y="10"/>
                    </a:cubicBezTo>
                    <a:cubicBezTo>
                      <a:pt x="29" y="10"/>
                      <a:pt x="30" y="10"/>
                      <a:pt x="30" y="11"/>
                    </a:cubicBezTo>
                    <a:cubicBezTo>
                      <a:pt x="30" y="10"/>
                      <a:pt x="31" y="10"/>
                      <a:pt x="31" y="10"/>
                    </a:cubicBezTo>
                    <a:cubicBezTo>
                      <a:pt x="31" y="11"/>
                      <a:pt x="31" y="11"/>
                      <a:pt x="31" y="11"/>
                    </a:cubicBezTo>
                    <a:cubicBezTo>
                      <a:pt x="31" y="12"/>
                      <a:pt x="31" y="12"/>
                      <a:pt x="31" y="12"/>
                    </a:cubicBezTo>
                    <a:cubicBezTo>
                      <a:pt x="31" y="12"/>
                      <a:pt x="30" y="12"/>
                      <a:pt x="30" y="12"/>
                    </a:cubicBezTo>
                    <a:cubicBezTo>
                      <a:pt x="29" y="12"/>
                      <a:pt x="29" y="12"/>
                      <a:pt x="29" y="12"/>
                    </a:cubicBezTo>
                    <a:cubicBezTo>
                      <a:pt x="28" y="13"/>
                      <a:pt x="27" y="14"/>
                      <a:pt x="26" y="15"/>
                    </a:cubicBezTo>
                    <a:cubicBezTo>
                      <a:pt x="25" y="16"/>
                      <a:pt x="25" y="17"/>
                      <a:pt x="25" y="18"/>
                    </a:cubicBezTo>
                    <a:cubicBezTo>
                      <a:pt x="24" y="18"/>
                      <a:pt x="24" y="18"/>
                      <a:pt x="23" y="18"/>
                    </a:cubicBezTo>
                    <a:cubicBezTo>
                      <a:pt x="23" y="19"/>
                      <a:pt x="22" y="19"/>
                      <a:pt x="22" y="20"/>
                    </a:cubicBezTo>
                    <a:cubicBezTo>
                      <a:pt x="22" y="20"/>
                      <a:pt x="22" y="20"/>
                      <a:pt x="22" y="20"/>
                    </a:cubicBezTo>
                    <a:cubicBezTo>
                      <a:pt x="23" y="20"/>
                      <a:pt x="23" y="20"/>
                      <a:pt x="23" y="20"/>
                    </a:cubicBezTo>
                    <a:cubicBezTo>
                      <a:pt x="22" y="20"/>
                      <a:pt x="22" y="20"/>
                      <a:pt x="22" y="20"/>
                    </a:cubicBezTo>
                    <a:cubicBezTo>
                      <a:pt x="22" y="20"/>
                      <a:pt x="22" y="20"/>
                      <a:pt x="22" y="20"/>
                    </a:cubicBezTo>
                    <a:cubicBezTo>
                      <a:pt x="23" y="21"/>
                      <a:pt x="23" y="21"/>
                      <a:pt x="24" y="21"/>
                    </a:cubicBezTo>
                    <a:cubicBezTo>
                      <a:pt x="24" y="21"/>
                      <a:pt x="25" y="21"/>
                      <a:pt x="26" y="20"/>
                    </a:cubicBezTo>
                    <a:cubicBezTo>
                      <a:pt x="26" y="21"/>
                      <a:pt x="27" y="22"/>
                      <a:pt x="28" y="22"/>
                    </a:cubicBezTo>
                    <a:cubicBezTo>
                      <a:pt x="29" y="23"/>
                      <a:pt x="30" y="23"/>
                      <a:pt x="31" y="23"/>
                    </a:cubicBezTo>
                    <a:cubicBezTo>
                      <a:pt x="32" y="23"/>
                      <a:pt x="32" y="23"/>
                      <a:pt x="32" y="23"/>
                    </a:cubicBezTo>
                    <a:cubicBezTo>
                      <a:pt x="33" y="23"/>
                      <a:pt x="34" y="23"/>
                      <a:pt x="34" y="22"/>
                    </a:cubicBezTo>
                    <a:cubicBezTo>
                      <a:pt x="34" y="23"/>
                      <a:pt x="34" y="23"/>
                      <a:pt x="34" y="24"/>
                    </a:cubicBezTo>
                    <a:cubicBezTo>
                      <a:pt x="34" y="24"/>
                      <a:pt x="34" y="24"/>
                      <a:pt x="35" y="25"/>
                    </a:cubicBezTo>
                    <a:close/>
                    <a:moveTo>
                      <a:pt x="2" y="26"/>
                    </a:moveTo>
                    <a:cubicBezTo>
                      <a:pt x="2" y="25"/>
                      <a:pt x="3" y="25"/>
                      <a:pt x="3" y="25"/>
                    </a:cubicBezTo>
                    <a:cubicBezTo>
                      <a:pt x="3" y="25"/>
                      <a:pt x="3" y="24"/>
                      <a:pt x="3" y="24"/>
                    </a:cubicBezTo>
                    <a:cubicBezTo>
                      <a:pt x="3" y="24"/>
                      <a:pt x="3" y="25"/>
                      <a:pt x="4" y="24"/>
                    </a:cubicBezTo>
                    <a:cubicBezTo>
                      <a:pt x="4" y="24"/>
                      <a:pt x="5" y="25"/>
                      <a:pt x="5" y="25"/>
                    </a:cubicBezTo>
                    <a:cubicBezTo>
                      <a:pt x="5" y="25"/>
                      <a:pt x="5" y="25"/>
                      <a:pt x="5" y="25"/>
                    </a:cubicBezTo>
                    <a:cubicBezTo>
                      <a:pt x="5" y="25"/>
                      <a:pt x="5" y="25"/>
                      <a:pt x="5" y="25"/>
                    </a:cubicBezTo>
                    <a:cubicBezTo>
                      <a:pt x="5" y="25"/>
                      <a:pt x="5" y="25"/>
                      <a:pt x="5" y="25"/>
                    </a:cubicBezTo>
                    <a:cubicBezTo>
                      <a:pt x="5" y="25"/>
                      <a:pt x="5" y="26"/>
                      <a:pt x="4" y="26"/>
                    </a:cubicBezTo>
                    <a:cubicBezTo>
                      <a:pt x="4" y="26"/>
                      <a:pt x="4" y="26"/>
                      <a:pt x="4" y="27"/>
                    </a:cubicBezTo>
                    <a:cubicBezTo>
                      <a:pt x="3" y="26"/>
                      <a:pt x="3" y="26"/>
                      <a:pt x="3" y="26"/>
                    </a:cubicBezTo>
                    <a:cubicBezTo>
                      <a:pt x="3" y="26"/>
                      <a:pt x="3" y="26"/>
                      <a:pt x="2" y="26"/>
                    </a:cubicBezTo>
                    <a:close/>
                    <a:moveTo>
                      <a:pt x="9" y="24"/>
                    </a:moveTo>
                    <a:cubicBezTo>
                      <a:pt x="9" y="24"/>
                      <a:pt x="9" y="24"/>
                      <a:pt x="9" y="24"/>
                    </a:cubicBezTo>
                    <a:cubicBezTo>
                      <a:pt x="9" y="24"/>
                      <a:pt x="9" y="24"/>
                      <a:pt x="9" y="24"/>
                    </a:cubicBezTo>
                    <a:cubicBezTo>
                      <a:pt x="10" y="23"/>
                      <a:pt x="11" y="23"/>
                      <a:pt x="12" y="23"/>
                    </a:cubicBezTo>
                    <a:cubicBezTo>
                      <a:pt x="12" y="22"/>
                      <a:pt x="13" y="22"/>
                      <a:pt x="13" y="21"/>
                    </a:cubicBezTo>
                    <a:cubicBezTo>
                      <a:pt x="13" y="20"/>
                      <a:pt x="13" y="20"/>
                      <a:pt x="14" y="20"/>
                    </a:cubicBezTo>
                    <a:cubicBezTo>
                      <a:pt x="14" y="21"/>
                      <a:pt x="13" y="21"/>
                      <a:pt x="13" y="21"/>
                    </a:cubicBezTo>
                    <a:cubicBezTo>
                      <a:pt x="13" y="22"/>
                      <a:pt x="13" y="22"/>
                      <a:pt x="14" y="22"/>
                    </a:cubicBezTo>
                    <a:cubicBezTo>
                      <a:pt x="14" y="21"/>
                      <a:pt x="14" y="21"/>
                      <a:pt x="14" y="21"/>
                    </a:cubicBezTo>
                    <a:cubicBezTo>
                      <a:pt x="14" y="21"/>
                      <a:pt x="15" y="21"/>
                      <a:pt x="14" y="21"/>
                    </a:cubicBezTo>
                    <a:cubicBezTo>
                      <a:pt x="14" y="21"/>
                      <a:pt x="14" y="22"/>
                      <a:pt x="14" y="22"/>
                    </a:cubicBezTo>
                    <a:cubicBezTo>
                      <a:pt x="15" y="21"/>
                      <a:pt x="15" y="22"/>
                      <a:pt x="14" y="22"/>
                    </a:cubicBezTo>
                    <a:cubicBezTo>
                      <a:pt x="14" y="22"/>
                      <a:pt x="14" y="22"/>
                      <a:pt x="14" y="22"/>
                    </a:cubicBezTo>
                    <a:cubicBezTo>
                      <a:pt x="13" y="23"/>
                      <a:pt x="13" y="23"/>
                      <a:pt x="13" y="23"/>
                    </a:cubicBezTo>
                    <a:cubicBezTo>
                      <a:pt x="13" y="23"/>
                      <a:pt x="13" y="23"/>
                      <a:pt x="14" y="23"/>
                    </a:cubicBezTo>
                    <a:cubicBezTo>
                      <a:pt x="14" y="23"/>
                      <a:pt x="13" y="23"/>
                      <a:pt x="13" y="23"/>
                    </a:cubicBezTo>
                    <a:cubicBezTo>
                      <a:pt x="14" y="23"/>
                      <a:pt x="14" y="23"/>
                      <a:pt x="14" y="23"/>
                    </a:cubicBezTo>
                    <a:cubicBezTo>
                      <a:pt x="14" y="23"/>
                      <a:pt x="14" y="23"/>
                      <a:pt x="15" y="23"/>
                    </a:cubicBezTo>
                    <a:cubicBezTo>
                      <a:pt x="15" y="23"/>
                      <a:pt x="15" y="23"/>
                      <a:pt x="14" y="23"/>
                    </a:cubicBezTo>
                    <a:cubicBezTo>
                      <a:pt x="14" y="23"/>
                      <a:pt x="15" y="23"/>
                      <a:pt x="15" y="24"/>
                    </a:cubicBezTo>
                    <a:cubicBezTo>
                      <a:pt x="15" y="24"/>
                      <a:pt x="15" y="24"/>
                      <a:pt x="15" y="24"/>
                    </a:cubicBezTo>
                    <a:cubicBezTo>
                      <a:pt x="15" y="24"/>
                      <a:pt x="14" y="24"/>
                      <a:pt x="14" y="24"/>
                    </a:cubicBezTo>
                    <a:cubicBezTo>
                      <a:pt x="14" y="23"/>
                      <a:pt x="13" y="24"/>
                      <a:pt x="14" y="24"/>
                    </a:cubicBezTo>
                    <a:cubicBezTo>
                      <a:pt x="14" y="24"/>
                      <a:pt x="14" y="24"/>
                      <a:pt x="15" y="25"/>
                    </a:cubicBezTo>
                    <a:cubicBezTo>
                      <a:pt x="15" y="25"/>
                      <a:pt x="14" y="25"/>
                      <a:pt x="14" y="25"/>
                    </a:cubicBezTo>
                    <a:cubicBezTo>
                      <a:pt x="14" y="24"/>
                      <a:pt x="13" y="24"/>
                      <a:pt x="12" y="24"/>
                    </a:cubicBezTo>
                    <a:cubicBezTo>
                      <a:pt x="11" y="24"/>
                      <a:pt x="10" y="24"/>
                      <a:pt x="9" y="24"/>
                    </a:cubicBezTo>
                    <a:cubicBezTo>
                      <a:pt x="9" y="24"/>
                      <a:pt x="9" y="24"/>
                      <a:pt x="9" y="24"/>
                    </a:cubicBezTo>
                    <a:close/>
                    <a:moveTo>
                      <a:pt x="18" y="21"/>
                    </a:moveTo>
                    <a:cubicBezTo>
                      <a:pt x="18" y="22"/>
                      <a:pt x="18" y="22"/>
                      <a:pt x="17" y="22"/>
                    </a:cubicBezTo>
                    <a:cubicBezTo>
                      <a:pt x="17" y="22"/>
                      <a:pt x="16" y="22"/>
                      <a:pt x="15" y="22"/>
                    </a:cubicBezTo>
                    <a:cubicBezTo>
                      <a:pt x="16" y="22"/>
                      <a:pt x="17" y="22"/>
                      <a:pt x="17" y="21"/>
                    </a:cubicBezTo>
                    <a:cubicBezTo>
                      <a:pt x="17" y="21"/>
                      <a:pt x="18" y="21"/>
                      <a:pt x="18" y="21"/>
                    </a:cubicBezTo>
                    <a:close/>
                    <a:moveTo>
                      <a:pt x="34" y="34"/>
                    </a:moveTo>
                    <a:cubicBezTo>
                      <a:pt x="34" y="34"/>
                      <a:pt x="33" y="34"/>
                      <a:pt x="33" y="34"/>
                    </a:cubicBezTo>
                    <a:cubicBezTo>
                      <a:pt x="33" y="34"/>
                      <a:pt x="33" y="34"/>
                      <a:pt x="32" y="34"/>
                    </a:cubicBezTo>
                    <a:cubicBezTo>
                      <a:pt x="33" y="34"/>
                      <a:pt x="33" y="34"/>
                      <a:pt x="32" y="33"/>
                    </a:cubicBezTo>
                    <a:cubicBezTo>
                      <a:pt x="32" y="33"/>
                      <a:pt x="32" y="33"/>
                      <a:pt x="32" y="32"/>
                    </a:cubicBezTo>
                    <a:cubicBezTo>
                      <a:pt x="32" y="32"/>
                      <a:pt x="32" y="32"/>
                      <a:pt x="32" y="32"/>
                    </a:cubicBezTo>
                    <a:cubicBezTo>
                      <a:pt x="32" y="32"/>
                      <a:pt x="32" y="32"/>
                      <a:pt x="32" y="32"/>
                    </a:cubicBezTo>
                    <a:cubicBezTo>
                      <a:pt x="32" y="32"/>
                      <a:pt x="32" y="32"/>
                      <a:pt x="32" y="32"/>
                    </a:cubicBezTo>
                    <a:cubicBezTo>
                      <a:pt x="32" y="32"/>
                      <a:pt x="33" y="32"/>
                      <a:pt x="33" y="32"/>
                    </a:cubicBezTo>
                    <a:cubicBezTo>
                      <a:pt x="34" y="33"/>
                      <a:pt x="34" y="33"/>
                      <a:pt x="34" y="33"/>
                    </a:cubicBezTo>
                    <a:cubicBezTo>
                      <a:pt x="34" y="33"/>
                      <a:pt x="34" y="33"/>
                      <a:pt x="34" y="33"/>
                    </a:cubicBezTo>
                    <a:cubicBezTo>
                      <a:pt x="34" y="33"/>
                      <a:pt x="34" y="34"/>
                      <a:pt x="34" y="34"/>
                    </a:cubicBezTo>
                    <a:close/>
                    <a:moveTo>
                      <a:pt x="29" y="29"/>
                    </a:moveTo>
                    <a:cubicBezTo>
                      <a:pt x="29" y="29"/>
                      <a:pt x="29" y="29"/>
                      <a:pt x="29" y="29"/>
                    </a:cubicBezTo>
                    <a:cubicBezTo>
                      <a:pt x="29" y="29"/>
                      <a:pt x="29" y="29"/>
                      <a:pt x="29" y="29"/>
                    </a:cubicBezTo>
                    <a:cubicBezTo>
                      <a:pt x="28" y="29"/>
                      <a:pt x="27" y="28"/>
                      <a:pt x="27" y="28"/>
                    </a:cubicBezTo>
                    <a:cubicBezTo>
                      <a:pt x="26" y="27"/>
                      <a:pt x="25" y="27"/>
                      <a:pt x="24" y="28"/>
                    </a:cubicBezTo>
                    <a:cubicBezTo>
                      <a:pt x="24" y="28"/>
                      <a:pt x="23" y="28"/>
                      <a:pt x="24" y="27"/>
                    </a:cubicBezTo>
                    <a:cubicBezTo>
                      <a:pt x="24" y="27"/>
                      <a:pt x="24" y="27"/>
                      <a:pt x="25" y="27"/>
                    </a:cubicBezTo>
                    <a:cubicBezTo>
                      <a:pt x="25" y="27"/>
                      <a:pt x="25" y="27"/>
                      <a:pt x="25" y="27"/>
                    </a:cubicBezTo>
                    <a:cubicBezTo>
                      <a:pt x="25" y="27"/>
                      <a:pt x="24" y="27"/>
                      <a:pt x="24" y="26"/>
                    </a:cubicBezTo>
                    <a:cubicBezTo>
                      <a:pt x="23" y="26"/>
                      <a:pt x="24" y="26"/>
                      <a:pt x="24" y="26"/>
                    </a:cubicBezTo>
                    <a:cubicBezTo>
                      <a:pt x="24" y="26"/>
                      <a:pt x="25" y="26"/>
                      <a:pt x="25" y="26"/>
                    </a:cubicBezTo>
                    <a:cubicBezTo>
                      <a:pt x="24" y="26"/>
                      <a:pt x="24" y="25"/>
                      <a:pt x="25" y="26"/>
                    </a:cubicBezTo>
                    <a:cubicBezTo>
                      <a:pt x="25" y="26"/>
                      <a:pt x="25" y="26"/>
                      <a:pt x="25" y="26"/>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5" y="25"/>
                      <a:pt x="25" y="25"/>
                    </a:cubicBezTo>
                    <a:cubicBezTo>
                      <a:pt x="25" y="25"/>
                      <a:pt x="26" y="24"/>
                      <a:pt x="26" y="25"/>
                    </a:cubicBezTo>
                    <a:cubicBezTo>
                      <a:pt x="26" y="25"/>
                      <a:pt x="26" y="25"/>
                      <a:pt x="26" y="24"/>
                    </a:cubicBezTo>
                    <a:cubicBezTo>
                      <a:pt x="26" y="24"/>
                      <a:pt x="26" y="24"/>
                      <a:pt x="26" y="24"/>
                    </a:cubicBezTo>
                    <a:cubicBezTo>
                      <a:pt x="26" y="24"/>
                      <a:pt x="26" y="25"/>
                      <a:pt x="26" y="25"/>
                    </a:cubicBezTo>
                    <a:cubicBezTo>
                      <a:pt x="26" y="26"/>
                      <a:pt x="27" y="26"/>
                      <a:pt x="27" y="25"/>
                    </a:cubicBezTo>
                    <a:cubicBezTo>
                      <a:pt x="27" y="25"/>
                      <a:pt x="27" y="24"/>
                      <a:pt x="27" y="24"/>
                    </a:cubicBezTo>
                    <a:cubicBezTo>
                      <a:pt x="27" y="24"/>
                      <a:pt x="28" y="24"/>
                      <a:pt x="27" y="25"/>
                    </a:cubicBezTo>
                    <a:cubicBezTo>
                      <a:pt x="27" y="25"/>
                      <a:pt x="27" y="26"/>
                      <a:pt x="28" y="27"/>
                    </a:cubicBezTo>
                    <a:cubicBezTo>
                      <a:pt x="28" y="28"/>
                      <a:pt x="29" y="28"/>
                      <a:pt x="29" y="29"/>
                    </a:cubicBezTo>
                    <a:cubicBezTo>
                      <a:pt x="29" y="29"/>
                      <a:pt x="29" y="29"/>
                      <a:pt x="29" y="29"/>
                    </a:cubicBezTo>
                    <a:close/>
                    <a:moveTo>
                      <a:pt x="22" y="23"/>
                    </a:moveTo>
                    <a:cubicBezTo>
                      <a:pt x="23" y="23"/>
                      <a:pt x="23" y="23"/>
                      <a:pt x="24" y="23"/>
                    </a:cubicBezTo>
                    <a:cubicBezTo>
                      <a:pt x="24" y="24"/>
                      <a:pt x="24" y="24"/>
                      <a:pt x="24" y="25"/>
                    </a:cubicBezTo>
                    <a:cubicBezTo>
                      <a:pt x="24" y="25"/>
                      <a:pt x="23" y="24"/>
                      <a:pt x="23" y="24"/>
                    </a:cubicBezTo>
                    <a:cubicBezTo>
                      <a:pt x="23" y="24"/>
                      <a:pt x="22" y="23"/>
                      <a:pt x="22" y="23"/>
                    </a:cubicBezTo>
                    <a:close/>
                    <a:moveTo>
                      <a:pt x="16" y="39"/>
                    </a:moveTo>
                    <a:cubicBezTo>
                      <a:pt x="16" y="39"/>
                      <a:pt x="15" y="38"/>
                      <a:pt x="16" y="38"/>
                    </a:cubicBezTo>
                    <a:cubicBezTo>
                      <a:pt x="15" y="38"/>
                      <a:pt x="15" y="38"/>
                      <a:pt x="15" y="38"/>
                    </a:cubicBezTo>
                    <a:cubicBezTo>
                      <a:pt x="15" y="38"/>
                      <a:pt x="15" y="38"/>
                      <a:pt x="15" y="37"/>
                    </a:cubicBezTo>
                    <a:cubicBezTo>
                      <a:pt x="16" y="37"/>
                      <a:pt x="16" y="37"/>
                      <a:pt x="16" y="37"/>
                    </a:cubicBezTo>
                    <a:cubicBezTo>
                      <a:pt x="17" y="37"/>
                      <a:pt x="17" y="37"/>
                      <a:pt x="17" y="38"/>
                    </a:cubicBezTo>
                    <a:cubicBezTo>
                      <a:pt x="17" y="38"/>
                      <a:pt x="17" y="38"/>
                      <a:pt x="17" y="39"/>
                    </a:cubicBezTo>
                    <a:cubicBezTo>
                      <a:pt x="17" y="39"/>
                      <a:pt x="17" y="39"/>
                      <a:pt x="16" y="38"/>
                    </a:cubicBezTo>
                    <a:cubicBezTo>
                      <a:pt x="16" y="39"/>
                      <a:pt x="16" y="39"/>
                      <a:pt x="16" y="39"/>
                    </a:cubicBezTo>
                    <a:close/>
                    <a:moveTo>
                      <a:pt x="18" y="32"/>
                    </a:moveTo>
                    <a:cubicBezTo>
                      <a:pt x="17" y="32"/>
                      <a:pt x="17" y="32"/>
                      <a:pt x="17" y="32"/>
                    </a:cubicBezTo>
                    <a:cubicBezTo>
                      <a:pt x="17" y="32"/>
                      <a:pt x="17" y="32"/>
                      <a:pt x="17" y="32"/>
                    </a:cubicBezTo>
                    <a:cubicBezTo>
                      <a:pt x="18" y="31"/>
                      <a:pt x="18" y="31"/>
                      <a:pt x="18" y="30"/>
                    </a:cubicBezTo>
                    <a:cubicBezTo>
                      <a:pt x="18" y="29"/>
                      <a:pt x="17" y="28"/>
                      <a:pt x="17" y="27"/>
                    </a:cubicBezTo>
                    <a:cubicBezTo>
                      <a:pt x="16" y="27"/>
                      <a:pt x="16" y="27"/>
                      <a:pt x="17" y="27"/>
                    </a:cubicBezTo>
                    <a:cubicBezTo>
                      <a:pt x="17" y="27"/>
                      <a:pt x="17" y="27"/>
                      <a:pt x="17" y="28"/>
                    </a:cubicBezTo>
                    <a:cubicBezTo>
                      <a:pt x="18" y="28"/>
                      <a:pt x="18" y="28"/>
                      <a:pt x="18" y="27"/>
                    </a:cubicBezTo>
                    <a:cubicBezTo>
                      <a:pt x="18" y="27"/>
                      <a:pt x="17" y="27"/>
                      <a:pt x="17" y="26"/>
                    </a:cubicBezTo>
                    <a:cubicBezTo>
                      <a:pt x="17" y="26"/>
                      <a:pt x="18" y="26"/>
                      <a:pt x="18" y="26"/>
                    </a:cubicBezTo>
                    <a:cubicBezTo>
                      <a:pt x="18" y="27"/>
                      <a:pt x="18" y="27"/>
                      <a:pt x="18" y="27"/>
                    </a:cubicBezTo>
                    <a:cubicBezTo>
                      <a:pt x="18" y="26"/>
                      <a:pt x="19" y="26"/>
                      <a:pt x="19" y="27"/>
                    </a:cubicBezTo>
                    <a:cubicBezTo>
                      <a:pt x="19" y="27"/>
                      <a:pt x="19" y="27"/>
                      <a:pt x="19" y="28"/>
                    </a:cubicBezTo>
                    <a:cubicBezTo>
                      <a:pt x="19" y="28"/>
                      <a:pt x="19" y="28"/>
                      <a:pt x="19" y="28"/>
                    </a:cubicBezTo>
                    <a:cubicBezTo>
                      <a:pt x="19" y="28"/>
                      <a:pt x="19" y="28"/>
                      <a:pt x="19" y="28"/>
                    </a:cubicBezTo>
                    <a:cubicBezTo>
                      <a:pt x="19" y="28"/>
                      <a:pt x="19" y="28"/>
                      <a:pt x="19" y="28"/>
                    </a:cubicBezTo>
                    <a:cubicBezTo>
                      <a:pt x="19" y="28"/>
                      <a:pt x="19" y="28"/>
                      <a:pt x="19" y="28"/>
                    </a:cubicBezTo>
                    <a:cubicBezTo>
                      <a:pt x="19" y="28"/>
                      <a:pt x="19" y="27"/>
                      <a:pt x="19" y="27"/>
                    </a:cubicBezTo>
                    <a:cubicBezTo>
                      <a:pt x="19" y="26"/>
                      <a:pt x="20" y="27"/>
                      <a:pt x="20" y="28"/>
                    </a:cubicBezTo>
                    <a:cubicBezTo>
                      <a:pt x="20" y="28"/>
                      <a:pt x="20" y="27"/>
                      <a:pt x="20" y="27"/>
                    </a:cubicBezTo>
                    <a:cubicBezTo>
                      <a:pt x="21" y="27"/>
                      <a:pt x="21" y="27"/>
                      <a:pt x="21" y="27"/>
                    </a:cubicBezTo>
                    <a:cubicBezTo>
                      <a:pt x="20" y="28"/>
                      <a:pt x="20" y="28"/>
                      <a:pt x="20" y="28"/>
                    </a:cubicBezTo>
                    <a:cubicBezTo>
                      <a:pt x="19" y="28"/>
                      <a:pt x="20" y="28"/>
                      <a:pt x="20" y="28"/>
                    </a:cubicBezTo>
                    <a:cubicBezTo>
                      <a:pt x="20" y="28"/>
                      <a:pt x="21" y="28"/>
                      <a:pt x="21" y="28"/>
                    </a:cubicBezTo>
                    <a:cubicBezTo>
                      <a:pt x="21" y="28"/>
                      <a:pt x="21" y="28"/>
                      <a:pt x="21" y="28"/>
                    </a:cubicBezTo>
                    <a:cubicBezTo>
                      <a:pt x="20" y="29"/>
                      <a:pt x="19" y="29"/>
                      <a:pt x="19" y="30"/>
                    </a:cubicBezTo>
                    <a:cubicBezTo>
                      <a:pt x="18" y="31"/>
                      <a:pt x="18" y="31"/>
                      <a:pt x="18" y="32"/>
                    </a:cubicBezTo>
                    <a:cubicBezTo>
                      <a:pt x="18" y="32"/>
                      <a:pt x="18" y="32"/>
                      <a:pt x="18" y="32"/>
                    </a:cubicBezTo>
                    <a:close/>
                    <a:moveTo>
                      <a:pt x="20" y="23"/>
                    </a:moveTo>
                    <a:cubicBezTo>
                      <a:pt x="20" y="24"/>
                      <a:pt x="20" y="24"/>
                      <a:pt x="20" y="25"/>
                    </a:cubicBezTo>
                    <a:cubicBezTo>
                      <a:pt x="20" y="25"/>
                      <a:pt x="20" y="26"/>
                      <a:pt x="19" y="26"/>
                    </a:cubicBezTo>
                    <a:cubicBezTo>
                      <a:pt x="19" y="25"/>
                      <a:pt x="19" y="25"/>
                      <a:pt x="19" y="24"/>
                    </a:cubicBezTo>
                    <a:cubicBezTo>
                      <a:pt x="19" y="24"/>
                      <a:pt x="19" y="24"/>
                      <a:pt x="20" y="23"/>
                    </a:cubicBezTo>
                    <a:close/>
                    <a:moveTo>
                      <a:pt x="7" y="7"/>
                    </a:moveTo>
                    <a:cubicBezTo>
                      <a:pt x="7" y="7"/>
                      <a:pt x="8" y="7"/>
                      <a:pt x="8" y="8"/>
                    </a:cubicBezTo>
                    <a:cubicBezTo>
                      <a:pt x="8" y="7"/>
                      <a:pt x="9" y="7"/>
                      <a:pt x="9" y="7"/>
                    </a:cubicBezTo>
                    <a:cubicBezTo>
                      <a:pt x="9" y="7"/>
                      <a:pt x="9" y="7"/>
                      <a:pt x="9" y="8"/>
                    </a:cubicBezTo>
                    <a:cubicBezTo>
                      <a:pt x="9" y="8"/>
                      <a:pt x="9" y="9"/>
                      <a:pt x="9" y="9"/>
                    </a:cubicBezTo>
                    <a:cubicBezTo>
                      <a:pt x="9" y="9"/>
                      <a:pt x="9" y="9"/>
                      <a:pt x="9" y="9"/>
                    </a:cubicBezTo>
                    <a:cubicBezTo>
                      <a:pt x="9" y="9"/>
                      <a:pt x="9" y="9"/>
                      <a:pt x="9" y="9"/>
                    </a:cubicBezTo>
                    <a:cubicBezTo>
                      <a:pt x="9" y="9"/>
                      <a:pt x="9" y="9"/>
                      <a:pt x="9" y="9"/>
                    </a:cubicBezTo>
                    <a:cubicBezTo>
                      <a:pt x="9" y="9"/>
                      <a:pt x="8" y="9"/>
                      <a:pt x="8" y="9"/>
                    </a:cubicBezTo>
                    <a:cubicBezTo>
                      <a:pt x="8" y="9"/>
                      <a:pt x="7" y="9"/>
                      <a:pt x="7" y="9"/>
                    </a:cubicBezTo>
                    <a:cubicBezTo>
                      <a:pt x="7" y="8"/>
                      <a:pt x="7" y="8"/>
                      <a:pt x="8" y="8"/>
                    </a:cubicBezTo>
                    <a:cubicBezTo>
                      <a:pt x="7" y="8"/>
                      <a:pt x="7" y="7"/>
                      <a:pt x="7" y="7"/>
                    </a:cubicBezTo>
                    <a:close/>
                    <a:moveTo>
                      <a:pt x="12" y="12"/>
                    </a:moveTo>
                    <a:cubicBezTo>
                      <a:pt x="12" y="12"/>
                      <a:pt x="12" y="12"/>
                      <a:pt x="12" y="12"/>
                    </a:cubicBezTo>
                    <a:cubicBezTo>
                      <a:pt x="13" y="13"/>
                      <a:pt x="14" y="13"/>
                      <a:pt x="14" y="14"/>
                    </a:cubicBezTo>
                    <a:cubicBezTo>
                      <a:pt x="15" y="14"/>
                      <a:pt x="16" y="14"/>
                      <a:pt x="17" y="14"/>
                    </a:cubicBezTo>
                    <a:cubicBezTo>
                      <a:pt x="17" y="14"/>
                      <a:pt x="18" y="14"/>
                      <a:pt x="17" y="14"/>
                    </a:cubicBezTo>
                    <a:cubicBezTo>
                      <a:pt x="17" y="14"/>
                      <a:pt x="17" y="14"/>
                      <a:pt x="16" y="14"/>
                    </a:cubicBezTo>
                    <a:cubicBezTo>
                      <a:pt x="16" y="14"/>
                      <a:pt x="16" y="15"/>
                      <a:pt x="16" y="15"/>
                    </a:cubicBezTo>
                    <a:cubicBezTo>
                      <a:pt x="17" y="15"/>
                      <a:pt x="17" y="15"/>
                      <a:pt x="17" y="15"/>
                    </a:cubicBezTo>
                    <a:cubicBezTo>
                      <a:pt x="18" y="15"/>
                      <a:pt x="18" y="15"/>
                      <a:pt x="17" y="15"/>
                    </a:cubicBezTo>
                    <a:cubicBezTo>
                      <a:pt x="17" y="15"/>
                      <a:pt x="17" y="15"/>
                      <a:pt x="16" y="15"/>
                    </a:cubicBezTo>
                    <a:cubicBezTo>
                      <a:pt x="17" y="16"/>
                      <a:pt x="17" y="16"/>
                      <a:pt x="16" y="16"/>
                    </a:cubicBezTo>
                    <a:cubicBezTo>
                      <a:pt x="16" y="16"/>
                      <a:pt x="16" y="15"/>
                      <a:pt x="16" y="15"/>
                    </a:cubicBezTo>
                    <a:cubicBezTo>
                      <a:pt x="15" y="15"/>
                      <a:pt x="15" y="15"/>
                      <a:pt x="15" y="15"/>
                    </a:cubicBezTo>
                    <a:cubicBezTo>
                      <a:pt x="15" y="15"/>
                      <a:pt x="15" y="15"/>
                      <a:pt x="15" y="15"/>
                    </a:cubicBezTo>
                    <a:cubicBezTo>
                      <a:pt x="15" y="15"/>
                      <a:pt x="15" y="15"/>
                      <a:pt x="15" y="15"/>
                    </a:cubicBezTo>
                    <a:cubicBezTo>
                      <a:pt x="15" y="16"/>
                      <a:pt x="15" y="16"/>
                      <a:pt x="15" y="16"/>
                    </a:cubicBezTo>
                    <a:cubicBezTo>
                      <a:pt x="16" y="16"/>
                      <a:pt x="16" y="16"/>
                      <a:pt x="16" y="16"/>
                    </a:cubicBezTo>
                    <a:cubicBezTo>
                      <a:pt x="16" y="17"/>
                      <a:pt x="16" y="17"/>
                      <a:pt x="15" y="16"/>
                    </a:cubicBezTo>
                    <a:cubicBezTo>
                      <a:pt x="15" y="17"/>
                      <a:pt x="15" y="17"/>
                      <a:pt x="15" y="17"/>
                    </a:cubicBezTo>
                    <a:cubicBezTo>
                      <a:pt x="15" y="18"/>
                      <a:pt x="15" y="18"/>
                      <a:pt x="15" y="17"/>
                    </a:cubicBezTo>
                    <a:cubicBezTo>
                      <a:pt x="15" y="17"/>
                      <a:pt x="15" y="17"/>
                      <a:pt x="15" y="16"/>
                    </a:cubicBezTo>
                    <a:cubicBezTo>
                      <a:pt x="15" y="16"/>
                      <a:pt x="15" y="16"/>
                      <a:pt x="14" y="16"/>
                    </a:cubicBezTo>
                    <a:cubicBezTo>
                      <a:pt x="14" y="17"/>
                      <a:pt x="14" y="17"/>
                      <a:pt x="14" y="17"/>
                    </a:cubicBezTo>
                    <a:cubicBezTo>
                      <a:pt x="14" y="18"/>
                      <a:pt x="14" y="17"/>
                      <a:pt x="14" y="17"/>
                    </a:cubicBezTo>
                    <a:cubicBezTo>
                      <a:pt x="14" y="16"/>
                      <a:pt x="14" y="15"/>
                      <a:pt x="14" y="14"/>
                    </a:cubicBezTo>
                    <a:cubicBezTo>
                      <a:pt x="13" y="14"/>
                      <a:pt x="13" y="13"/>
                      <a:pt x="12" y="12"/>
                    </a:cubicBezTo>
                    <a:cubicBezTo>
                      <a:pt x="12" y="12"/>
                      <a:pt x="12" y="12"/>
                      <a:pt x="12" y="12"/>
                    </a:cubicBezTo>
                    <a:cubicBezTo>
                      <a:pt x="12" y="12"/>
                      <a:pt x="12" y="12"/>
                      <a:pt x="12" y="12"/>
                    </a:cubicBezTo>
                    <a:close/>
                    <a:moveTo>
                      <a:pt x="19" y="19"/>
                    </a:moveTo>
                    <a:cubicBezTo>
                      <a:pt x="18" y="19"/>
                      <a:pt x="18" y="19"/>
                      <a:pt x="18" y="18"/>
                    </a:cubicBezTo>
                    <a:cubicBezTo>
                      <a:pt x="18" y="18"/>
                      <a:pt x="17" y="17"/>
                      <a:pt x="17" y="17"/>
                    </a:cubicBezTo>
                    <a:cubicBezTo>
                      <a:pt x="17" y="17"/>
                      <a:pt x="18" y="18"/>
                      <a:pt x="18" y="17"/>
                    </a:cubicBezTo>
                    <a:cubicBezTo>
                      <a:pt x="19" y="18"/>
                      <a:pt x="19" y="18"/>
                      <a:pt x="19" y="19"/>
                    </a:cubicBezTo>
                    <a:close/>
                    <a:moveTo>
                      <a:pt x="39" y="16"/>
                    </a:moveTo>
                    <a:cubicBezTo>
                      <a:pt x="39" y="16"/>
                      <a:pt x="38" y="16"/>
                      <a:pt x="38" y="16"/>
                    </a:cubicBezTo>
                    <a:cubicBezTo>
                      <a:pt x="38" y="17"/>
                      <a:pt x="38" y="17"/>
                      <a:pt x="38" y="17"/>
                    </a:cubicBezTo>
                    <a:cubicBezTo>
                      <a:pt x="38" y="17"/>
                      <a:pt x="38" y="17"/>
                      <a:pt x="37" y="17"/>
                    </a:cubicBezTo>
                    <a:cubicBezTo>
                      <a:pt x="37" y="17"/>
                      <a:pt x="37" y="17"/>
                      <a:pt x="36" y="16"/>
                    </a:cubicBezTo>
                    <a:cubicBezTo>
                      <a:pt x="36" y="16"/>
                      <a:pt x="36" y="16"/>
                      <a:pt x="36" y="16"/>
                    </a:cubicBezTo>
                    <a:cubicBezTo>
                      <a:pt x="36" y="16"/>
                      <a:pt x="36" y="16"/>
                      <a:pt x="36" y="16"/>
                    </a:cubicBezTo>
                    <a:cubicBezTo>
                      <a:pt x="36" y="16"/>
                      <a:pt x="36" y="16"/>
                      <a:pt x="36" y="16"/>
                    </a:cubicBezTo>
                    <a:cubicBezTo>
                      <a:pt x="36" y="16"/>
                      <a:pt x="36" y="16"/>
                      <a:pt x="37" y="16"/>
                    </a:cubicBezTo>
                    <a:cubicBezTo>
                      <a:pt x="37" y="15"/>
                      <a:pt x="38" y="15"/>
                      <a:pt x="38" y="15"/>
                    </a:cubicBezTo>
                    <a:cubicBezTo>
                      <a:pt x="38" y="15"/>
                      <a:pt x="38" y="15"/>
                      <a:pt x="38" y="16"/>
                    </a:cubicBezTo>
                    <a:cubicBezTo>
                      <a:pt x="38" y="16"/>
                      <a:pt x="39" y="16"/>
                      <a:pt x="39" y="16"/>
                    </a:cubicBezTo>
                    <a:close/>
                    <a:moveTo>
                      <a:pt x="32" y="17"/>
                    </a:moveTo>
                    <a:cubicBezTo>
                      <a:pt x="32" y="18"/>
                      <a:pt x="32" y="18"/>
                      <a:pt x="32" y="18"/>
                    </a:cubicBezTo>
                    <a:cubicBezTo>
                      <a:pt x="31" y="18"/>
                      <a:pt x="30" y="18"/>
                      <a:pt x="30" y="19"/>
                    </a:cubicBezTo>
                    <a:cubicBezTo>
                      <a:pt x="29" y="19"/>
                      <a:pt x="28" y="20"/>
                      <a:pt x="28" y="21"/>
                    </a:cubicBezTo>
                    <a:cubicBezTo>
                      <a:pt x="28" y="21"/>
                      <a:pt x="28" y="21"/>
                      <a:pt x="28" y="21"/>
                    </a:cubicBezTo>
                    <a:cubicBezTo>
                      <a:pt x="28" y="20"/>
                      <a:pt x="28" y="20"/>
                      <a:pt x="28" y="20"/>
                    </a:cubicBezTo>
                    <a:cubicBezTo>
                      <a:pt x="28" y="19"/>
                      <a:pt x="28" y="19"/>
                      <a:pt x="28" y="20"/>
                    </a:cubicBezTo>
                    <a:cubicBezTo>
                      <a:pt x="27" y="20"/>
                      <a:pt x="27" y="20"/>
                      <a:pt x="27" y="20"/>
                    </a:cubicBezTo>
                    <a:cubicBezTo>
                      <a:pt x="27" y="21"/>
                      <a:pt x="26" y="20"/>
                      <a:pt x="27" y="20"/>
                    </a:cubicBezTo>
                    <a:cubicBezTo>
                      <a:pt x="27" y="20"/>
                      <a:pt x="27" y="20"/>
                      <a:pt x="27" y="19"/>
                    </a:cubicBezTo>
                    <a:cubicBezTo>
                      <a:pt x="27" y="20"/>
                      <a:pt x="26" y="19"/>
                      <a:pt x="27" y="19"/>
                    </a:cubicBezTo>
                    <a:cubicBezTo>
                      <a:pt x="27" y="19"/>
                      <a:pt x="27" y="19"/>
                      <a:pt x="27" y="19"/>
                    </a:cubicBezTo>
                    <a:cubicBezTo>
                      <a:pt x="28" y="19"/>
                      <a:pt x="28" y="19"/>
                      <a:pt x="28" y="19"/>
                    </a:cubicBezTo>
                    <a:cubicBezTo>
                      <a:pt x="28" y="19"/>
                      <a:pt x="28" y="19"/>
                      <a:pt x="28" y="19"/>
                    </a:cubicBezTo>
                    <a:cubicBezTo>
                      <a:pt x="28" y="19"/>
                      <a:pt x="28" y="18"/>
                      <a:pt x="28" y="18"/>
                    </a:cubicBezTo>
                    <a:cubicBezTo>
                      <a:pt x="27" y="18"/>
                      <a:pt x="27" y="18"/>
                      <a:pt x="27" y="18"/>
                    </a:cubicBezTo>
                    <a:cubicBezTo>
                      <a:pt x="27" y="18"/>
                      <a:pt x="27" y="18"/>
                      <a:pt x="27" y="18"/>
                    </a:cubicBezTo>
                    <a:cubicBezTo>
                      <a:pt x="26" y="19"/>
                      <a:pt x="26" y="18"/>
                      <a:pt x="27" y="18"/>
                    </a:cubicBezTo>
                    <a:cubicBezTo>
                      <a:pt x="27" y="18"/>
                      <a:pt x="26" y="18"/>
                      <a:pt x="26" y="18"/>
                    </a:cubicBezTo>
                    <a:cubicBezTo>
                      <a:pt x="26" y="18"/>
                      <a:pt x="26" y="17"/>
                      <a:pt x="26" y="17"/>
                    </a:cubicBezTo>
                    <a:cubicBezTo>
                      <a:pt x="27" y="17"/>
                      <a:pt x="27" y="17"/>
                      <a:pt x="27" y="18"/>
                    </a:cubicBezTo>
                    <a:cubicBezTo>
                      <a:pt x="28" y="18"/>
                      <a:pt x="28" y="18"/>
                      <a:pt x="27" y="17"/>
                    </a:cubicBezTo>
                    <a:cubicBezTo>
                      <a:pt x="27" y="17"/>
                      <a:pt x="27" y="17"/>
                      <a:pt x="27" y="17"/>
                    </a:cubicBezTo>
                    <a:cubicBezTo>
                      <a:pt x="26" y="16"/>
                      <a:pt x="27" y="16"/>
                      <a:pt x="27" y="17"/>
                    </a:cubicBezTo>
                    <a:cubicBezTo>
                      <a:pt x="28" y="17"/>
                      <a:pt x="28" y="18"/>
                      <a:pt x="29" y="18"/>
                    </a:cubicBezTo>
                    <a:cubicBezTo>
                      <a:pt x="30" y="18"/>
                      <a:pt x="31" y="17"/>
                      <a:pt x="32" y="17"/>
                    </a:cubicBezTo>
                    <a:cubicBezTo>
                      <a:pt x="32" y="17"/>
                      <a:pt x="32" y="17"/>
                      <a:pt x="32" y="17"/>
                    </a:cubicBezTo>
                    <a:cubicBezTo>
                      <a:pt x="32" y="17"/>
                      <a:pt x="32" y="17"/>
                      <a:pt x="32" y="17"/>
                    </a:cubicBezTo>
                    <a:close/>
                    <a:moveTo>
                      <a:pt x="23" y="20"/>
                    </a:moveTo>
                    <a:cubicBezTo>
                      <a:pt x="23" y="19"/>
                      <a:pt x="24" y="19"/>
                      <a:pt x="24" y="19"/>
                    </a:cubicBezTo>
                    <a:cubicBezTo>
                      <a:pt x="24" y="19"/>
                      <a:pt x="25" y="19"/>
                      <a:pt x="26" y="19"/>
                    </a:cubicBezTo>
                    <a:cubicBezTo>
                      <a:pt x="25" y="19"/>
                      <a:pt x="25" y="19"/>
                      <a:pt x="24" y="20"/>
                    </a:cubicBezTo>
                    <a:cubicBezTo>
                      <a:pt x="24" y="20"/>
                      <a:pt x="23" y="20"/>
                      <a:pt x="23" y="20"/>
                    </a:cubicBezTo>
                    <a:close/>
                    <a:moveTo>
                      <a:pt x="26" y="2"/>
                    </a:moveTo>
                    <a:cubicBezTo>
                      <a:pt x="26" y="2"/>
                      <a:pt x="26" y="3"/>
                      <a:pt x="26" y="3"/>
                    </a:cubicBezTo>
                    <a:cubicBezTo>
                      <a:pt x="26" y="3"/>
                      <a:pt x="26" y="3"/>
                      <a:pt x="27" y="3"/>
                    </a:cubicBezTo>
                    <a:cubicBezTo>
                      <a:pt x="26" y="3"/>
                      <a:pt x="26" y="4"/>
                      <a:pt x="26" y="4"/>
                    </a:cubicBezTo>
                    <a:cubicBezTo>
                      <a:pt x="25" y="5"/>
                      <a:pt x="25" y="5"/>
                      <a:pt x="25" y="5"/>
                    </a:cubicBezTo>
                    <a:cubicBezTo>
                      <a:pt x="25" y="5"/>
                      <a:pt x="25" y="5"/>
                      <a:pt x="25" y="5"/>
                    </a:cubicBezTo>
                    <a:cubicBezTo>
                      <a:pt x="25" y="5"/>
                      <a:pt x="25" y="5"/>
                      <a:pt x="25" y="5"/>
                    </a:cubicBezTo>
                    <a:cubicBezTo>
                      <a:pt x="25" y="5"/>
                      <a:pt x="25" y="5"/>
                      <a:pt x="25" y="5"/>
                    </a:cubicBezTo>
                    <a:cubicBezTo>
                      <a:pt x="25" y="5"/>
                      <a:pt x="24" y="4"/>
                      <a:pt x="24" y="4"/>
                    </a:cubicBezTo>
                    <a:cubicBezTo>
                      <a:pt x="25" y="3"/>
                      <a:pt x="24" y="3"/>
                      <a:pt x="24" y="3"/>
                    </a:cubicBezTo>
                    <a:cubicBezTo>
                      <a:pt x="24" y="3"/>
                      <a:pt x="25" y="3"/>
                      <a:pt x="25" y="3"/>
                    </a:cubicBezTo>
                    <a:cubicBezTo>
                      <a:pt x="25" y="3"/>
                      <a:pt x="25" y="2"/>
                      <a:pt x="26" y="2"/>
                    </a:cubicBezTo>
                    <a:close/>
                    <a:moveTo>
                      <a:pt x="24" y="9"/>
                    </a:moveTo>
                    <a:cubicBezTo>
                      <a:pt x="24" y="9"/>
                      <a:pt x="24" y="9"/>
                      <a:pt x="24" y="9"/>
                    </a:cubicBezTo>
                    <a:cubicBezTo>
                      <a:pt x="24" y="10"/>
                      <a:pt x="24" y="11"/>
                      <a:pt x="24" y="12"/>
                    </a:cubicBezTo>
                    <a:cubicBezTo>
                      <a:pt x="24" y="13"/>
                      <a:pt x="24" y="13"/>
                      <a:pt x="24" y="14"/>
                    </a:cubicBezTo>
                    <a:cubicBezTo>
                      <a:pt x="25" y="14"/>
                      <a:pt x="25" y="15"/>
                      <a:pt x="24" y="14"/>
                    </a:cubicBezTo>
                    <a:cubicBezTo>
                      <a:pt x="24" y="14"/>
                      <a:pt x="24" y="14"/>
                      <a:pt x="24" y="14"/>
                    </a:cubicBezTo>
                    <a:cubicBezTo>
                      <a:pt x="23" y="13"/>
                      <a:pt x="23" y="13"/>
                      <a:pt x="23" y="14"/>
                    </a:cubicBezTo>
                    <a:cubicBezTo>
                      <a:pt x="24" y="14"/>
                      <a:pt x="24" y="14"/>
                      <a:pt x="24" y="15"/>
                    </a:cubicBezTo>
                    <a:cubicBezTo>
                      <a:pt x="24" y="15"/>
                      <a:pt x="23" y="15"/>
                      <a:pt x="23" y="15"/>
                    </a:cubicBezTo>
                    <a:cubicBezTo>
                      <a:pt x="23" y="15"/>
                      <a:pt x="23" y="14"/>
                      <a:pt x="23" y="14"/>
                    </a:cubicBezTo>
                    <a:cubicBezTo>
                      <a:pt x="23" y="15"/>
                      <a:pt x="22" y="15"/>
                      <a:pt x="23" y="14"/>
                    </a:cubicBezTo>
                    <a:cubicBezTo>
                      <a:pt x="23" y="14"/>
                      <a:pt x="23" y="14"/>
                      <a:pt x="23" y="14"/>
                    </a:cubicBezTo>
                    <a:cubicBezTo>
                      <a:pt x="23" y="13"/>
                      <a:pt x="23" y="13"/>
                      <a:pt x="23" y="13"/>
                    </a:cubicBezTo>
                    <a:cubicBezTo>
                      <a:pt x="23" y="13"/>
                      <a:pt x="23" y="13"/>
                      <a:pt x="22" y="13"/>
                    </a:cubicBezTo>
                    <a:cubicBezTo>
                      <a:pt x="22" y="13"/>
                      <a:pt x="22" y="13"/>
                      <a:pt x="22" y="13"/>
                    </a:cubicBezTo>
                    <a:cubicBezTo>
                      <a:pt x="22" y="14"/>
                      <a:pt x="22" y="14"/>
                      <a:pt x="22" y="14"/>
                    </a:cubicBezTo>
                    <a:cubicBezTo>
                      <a:pt x="22" y="14"/>
                      <a:pt x="22" y="14"/>
                      <a:pt x="22" y="14"/>
                    </a:cubicBezTo>
                    <a:cubicBezTo>
                      <a:pt x="22" y="15"/>
                      <a:pt x="21" y="14"/>
                      <a:pt x="22" y="14"/>
                    </a:cubicBezTo>
                    <a:cubicBezTo>
                      <a:pt x="21" y="14"/>
                      <a:pt x="21" y="14"/>
                      <a:pt x="21" y="14"/>
                    </a:cubicBezTo>
                    <a:cubicBezTo>
                      <a:pt x="21" y="15"/>
                      <a:pt x="20" y="14"/>
                      <a:pt x="21" y="14"/>
                    </a:cubicBezTo>
                    <a:cubicBezTo>
                      <a:pt x="21" y="14"/>
                      <a:pt x="21" y="14"/>
                      <a:pt x="21" y="13"/>
                    </a:cubicBezTo>
                    <a:cubicBezTo>
                      <a:pt x="22" y="13"/>
                      <a:pt x="22" y="13"/>
                      <a:pt x="21" y="13"/>
                    </a:cubicBezTo>
                    <a:cubicBezTo>
                      <a:pt x="21" y="13"/>
                      <a:pt x="21" y="13"/>
                      <a:pt x="20" y="13"/>
                    </a:cubicBezTo>
                    <a:cubicBezTo>
                      <a:pt x="20" y="13"/>
                      <a:pt x="20" y="13"/>
                      <a:pt x="21" y="13"/>
                    </a:cubicBezTo>
                    <a:cubicBezTo>
                      <a:pt x="21" y="13"/>
                      <a:pt x="22" y="12"/>
                      <a:pt x="22" y="11"/>
                    </a:cubicBezTo>
                    <a:cubicBezTo>
                      <a:pt x="23" y="11"/>
                      <a:pt x="23" y="10"/>
                      <a:pt x="24" y="9"/>
                    </a:cubicBezTo>
                    <a:cubicBezTo>
                      <a:pt x="24" y="9"/>
                      <a:pt x="24" y="9"/>
                      <a:pt x="24" y="9"/>
                    </a:cubicBezTo>
                    <a:cubicBezTo>
                      <a:pt x="24" y="9"/>
                      <a:pt x="24" y="9"/>
                      <a:pt x="24" y="9"/>
                    </a:cubicBezTo>
                    <a:close/>
                    <a:moveTo>
                      <a:pt x="21" y="18"/>
                    </a:moveTo>
                    <a:cubicBezTo>
                      <a:pt x="21" y="17"/>
                      <a:pt x="21" y="17"/>
                      <a:pt x="21" y="17"/>
                    </a:cubicBezTo>
                    <a:cubicBezTo>
                      <a:pt x="22" y="16"/>
                      <a:pt x="22" y="16"/>
                      <a:pt x="22" y="15"/>
                    </a:cubicBezTo>
                    <a:cubicBezTo>
                      <a:pt x="22" y="16"/>
                      <a:pt x="22" y="17"/>
                      <a:pt x="22" y="17"/>
                    </a:cubicBezTo>
                    <a:cubicBezTo>
                      <a:pt x="22" y="17"/>
                      <a:pt x="22" y="18"/>
                      <a:pt x="21" y="18"/>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 name="Freeform 123"/>
              <p:cNvSpPr>
                <a:spLocks noEditPoints="1"/>
              </p:cNvSpPr>
              <p:nvPr/>
            </p:nvSpPr>
            <p:spPr bwMode="auto">
              <a:xfrm>
                <a:off x="7053263" y="1793876"/>
                <a:ext cx="396875" cy="515938"/>
              </a:xfrm>
              <a:custGeom>
                <a:avLst/>
                <a:gdLst>
                  <a:gd name="T0" fmla="*/ 18 w 33"/>
                  <a:gd name="T1" fmla="*/ 13 h 43"/>
                  <a:gd name="T2" fmla="*/ 11 w 33"/>
                  <a:gd name="T3" fmla="*/ 5 h 43"/>
                  <a:gd name="T4" fmla="*/ 2 w 33"/>
                  <a:gd name="T5" fmla="*/ 11 h 43"/>
                  <a:gd name="T6" fmla="*/ 9 w 33"/>
                  <a:gd name="T7" fmla="*/ 26 h 43"/>
                  <a:gd name="T8" fmla="*/ 23 w 33"/>
                  <a:gd name="T9" fmla="*/ 37 h 43"/>
                  <a:gd name="T10" fmla="*/ 6 w 33"/>
                  <a:gd name="T11" fmla="*/ 17 h 43"/>
                  <a:gd name="T12" fmla="*/ 5 w 33"/>
                  <a:gd name="T13" fmla="*/ 18 h 43"/>
                  <a:gd name="T14" fmla="*/ 8 w 33"/>
                  <a:gd name="T15" fmla="*/ 4 h 43"/>
                  <a:gd name="T16" fmla="*/ 17 w 33"/>
                  <a:gd name="T17" fmla="*/ 16 h 43"/>
                  <a:gd name="T18" fmla="*/ 10 w 33"/>
                  <a:gd name="T19" fmla="*/ 9 h 43"/>
                  <a:gd name="T20" fmla="*/ 2 w 33"/>
                  <a:gd name="T21" fmla="*/ 8 h 43"/>
                  <a:gd name="T22" fmla="*/ 3 w 33"/>
                  <a:gd name="T23" fmla="*/ 11 h 43"/>
                  <a:gd name="T24" fmla="*/ 4 w 33"/>
                  <a:gd name="T25" fmla="*/ 16 h 43"/>
                  <a:gd name="T26" fmla="*/ 6 w 33"/>
                  <a:gd name="T27" fmla="*/ 5 h 43"/>
                  <a:gd name="T28" fmla="*/ 5 w 33"/>
                  <a:gd name="T29" fmla="*/ 21 h 43"/>
                  <a:gd name="T30" fmla="*/ 12 w 33"/>
                  <a:gd name="T31" fmla="*/ 9 h 43"/>
                  <a:gd name="T32" fmla="*/ 14 w 33"/>
                  <a:gd name="T33" fmla="*/ 11 h 43"/>
                  <a:gd name="T34" fmla="*/ 7 w 33"/>
                  <a:gd name="T35" fmla="*/ 16 h 43"/>
                  <a:gd name="T36" fmla="*/ 16 w 33"/>
                  <a:gd name="T37" fmla="*/ 20 h 43"/>
                  <a:gd name="T38" fmla="*/ 17 w 33"/>
                  <a:gd name="T39" fmla="*/ 23 h 43"/>
                  <a:gd name="T40" fmla="*/ 14 w 33"/>
                  <a:gd name="T41" fmla="*/ 25 h 43"/>
                  <a:gd name="T42" fmla="*/ 12 w 33"/>
                  <a:gd name="T43" fmla="*/ 29 h 43"/>
                  <a:gd name="T44" fmla="*/ 15 w 33"/>
                  <a:gd name="T45" fmla="*/ 29 h 43"/>
                  <a:gd name="T46" fmla="*/ 17 w 33"/>
                  <a:gd name="T47" fmla="*/ 31 h 43"/>
                  <a:gd name="T48" fmla="*/ 22 w 33"/>
                  <a:gd name="T49" fmla="*/ 23 h 43"/>
                  <a:gd name="T50" fmla="*/ 24 w 33"/>
                  <a:gd name="T51" fmla="*/ 25 h 43"/>
                  <a:gd name="T52" fmla="*/ 22 w 33"/>
                  <a:gd name="T53" fmla="*/ 28 h 43"/>
                  <a:gd name="T54" fmla="*/ 11 w 33"/>
                  <a:gd name="T55" fmla="*/ 23 h 43"/>
                  <a:gd name="T56" fmla="*/ 10 w 33"/>
                  <a:gd name="T57" fmla="*/ 27 h 43"/>
                  <a:gd name="T58" fmla="*/ 14 w 33"/>
                  <a:gd name="T59" fmla="*/ 20 h 43"/>
                  <a:gd name="T60" fmla="*/ 15 w 33"/>
                  <a:gd name="T61" fmla="*/ 33 h 43"/>
                  <a:gd name="T62" fmla="*/ 17 w 33"/>
                  <a:gd name="T63" fmla="*/ 19 h 43"/>
                  <a:gd name="T64" fmla="*/ 18 w 33"/>
                  <a:gd name="T65" fmla="*/ 32 h 43"/>
                  <a:gd name="T66" fmla="*/ 17 w 33"/>
                  <a:gd name="T67" fmla="*/ 36 h 43"/>
                  <a:gd name="T68" fmla="*/ 21 w 33"/>
                  <a:gd name="T69" fmla="*/ 23 h 43"/>
                  <a:gd name="T70" fmla="*/ 21 w 33"/>
                  <a:gd name="T71" fmla="*/ 36 h 43"/>
                  <a:gd name="T72" fmla="*/ 28 w 33"/>
                  <a:gd name="T73" fmla="*/ 27 h 43"/>
                  <a:gd name="T74" fmla="*/ 28 w 33"/>
                  <a:gd name="T75" fmla="*/ 25 h 43"/>
                  <a:gd name="T76" fmla="*/ 22 w 33"/>
                  <a:gd name="T77" fmla="*/ 29 h 43"/>
                  <a:gd name="T78" fmla="*/ 2 w 33"/>
                  <a:gd name="T79" fmla="*/ 26 h 43"/>
                  <a:gd name="T80" fmla="*/ 22 w 33"/>
                  <a:gd name="T81" fmla="*/ 39 h 43"/>
                  <a:gd name="T82" fmla="*/ 27 w 33"/>
                  <a:gd name="T83" fmla="*/ 34 h 43"/>
                  <a:gd name="T84" fmla="*/ 30 w 33"/>
                  <a:gd name="T85" fmla="*/ 32 h 43"/>
                  <a:gd name="T86" fmla="*/ 32 w 33"/>
                  <a:gd name="T87" fmla="*/ 26 h 43"/>
                  <a:gd name="T88" fmla="*/ 30 w 33"/>
                  <a:gd name="T89" fmla="*/ 17 h 43"/>
                  <a:gd name="T90" fmla="*/ 29 w 33"/>
                  <a:gd name="T91" fmla="*/ 19 h 43"/>
                  <a:gd name="T92" fmla="*/ 23 w 33"/>
                  <a:gd name="T93" fmla="*/ 14 h 43"/>
                  <a:gd name="T94" fmla="*/ 21 w 33"/>
                  <a:gd name="T95" fmla="*/ 12 h 43"/>
                  <a:gd name="T96" fmla="*/ 14 w 33"/>
                  <a:gd name="T97" fmla="*/ 38 h 43"/>
                  <a:gd name="T98" fmla="*/ 15 w 33"/>
                  <a:gd name="T99" fmla="*/ 41 h 43"/>
                  <a:gd name="T100" fmla="*/ 11 w 33"/>
                  <a:gd name="T101" fmla="*/ 37 h 43"/>
                  <a:gd name="T102" fmla="*/ 9 w 33"/>
                  <a:gd name="T103" fmla="*/ 36 h 43"/>
                  <a:gd name="T104" fmla="*/ 3 w 33"/>
                  <a:gd name="T105" fmla="*/ 32 h 43"/>
                  <a:gd name="T106" fmla="*/ 5 w 33"/>
                  <a:gd name="T107" fmla="*/ 31 h 43"/>
                  <a:gd name="T108" fmla="*/ 5 w 33"/>
                  <a:gd name="T109"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 h="43">
                    <a:moveTo>
                      <a:pt x="27" y="29"/>
                    </a:moveTo>
                    <a:cubicBezTo>
                      <a:pt x="31" y="26"/>
                      <a:pt x="30" y="24"/>
                      <a:pt x="26" y="23"/>
                    </a:cubicBezTo>
                    <a:cubicBezTo>
                      <a:pt x="28" y="19"/>
                      <a:pt x="26" y="16"/>
                      <a:pt x="22" y="20"/>
                    </a:cubicBezTo>
                    <a:cubicBezTo>
                      <a:pt x="21" y="18"/>
                      <a:pt x="20" y="17"/>
                      <a:pt x="18" y="16"/>
                    </a:cubicBezTo>
                    <a:cubicBezTo>
                      <a:pt x="18" y="15"/>
                      <a:pt x="19" y="14"/>
                      <a:pt x="18" y="13"/>
                    </a:cubicBezTo>
                    <a:cubicBezTo>
                      <a:pt x="18" y="12"/>
                      <a:pt x="17" y="12"/>
                      <a:pt x="17" y="12"/>
                    </a:cubicBezTo>
                    <a:cubicBezTo>
                      <a:pt x="17" y="12"/>
                      <a:pt x="17" y="11"/>
                      <a:pt x="16" y="11"/>
                    </a:cubicBezTo>
                    <a:cubicBezTo>
                      <a:pt x="16" y="10"/>
                      <a:pt x="15" y="10"/>
                      <a:pt x="15" y="10"/>
                    </a:cubicBezTo>
                    <a:cubicBezTo>
                      <a:pt x="15" y="8"/>
                      <a:pt x="14" y="8"/>
                      <a:pt x="13" y="7"/>
                    </a:cubicBezTo>
                    <a:cubicBezTo>
                      <a:pt x="13" y="6"/>
                      <a:pt x="13" y="5"/>
                      <a:pt x="11" y="5"/>
                    </a:cubicBezTo>
                    <a:cubicBezTo>
                      <a:pt x="12" y="3"/>
                      <a:pt x="11" y="0"/>
                      <a:pt x="8" y="0"/>
                    </a:cubicBezTo>
                    <a:cubicBezTo>
                      <a:pt x="6" y="0"/>
                      <a:pt x="4" y="2"/>
                      <a:pt x="5" y="4"/>
                    </a:cubicBezTo>
                    <a:cubicBezTo>
                      <a:pt x="3" y="4"/>
                      <a:pt x="2" y="6"/>
                      <a:pt x="3" y="7"/>
                    </a:cubicBezTo>
                    <a:cubicBezTo>
                      <a:pt x="3" y="7"/>
                      <a:pt x="2" y="8"/>
                      <a:pt x="2" y="8"/>
                    </a:cubicBezTo>
                    <a:cubicBezTo>
                      <a:pt x="1" y="9"/>
                      <a:pt x="1" y="11"/>
                      <a:pt x="2" y="11"/>
                    </a:cubicBezTo>
                    <a:cubicBezTo>
                      <a:pt x="1" y="13"/>
                      <a:pt x="0" y="15"/>
                      <a:pt x="3" y="15"/>
                    </a:cubicBezTo>
                    <a:cubicBezTo>
                      <a:pt x="1" y="17"/>
                      <a:pt x="2" y="19"/>
                      <a:pt x="4" y="19"/>
                    </a:cubicBezTo>
                    <a:cubicBezTo>
                      <a:pt x="3" y="20"/>
                      <a:pt x="4" y="22"/>
                      <a:pt x="5" y="21"/>
                    </a:cubicBezTo>
                    <a:cubicBezTo>
                      <a:pt x="5" y="22"/>
                      <a:pt x="5" y="24"/>
                      <a:pt x="8" y="24"/>
                    </a:cubicBezTo>
                    <a:cubicBezTo>
                      <a:pt x="7" y="25"/>
                      <a:pt x="8" y="26"/>
                      <a:pt x="9" y="26"/>
                    </a:cubicBezTo>
                    <a:cubicBezTo>
                      <a:pt x="8" y="27"/>
                      <a:pt x="8" y="26"/>
                      <a:pt x="8" y="27"/>
                    </a:cubicBezTo>
                    <a:cubicBezTo>
                      <a:pt x="5" y="29"/>
                      <a:pt x="8" y="33"/>
                      <a:pt x="11" y="32"/>
                    </a:cubicBezTo>
                    <a:cubicBezTo>
                      <a:pt x="10" y="35"/>
                      <a:pt x="12" y="38"/>
                      <a:pt x="14" y="35"/>
                    </a:cubicBezTo>
                    <a:cubicBezTo>
                      <a:pt x="16" y="39"/>
                      <a:pt x="19" y="39"/>
                      <a:pt x="19" y="35"/>
                    </a:cubicBezTo>
                    <a:cubicBezTo>
                      <a:pt x="20" y="36"/>
                      <a:pt x="21" y="37"/>
                      <a:pt x="23" y="37"/>
                    </a:cubicBezTo>
                    <a:cubicBezTo>
                      <a:pt x="24" y="37"/>
                      <a:pt x="24" y="34"/>
                      <a:pt x="24" y="33"/>
                    </a:cubicBezTo>
                    <a:cubicBezTo>
                      <a:pt x="27" y="34"/>
                      <a:pt x="29" y="32"/>
                      <a:pt x="27" y="29"/>
                    </a:cubicBezTo>
                    <a:close/>
                    <a:moveTo>
                      <a:pt x="9" y="6"/>
                    </a:moveTo>
                    <a:cubicBezTo>
                      <a:pt x="7" y="6"/>
                      <a:pt x="8" y="8"/>
                      <a:pt x="7" y="10"/>
                    </a:cubicBezTo>
                    <a:cubicBezTo>
                      <a:pt x="6" y="12"/>
                      <a:pt x="6" y="15"/>
                      <a:pt x="6" y="17"/>
                    </a:cubicBezTo>
                    <a:cubicBezTo>
                      <a:pt x="7" y="19"/>
                      <a:pt x="7" y="21"/>
                      <a:pt x="9" y="22"/>
                    </a:cubicBezTo>
                    <a:cubicBezTo>
                      <a:pt x="9" y="22"/>
                      <a:pt x="9" y="22"/>
                      <a:pt x="10" y="22"/>
                    </a:cubicBezTo>
                    <a:cubicBezTo>
                      <a:pt x="10" y="22"/>
                      <a:pt x="10" y="22"/>
                      <a:pt x="10" y="22"/>
                    </a:cubicBezTo>
                    <a:cubicBezTo>
                      <a:pt x="8" y="22"/>
                      <a:pt x="9" y="22"/>
                      <a:pt x="8" y="23"/>
                    </a:cubicBezTo>
                    <a:cubicBezTo>
                      <a:pt x="6" y="21"/>
                      <a:pt x="6" y="20"/>
                      <a:pt x="5" y="18"/>
                    </a:cubicBezTo>
                    <a:cubicBezTo>
                      <a:pt x="5" y="17"/>
                      <a:pt x="5" y="17"/>
                      <a:pt x="5" y="17"/>
                    </a:cubicBezTo>
                    <a:cubicBezTo>
                      <a:pt x="5" y="16"/>
                      <a:pt x="4" y="15"/>
                      <a:pt x="4" y="14"/>
                    </a:cubicBezTo>
                    <a:cubicBezTo>
                      <a:pt x="4" y="12"/>
                      <a:pt x="4" y="12"/>
                      <a:pt x="4" y="12"/>
                    </a:cubicBezTo>
                    <a:cubicBezTo>
                      <a:pt x="5" y="9"/>
                      <a:pt x="5" y="8"/>
                      <a:pt x="7" y="5"/>
                    </a:cubicBezTo>
                    <a:cubicBezTo>
                      <a:pt x="8" y="5"/>
                      <a:pt x="8" y="5"/>
                      <a:pt x="8" y="4"/>
                    </a:cubicBezTo>
                    <a:cubicBezTo>
                      <a:pt x="8" y="4"/>
                      <a:pt x="8" y="4"/>
                      <a:pt x="8" y="4"/>
                    </a:cubicBezTo>
                    <a:cubicBezTo>
                      <a:pt x="9" y="5"/>
                      <a:pt x="9" y="5"/>
                      <a:pt x="9" y="6"/>
                    </a:cubicBezTo>
                    <a:cubicBezTo>
                      <a:pt x="11" y="10"/>
                      <a:pt x="17" y="13"/>
                      <a:pt x="18" y="16"/>
                    </a:cubicBezTo>
                    <a:cubicBezTo>
                      <a:pt x="17" y="17"/>
                      <a:pt x="17" y="17"/>
                      <a:pt x="17" y="17"/>
                    </a:cubicBezTo>
                    <a:cubicBezTo>
                      <a:pt x="17" y="16"/>
                      <a:pt x="17" y="16"/>
                      <a:pt x="17" y="16"/>
                    </a:cubicBezTo>
                    <a:cubicBezTo>
                      <a:pt x="16" y="16"/>
                      <a:pt x="16" y="15"/>
                      <a:pt x="16" y="15"/>
                    </a:cubicBezTo>
                    <a:cubicBezTo>
                      <a:pt x="15" y="14"/>
                      <a:pt x="15" y="14"/>
                      <a:pt x="13" y="13"/>
                    </a:cubicBezTo>
                    <a:cubicBezTo>
                      <a:pt x="12" y="12"/>
                      <a:pt x="12" y="12"/>
                      <a:pt x="12" y="12"/>
                    </a:cubicBezTo>
                    <a:cubicBezTo>
                      <a:pt x="11" y="11"/>
                      <a:pt x="11" y="11"/>
                      <a:pt x="11" y="11"/>
                    </a:cubicBezTo>
                    <a:cubicBezTo>
                      <a:pt x="10" y="9"/>
                      <a:pt x="10" y="9"/>
                      <a:pt x="10" y="9"/>
                    </a:cubicBezTo>
                    <a:cubicBezTo>
                      <a:pt x="9" y="8"/>
                      <a:pt x="9" y="7"/>
                      <a:pt x="9" y="6"/>
                    </a:cubicBezTo>
                    <a:cubicBezTo>
                      <a:pt x="9" y="6"/>
                      <a:pt x="9" y="6"/>
                      <a:pt x="9" y="6"/>
                    </a:cubicBezTo>
                    <a:cubicBezTo>
                      <a:pt x="9" y="6"/>
                      <a:pt x="9" y="6"/>
                      <a:pt x="9" y="6"/>
                    </a:cubicBezTo>
                    <a:close/>
                    <a:moveTo>
                      <a:pt x="4" y="8"/>
                    </a:moveTo>
                    <a:cubicBezTo>
                      <a:pt x="3" y="13"/>
                      <a:pt x="1" y="10"/>
                      <a:pt x="2" y="8"/>
                    </a:cubicBezTo>
                    <a:cubicBezTo>
                      <a:pt x="3" y="8"/>
                      <a:pt x="4" y="8"/>
                      <a:pt x="4" y="8"/>
                    </a:cubicBezTo>
                    <a:close/>
                    <a:moveTo>
                      <a:pt x="3" y="6"/>
                    </a:moveTo>
                    <a:cubicBezTo>
                      <a:pt x="4" y="3"/>
                      <a:pt x="7" y="7"/>
                      <a:pt x="5" y="7"/>
                    </a:cubicBezTo>
                    <a:cubicBezTo>
                      <a:pt x="4" y="7"/>
                      <a:pt x="4" y="6"/>
                      <a:pt x="3" y="6"/>
                    </a:cubicBezTo>
                    <a:close/>
                    <a:moveTo>
                      <a:pt x="3" y="11"/>
                    </a:moveTo>
                    <a:cubicBezTo>
                      <a:pt x="4" y="12"/>
                      <a:pt x="4" y="14"/>
                      <a:pt x="3" y="15"/>
                    </a:cubicBezTo>
                    <a:cubicBezTo>
                      <a:pt x="0" y="16"/>
                      <a:pt x="2" y="12"/>
                      <a:pt x="3" y="11"/>
                    </a:cubicBezTo>
                    <a:close/>
                    <a:moveTo>
                      <a:pt x="4" y="16"/>
                    </a:moveTo>
                    <a:cubicBezTo>
                      <a:pt x="4" y="16"/>
                      <a:pt x="5" y="19"/>
                      <a:pt x="3" y="18"/>
                    </a:cubicBezTo>
                    <a:cubicBezTo>
                      <a:pt x="2" y="17"/>
                      <a:pt x="2" y="16"/>
                      <a:pt x="4" y="16"/>
                    </a:cubicBezTo>
                    <a:close/>
                    <a:moveTo>
                      <a:pt x="6" y="5"/>
                    </a:moveTo>
                    <a:cubicBezTo>
                      <a:pt x="6" y="4"/>
                      <a:pt x="5" y="3"/>
                      <a:pt x="6" y="2"/>
                    </a:cubicBezTo>
                    <a:cubicBezTo>
                      <a:pt x="7" y="1"/>
                      <a:pt x="10" y="0"/>
                      <a:pt x="11" y="3"/>
                    </a:cubicBezTo>
                    <a:cubicBezTo>
                      <a:pt x="11" y="3"/>
                      <a:pt x="11" y="5"/>
                      <a:pt x="10" y="5"/>
                    </a:cubicBezTo>
                    <a:cubicBezTo>
                      <a:pt x="8" y="2"/>
                      <a:pt x="8" y="4"/>
                      <a:pt x="6" y="5"/>
                    </a:cubicBezTo>
                    <a:close/>
                    <a:moveTo>
                      <a:pt x="5" y="22"/>
                    </a:moveTo>
                    <a:cubicBezTo>
                      <a:pt x="6" y="21"/>
                      <a:pt x="7" y="23"/>
                      <a:pt x="7" y="23"/>
                    </a:cubicBezTo>
                    <a:cubicBezTo>
                      <a:pt x="6" y="24"/>
                      <a:pt x="5" y="23"/>
                      <a:pt x="5" y="22"/>
                    </a:cubicBezTo>
                    <a:close/>
                    <a:moveTo>
                      <a:pt x="4" y="19"/>
                    </a:moveTo>
                    <a:cubicBezTo>
                      <a:pt x="5" y="19"/>
                      <a:pt x="5" y="20"/>
                      <a:pt x="5" y="21"/>
                    </a:cubicBezTo>
                    <a:cubicBezTo>
                      <a:pt x="4" y="21"/>
                      <a:pt x="4" y="20"/>
                      <a:pt x="4" y="19"/>
                    </a:cubicBezTo>
                    <a:close/>
                    <a:moveTo>
                      <a:pt x="10" y="7"/>
                    </a:moveTo>
                    <a:cubicBezTo>
                      <a:pt x="12" y="3"/>
                      <a:pt x="13" y="8"/>
                      <a:pt x="11" y="8"/>
                    </a:cubicBezTo>
                    <a:cubicBezTo>
                      <a:pt x="11" y="8"/>
                      <a:pt x="10" y="7"/>
                      <a:pt x="10" y="7"/>
                    </a:cubicBezTo>
                    <a:close/>
                    <a:moveTo>
                      <a:pt x="12" y="9"/>
                    </a:moveTo>
                    <a:cubicBezTo>
                      <a:pt x="13" y="8"/>
                      <a:pt x="14" y="8"/>
                      <a:pt x="14" y="9"/>
                    </a:cubicBezTo>
                    <a:cubicBezTo>
                      <a:pt x="14" y="11"/>
                      <a:pt x="13" y="10"/>
                      <a:pt x="12" y="9"/>
                    </a:cubicBezTo>
                    <a:close/>
                    <a:moveTo>
                      <a:pt x="14" y="11"/>
                    </a:moveTo>
                    <a:cubicBezTo>
                      <a:pt x="16" y="10"/>
                      <a:pt x="17" y="11"/>
                      <a:pt x="16" y="12"/>
                    </a:cubicBezTo>
                    <a:cubicBezTo>
                      <a:pt x="15" y="12"/>
                      <a:pt x="15" y="11"/>
                      <a:pt x="14" y="11"/>
                    </a:cubicBezTo>
                    <a:close/>
                    <a:moveTo>
                      <a:pt x="17" y="13"/>
                    </a:moveTo>
                    <a:cubicBezTo>
                      <a:pt x="18" y="13"/>
                      <a:pt x="18" y="13"/>
                      <a:pt x="18" y="15"/>
                    </a:cubicBezTo>
                    <a:cubicBezTo>
                      <a:pt x="17" y="14"/>
                      <a:pt x="18" y="14"/>
                      <a:pt x="17" y="13"/>
                    </a:cubicBezTo>
                    <a:close/>
                    <a:moveTo>
                      <a:pt x="10" y="22"/>
                    </a:moveTo>
                    <a:cubicBezTo>
                      <a:pt x="8" y="20"/>
                      <a:pt x="7" y="20"/>
                      <a:pt x="7" y="16"/>
                    </a:cubicBezTo>
                    <a:cubicBezTo>
                      <a:pt x="7" y="15"/>
                      <a:pt x="7" y="14"/>
                      <a:pt x="7" y="12"/>
                    </a:cubicBezTo>
                    <a:cubicBezTo>
                      <a:pt x="7" y="11"/>
                      <a:pt x="8" y="9"/>
                      <a:pt x="8" y="8"/>
                    </a:cubicBezTo>
                    <a:cubicBezTo>
                      <a:pt x="9" y="9"/>
                      <a:pt x="9" y="10"/>
                      <a:pt x="10" y="10"/>
                    </a:cubicBezTo>
                    <a:cubicBezTo>
                      <a:pt x="11" y="13"/>
                      <a:pt x="15" y="15"/>
                      <a:pt x="17" y="17"/>
                    </a:cubicBezTo>
                    <a:cubicBezTo>
                      <a:pt x="16" y="18"/>
                      <a:pt x="15" y="19"/>
                      <a:pt x="16" y="20"/>
                    </a:cubicBezTo>
                    <a:cubicBezTo>
                      <a:pt x="15" y="19"/>
                      <a:pt x="11" y="16"/>
                      <a:pt x="10" y="19"/>
                    </a:cubicBezTo>
                    <a:cubicBezTo>
                      <a:pt x="10" y="21"/>
                      <a:pt x="11" y="21"/>
                      <a:pt x="10" y="22"/>
                    </a:cubicBezTo>
                    <a:close/>
                    <a:moveTo>
                      <a:pt x="20" y="28"/>
                    </a:moveTo>
                    <a:cubicBezTo>
                      <a:pt x="19" y="29"/>
                      <a:pt x="18" y="30"/>
                      <a:pt x="16" y="29"/>
                    </a:cubicBezTo>
                    <a:cubicBezTo>
                      <a:pt x="14" y="28"/>
                      <a:pt x="15" y="25"/>
                      <a:pt x="17" y="23"/>
                    </a:cubicBezTo>
                    <a:cubicBezTo>
                      <a:pt x="17" y="23"/>
                      <a:pt x="18" y="23"/>
                      <a:pt x="19" y="23"/>
                    </a:cubicBezTo>
                    <a:cubicBezTo>
                      <a:pt x="21" y="24"/>
                      <a:pt x="22" y="26"/>
                      <a:pt x="20" y="28"/>
                    </a:cubicBezTo>
                    <a:close/>
                    <a:moveTo>
                      <a:pt x="14" y="26"/>
                    </a:moveTo>
                    <a:cubicBezTo>
                      <a:pt x="13" y="26"/>
                      <a:pt x="11" y="26"/>
                      <a:pt x="11" y="25"/>
                    </a:cubicBezTo>
                    <a:cubicBezTo>
                      <a:pt x="11" y="24"/>
                      <a:pt x="13" y="25"/>
                      <a:pt x="14" y="25"/>
                    </a:cubicBezTo>
                    <a:cubicBezTo>
                      <a:pt x="14" y="25"/>
                      <a:pt x="14" y="26"/>
                      <a:pt x="14" y="26"/>
                    </a:cubicBezTo>
                    <a:close/>
                    <a:moveTo>
                      <a:pt x="13" y="21"/>
                    </a:moveTo>
                    <a:cubicBezTo>
                      <a:pt x="15" y="21"/>
                      <a:pt x="17" y="22"/>
                      <a:pt x="15" y="24"/>
                    </a:cubicBezTo>
                    <a:cubicBezTo>
                      <a:pt x="14" y="25"/>
                      <a:pt x="13" y="23"/>
                      <a:pt x="13" y="21"/>
                    </a:cubicBezTo>
                    <a:close/>
                    <a:moveTo>
                      <a:pt x="12" y="29"/>
                    </a:moveTo>
                    <a:cubicBezTo>
                      <a:pt x="9" y="31"/>
                      <a:pt x="9" y="28"/>
                      <a:pt x="11" y="27"/>
                    </a:cubicBezTo>
                    <a:cubicBezTo>
                      <a:pt x="12" y="27"/>
                      <a:pt x="13" y="27"/>
                      <a:pt x="14" y="27"/>
                    </a:cubicBezTo>
                    <a:cubicBezTo>
                      <a:pt x="14" y="28"/>
                      <a:pt x="13" y="29"/>
                      <a:pt x="12" y="29"/>
                    </a:cubicBezTo>
                    <a:close/>
                    <a:moveTo>
                      <a:pt x="13" y="33"/>
                    </a:moveTo>
                    <a:cubicBezTo>
                      <a:pt x="12" y="31"/>
                      <a:pt x="14" y="29"/>
                      <a:pt x="15" y="29"/>
                    </a:cubicBezTo>
                    <a:cubicBezTo>
                      <a:pt x="15" y="30"/>
                      <a:pt x="15" y="32"/>
                      <a:pt x="13" y="33"/>
                    </a:cubicBezTo>
                    <a:close/>
                    <a:moveTo>
                      <a:pt x="19" y="19"/>
                    </a:moveTo>
                    <a:cubicBezTo>
                      <a:pt x="20" y="20"/>
                      <a:pt x="20" y="22"/>
                      <a:pt x="18" y="22"/>
                    </a:cubicBezTo>
                    <a:cubicBezTo>
                      <a:pt x="17" y="22"/>
                      <a:pt x="17" y="20"/>
                      <a:pt x="19" y="19"/>
                    </a:cubicBezTo>
                    <a:close/>
                    <a:moveTo>
                      <a:pt x="17" y="31"/>
                    </a:moveTo>
                    <a:cubicBezTo>
                      <a:pt x="18" y="31"/>
                      <a:pt x="18" y="36"/>
                      <a:pt x="16" y="35"/>
                    </a:cubicBezTo>
                    <a:cubicBezTo>
                      <a:pt x="15" y="35"/>
                      <a:pt x="16" y="32"/>
                      <a:pt x="17" y="31"/>
                    </a:cubicBezTo>
                    <a:close/>
                    <a:moveTo>
                      <a:pt x="22" y="23"/>
                    </a:moveTo>
                    <a:cubicBezTo>
                      <a:pt x="21" y="22"/>
                      <a:pt x="23" y="20"/>
                      <a:pt x="24" y="21"/>
                    </a:cubicBezTo>
                    <a:cubicBezTo>
                      <a:pt x="24" y="22"/>
                      <a:pt x="23" y="23"/>
                      <a:pt x="22" y="23"/>
                    </a:cubicBezTo>
                    <a:close/>
                    <a:moveTo>
                      <a:pt x="19" y="30"/>
                    </a:moveTo>
                    <a:cubicBezTo>
                      <a:pt x="20" y="30"/>
                      <a:pt x="23" y="33"/>
                      <a:pt x="22" y="33"/>
                    </a:cubicBezTo>
                    <a:cubicBezTo>
                      <a:pt x="20" y="33"/>
                      <a:pt x="20" y="31"/>
                      <a:pt x="19" y="30"/>
                    </a:cubicBezTo>
                    <a:close/>
                    <a:moveTo>
                      <a:pt x="22" y="25"/>
                    </a:moveTo>
                    <a:cubicBezTo>
                      <a:pt x="22" y="25"/>
                      <a:pt x="24" y="25"/>
                      <a:pt x="24" y="25"/>
                    </a:cubicBezTo>
                    <a:cubicBezTo>
                      <a:pt x="25" y="25"/>
                      <a:pt x="26" y="25"/>
                      <a:pt x="26" y="26"/>
                    </a:cubicBezTo>
                    <a:cubicBezTo>
                      <a:pt x="25" y="26"/>
                      <a:pt x="23" y="26"/>
                      <a:pt x="22" y="25"/>
                    </a:cubicBezTo>
                    <a:close/>
                    <a:moveTo>
                      <a:pt x="22" y="28"/>
                    </a:moveTo>
                    <a:cubicBezTo>
                      <a:pt x="23" y="28"/>
                      <a:pt x="25" y="29"/>
                      <a:pt x="25" y="30"/>
                    </a:cubicBezTo>
                    <a:cubicBezTo>
                      <a:pt x="24" y="30"/>
                      <a:pt x="22" y="29"/>
                      <a:pt x="22" y="28"/>
                    </a:cubicBezTo>
                    <a:close/>
                    <a:moveTo>
                      <a:pt x="14" y="24"/>
                    </a:moveTo>
                    <a:cubicBezTo>
                      <a:pt x="9" y="23"/>
                      <a:pt x="9" y="24"/>
                      <a:pt x="11" y="26"/>
                    </a:cubicBezTo>
                    <a:cubicBezTo>
                      <a:pt x="10" y="26"/>
                      <a:pt x="10" y="26"/>
                      <a:pt x="9" y="26"/>
                    </a:cubicBezTo>
                    <a:cubicBezTo>
                      <a:pt x="9" y="25"/>
                      <a:pt x="8" y="25"/>
                      <a:pt x="8" y="24"/>
                    </a:cubicBezTo>
                    <a:cubicBezTo>
                      <a:pt x="8" y="23"/>
                      <a:pt x="9" y="22"/>
                      <a:pt x="11" y="23"/>
                    </a:cubicBezTo>
                    <a:cubicBezTo>
                      <a:pt x="12" y="23"/>
                      <a:pt x="12" y="24"/>
                      <a:pt x="13" y="24"/>
                    </a:cubicBezTo>
                    <a:cubicBezTo>
                      <a:pt x="14" y="24"/>
                      <a:pt x="13" y="24"/>
                      <a:pt x="14" y="24"/>
                    </a:cubicBezTo>
                    <a:close/>
                    <a:moveTo>
                      <a:pt x="12" y="30"/>
                    </a:moveTo>
                    <a:cubicBezTo>
                      <a:pt x="10" y="33"/>
                      <a:pt x="8" y="31"/>
                      <a:pt x="7" y="30"/>
                    </a:cubicBezTo>
                    <a:cubicBezTo>
                      <a:pt x="6" y="28"/>
                      <a:pt x="9" y="27"/>
                      <a:pt x="10" y="27"/>
                    </a:cubicBezTo>
                    <a:cubicBezTo>
                      <a:pt x="10" y="27"/>
                      <a:pt x="10" y="27"/>
                      <a:pt x="9" y="28"/>
                    </a:cubicBezTo>
                    <a:cubicBezTo>
                      <a:pt x="9" y="29"/>
                      <a:pt x="9" y="30"/>
                      <a:pt x="10" y="31"/>
                    </a:cubicBezTo>
                    <a:cubicBezTo>
                      <a:pt x="11" y="31"/>
                      <a:pt x="11" y="30"/>
                      <a:pt x="12" y="30"/>
                    </a:cubicBezTo>
                    <a:close/>
                    <a:moveTo>
                      <a:pt x="12" y="23"/>
                    </a:moveTo>
                    <a:cubicBezTo>
                      <a:pt x="10" y="22"/>
                      <a:pt x="10" y="17"/>
                      <a:pt x="14" y="20"/>
                    </a:cubicBezTo>
                    <a:cubicBezTo>
                      <a:pt x="15" y="20"/>
                      <a:pt x="15" y="21"/>
                      <a:pt x="16" y="21"/>
                    </a:cubicBezTo>
                    <a:cubicBezTo>
                      <a:pt x="15" y="21"/>
                      <a:pt x="14" y="20"/>
                      <a:pt x="13" y="20"/>
                    </a:cubicBezTo>
                    <a:cubicBezTo>
                      <a:pt x="12" y="21"/>
                      <a:pt x="12" y="22"/>
                      <a:pt x="12" y="23"/>
                    </a:cubicBezTo>
                    <a:close/>
                    <a:moveTo>
                      <a:pt x="12" y="31"/>
                    </a:moveTo>
                    <a:cubicBezTo>
                      <a:pt x="12" y="33"/>
                      <a:pt x="13" y="34"/>
                      <a:pt x="15" y="33"/>
                    </a:cubicBezTo>
                    <a:cubicBezTo>
                      <a:pt x="13" y="39"/>
                      <a:pt x="8" y="34"/>
                      <a:pt x="12" y="31"/>
                    </a:cubicBezTo>
                    <a:close/>
                    <a:moveTo>
                      <a:pt x="19" y="17"/>
                    </a:moveTo>
                    <a:cubicBezTo>
                      <a:pt x="22" y="18"/>
                      <a:pt x="21" y="22"/>
                      <a:pt x="20" y="22"/>
                    </a:cubicBezTo>
                    <a:cubicBezTo>
                      <a:pt x="20" y="23"/>
                      <a:pt x="20" y="23"/>
                      <a:pt x="20" y="22"/>
                    </a:cubicBezTo>
                    <a:cubicBezTo>
                      <a:pt x="21" y="20"/>
                      <a:pt x="19" y="17"/>
                      <a:pt x="17" y="19"/>
                    </a:cubicBezTo>
                    <a:cubicBezTo>
                      <a:pt x="17" y="20"/>
                      <a:pt x="17" y="21"/>
                      <a:pt x="17" y="22"/>
                    </a:cubicBezTo>
                    <a:cubicBezTo>
                      <a:pt x="16" y="21"/>
                      <a:pt x="16" y="21"/>
                      <a:pt x="16" y="20"/>
                    </a:cubicBezTo>
                    <a:cubicBezTo>
                      <a:pt x="16" y="20"/>
                      <a:pt x="16" y="19"/>
                      <a:pt x="17" y="18"/>
                    </a:cubicBezTo>
                    <a:cubicBezTo>
                      <a:pt x="17" y="18"/>
                      <a:pt x="18" y="17"/>
                      <a:pt x="19" y="17"/>
                    </a:cubicBezTo>
                    <a:close/>
                    <a:moveTo>
                      <a:pt x="18" y="32"/>
                    </a:moveTo>
                    <a:cubicBezTo>
                      <a:pt x="19" y="32"/>
                      <a:pt x="18" y="33"/>
                      <a:pt x="19" y="33"/>
                    </a:cubicBezTo>
                    <a:cubicBezTo>
                      <a:pt x="19" y="34"/>
                      <a:pt x="18" y="38"/>
                      <a:pt x="16" y="37"/>
                    </a:cubicBezTo>
                    <a:cubicBezTo>
                      <a:pt x="14" y="36"/>
                      <a:pt x="15" y="34"/>
                      <a:pt x="15" y="33"/>
                    </a:cubicBezTo>
                    <a:cubicBezTo>
                      <a:pt x="16" y="33"/>
                      <a:pt x="15" y="33"/>
                      <a:pt x="15" y="34"/>
                    </a:cubicBezTo>
                    <a:cubicBezTo>
                      <a:pt x="15" y="35"/>
                      <a:pt x="16" y="36"/>
                      <a:pt x="17" y="36"/>
                    </a:cubicBezTo>
                    <a:cubicBezTo>
                      <a:pt x="18" y="36"/>
                      <a:pt x="18" y="33"/>
                      <a:pt x="18" y="32"/>
                    </a:cubicBezTo>
                    <a:close/>
                    <a:moveTo>
                      <a:pt x="23" y="20"/>
                    </a:moveTo>
                    <a:cubicBezTo>
                      <a:pt x="24" y="17"/>
                      <a:pt x="28" y="19"/>
                      <a:pt x="26" y="23"/>
                    </a:cubicBezTo>
                    <a:cubicBezTo>
                      <a:pt x="25" y="23"/>
                      <a:pt x="24" y="24"/>
                      <a:pt x="22" y="24"/>
                    </a:cubicBezTo>
                    <a:cubicBezTo>
                      <a:pt x="21" y="23"/>
                      <a:pt x="21" y="23"/>
                      <a:pt x="21" y="23"/>
                    </a:cubicBezTo>
                    <a:cubicBezTo>
                      <a:pt x="22" y="24"/>
                      <a:pt x="23" y="23"/>
                      <a:pt x="24" y="23"/>
                    </a:cubicBezTo>
                    <a:cubicBezTo>
                      <a:pt x="25" y="21"/>
                      <a:pt x="24" y="20"/>
                      <a:pt x="23" y="20"/>
                    </a:cubicBezTo>
                    <a:close/>
                    <a:moveTo>
                      <a:pt x="22" y="31"/>
                    </a:moveTo>
                    <a:cubicBezTo>
                      <a:pt x="23" y="32"/>
                      <a:pt x="24" y="34"/>
                      <a:pt x="23" y="36"/>
                    </a:cubicBezTo>
                    <a:cubicBezTo>
                      <a:pt x="23" y="36"/>
                      <a:pt x="22" y="36"/>
                      <a:pt x="21" y="36"/>
                    </a:cubicBezTo>
                    <a:cubicBezTo>
                      <a:pt x="20" y="35"/>
                      <a:pt x="18" y="30"/>
                      <a:pt x="19" y="30"/>
                    </a:cubicBezTo>
                    <a:cubicBezTo>
                      <a:pt x="20" y="31"/>
                      <a:pt x="19" y="34"/>
                      <a:pt x="22" y="34"/>
                    </a:cubicBezTo>
                    <a:cubicBezTo>
                      <a:pt x="23" y="33"/>
                      <a:pt x="22" y="32"/>
                      <a:pt x="22" y="31"/>
                    </a:cubicBezTo>
                    <a:close/>
                    <a:moveTo>
                      <a:pt x="28" y="25"/>
                    </a:moveTo>
                    <a:cubicBezTo>
                      <a:pt x="29" y="25"/>
                      <a:pt x="28" y="27"/>
                      <a:pt x="28" y="27"/>
                    </a:cubicBezTo>
                    <a:cubicBezTo>
                      <a:pt x="26" y="28"/>
                      <a:pt x="24" y="27"/>
                      <a:pt x="23" y="27"/>
                    </a:cubicBezTo>
                    <a:cubicBezTo>
                      <a:pt x="22" y="26"/>
                      <a:pt x="22" y="26"/>
                      <a:pt x="22" y="26"/>
                    </a:cubicBezTo>
                    <a:cubicBezTo>
                      <a:pt x="23" y="26"/>
                      <a:pt x="26" y="27"/>
                      <a:pt x="26" y="26"/>
                    </a:cubicBezTo>
                    <a:cubicBezTo>
                      <a:pt x="27" y="25"/>
                      <a:pt x="26" y="25"/>
                      <a:pt x="25" y="24"/>
                    </a:cubicBezTo>
                    <a:cubicBezTo>
                      <a:pt x="26" y="24"/>
                      <a:pt x="27" y="24"/>
                      <a:pt x="28" y="25"/>
                    </a:cubicBezTo>
                    <a:close/>
                    <a:moveTo>
                      <a:pt x="24" y="28"/>
                    </a:moveTo>
                    <a:cubicBezTo>
                      <a:pt x="26" y="28"/>
                      <a:pt x="28" y="31"/>
                      <a:pt x="27" y="32"/>
                    </a:cubicBezTo>
                    <a:cubicBezTo>
                      <a:pt x="26" y="33"/>
                      <a:pt x="24" y="32"/>
                      <a:pt x="23" y="31"/>
                    </a:cubicBezTo>
                    <a:cubicBezTo>
                      <a:pt x="22" y="30"/>
                      <a:pt x="21" y="29"/>
                      <a:pt x="21" y="28"/>
                    </a:cubicBezTo>
                    <a:cubicBezTo>
                      <a:pt x="22" y="28"/>
                      <a:pt x="22" y="29"/>
                      <a:pt x="22" y="29"/>
                    </a:cubicBezTo>
                    <a:cubicBezTo>
                      <a:pt x="25" y="32"/>
                      <a:pt x="26" y="31"/>
                      <a:pt x="25" y="29"/>
                    </a:cubicBezTo>
                    <a:cubicBezTo>
                      <a:pt x="24" y="28"/>
                      <a:pt x="24" y="28"/>
                      <a:pt x="24" y="28"/>
                    </a:cubicBezTo>
                    <a:close/>
                    <a:moveTo>
                      <a:pt x="2" y="26"/>
                    </a:moveTo>
                    <a:cubicBezTo>
                      <a:pt x="2" y="25"/>
                      <a:pt x="4" y="25"/>
                      <a:pt x="4" y="26"/>
                    </a:cubicBezTo>
                    <a:cubicBezTo>
                      <a:pt x="3" y="27"/>
                      <a:pt x="2" y="27"/>
                      <a:pt x="2" y="26"/>
                    </a:cubicBezTo>
                    <a:close/>
                    <a:moveTo>
                      <a:pt x="24" y="37"/>
                    </a:moveTo>
                    <a:cubicBezTo>
                      <a:pt x="24" y="36"/>
                      <a:pt x="25" y="37"/>
                      <a:pt x="25" y="37"/>
                    </a:cubicBezTo>
                    <a:cubicBezTo>
                      <a:pt x="24" y="38"/>
                      <a:pt x="23" y="38"/>
                      <a:pt x="24" y="37"/>
                    </a:cubicBezTo>
                    <a:close/>
                    <a:moveTo>
                      <a:pt x="21" y="38"/>
                    </a:moveTo>
                    <a:cubicBezTo>
                      <a:pt x="22" y="37"/>
                      <a:pt x="23" y="39"/>
                      <a:pt x="22" y="39"/>
                    </a:cubicBezTo>
                    <a:cubicBezTo>
                      <a:pt x="21" y="39"/>
                      <a:pt x="21" y="39"/>
                      <a:pt x="21" y="38"/>
                    </a:cubicBezTo>
                    <a:close/>
                    <a:moveTo>
                      <a:pt x="23" y="40"/>
                    </a:moveTo>
                    <a:cubicBezTo>
                      <a:pt x="24" y="38"/>
                      <a:pt x="25" y="39"/>
                      <a:pt x="24" y="40"/>
                    </a:cubicBezTo>
                    <a:cubicBezTo>
                      <a:pt x="24" y="41"/>
                      <a:pt x="23" y="41"/>
                      <a:pt x="23" y="40"/>
                    </a:cubicBezTo>
                    <a:close/>
                    <a:moveTo>
                      <a:pt x="27" y="34"/>
                    </a:moveTo>
                    <a:cubicBezTo>
                      <a:pt x="28" y="33"/>
                      <a:pt x="29" y="34"/>
                      <a:pt x="28" y="35"/>
                    </a:cubicBezTo>
                    <a:cubicBezTo>
                      <a:pt x="28" y="35"/>
                      <a:pt x="26" y="35"/>
                      <a:pt x="27" y="34"/>
                    </a:cubicBezTo>
                    <a:close/>
                    <a:moveTo>
                      <a:pt x="30" y="32"/>
                    </a:moveTo>
                    <a:cubicBezTo>
                      <a:pt x="29" y="33"/>
                      <a:pt x="28" y="31"/>
                      <a:pt x="29" y="31"/>
                    </a:cubicBezTo>
                    <a:cubicBezTo>
                      <a:pt x="30" y="30"/>
                      <a:pt x="31" y="32"/>
                      <a:pt x="30" y="32"/>
                    </a:cubicBezTo>
                    <a:close/>
                    <a:moveTo>
                      <a:pt x="31" y="26"/>
                    </a:moveTo>
                    <a:cubicBezTo>
                      <a:pt x="32" y="27"/>
                      <a:pt x="32" y="28"/>
                      <a:pt x="31" y="28"/>
                    </a:cubicBezTo>
                    <a:cubicBezTo>
                      <a:pt x="29" y="28"/>
                      <a:pt x="30" y="26"/>
                      <a:pt x="31" y="26"/>
                    </a:cubicBezTo>
                    <a:close/>
                    <a:moveTo>
                      <a:pt x="32" y="25"/>
                    </a:moveTo>
                    <a:cubicBezTo>
                      <a:pt x="31" y="24"/>
                      <a:pt x="31" y="25"/>
                      <a:pt x="32" y="26"/>
                    </a:cubicBezTo>
                    <a:cubicBezTo>
                      <a:pt x="32" y="26"/>
                      <a:pt x="33" y="25"/>
                      <a:pt x="32" y="25"/>
                    </a:cubicBezTo>
                    <a:close/>
                    <a:moveTo>
                      <a:pt x="30" y="24"/>
                    </a:moveTo>
                    <a:cubicBezTo>
                      <a:pt x="30" y="23"/>
                      <a:pt x="31" y="24"/>
                      <a:pt x="31" y="24"/>
                    </a:cubicBezTo>
                    <a:cubicBezTo>
                      <a:pt x="31" y="25"/>
                      <a:pt x="29" y="25"/>
                      <a:pt x="30" y="24"/>
                    </a:cubicBezTo>
                    <a:close/>
                    <a:moveTo>
                      <a:pt x="30" y="17"/>
                    </a:moveTo>
                    <a:cubicBezTo>
                      <a:pt x="31" y="17"/>
                      <a:pt x="31" y="19"/>
                      <a:pt x="30" y="18"/>
                    </a:cubicBezTo>
                    <a:cubicBezTo>
                      <a:pt x="29" y="18"/>
                      <a:pt x="29" y="16"/>
                      <a:pt x="30" y="17"/>
                    </a:cubicBezTo>
                    <a:close/>
                    <a:moveTo>
                      <a:pt x="29" y="19"/>
                    </a:moveTo>
                    <a:cubicBezTo>
                      <a:pt x="30" y="20"/>
                      <a:pt x="28" y="20"/>
                      <a:pt x="28" y="20"/>
                    </a:cubicBezTo>
                    <a:cubicBezTo>
                      <a:pt x="27" y="19"/>
                      <a:pt x="29" y="18"/>
                      <a:pt x="29" y="19"/>
                    </a:cubicBezTo>
                    <a:close/>
                    <a:moveTo>
                      <a:pt x="27" y="16"/>
                    </a:moveTo>
                    <a:cubicBezTo>
                      <a:pt x="28" y="16"/>
                      <a:pt x="28" y="18"/>
                      <a:pt x="27" y="18"/>
                    </a:cubicBezTo>
                    <a:cubicBezTo>
                      <a:pt x="26" y="17"/>
                      <a:pt x="26" y="16"/>
                      <a:pt x="27" y="16"/>
                    </a:cubicBezTo>
                    <a:close/>
                    <a:moveTo>
                      <a:pt x="21" y="15"/>
                    </a:moveTo>
                    <a:cubicBezTo>
                      <a:pt x="21" y="14"/>
                      <a:pt x="22" y="14"/>
                      <a:pt x="23" y="14"/>
                    </a:cubicBezTo>
                    <a:cubicBezTo>
                      <a:pt x="23" y="15"/>
                      <a:pt x="22" y="17"/>
                      <a:pt x="21" y="15"/>
                    </a:cubicBezTo>
                    <a:close/>
                    <a:moveTo>
                      <a:pt x="19" y="13"/>
                    </a:moveTo>
                    <a:cubicBezTo>
                      <a:pt x="20" y="13"/>
                      <a:pt x="20" y="14"/>
                      <a:pt x="19" y="15"/>
                    </a:cubicBezTo>
                    <a:cubicBezTo>
                      <a:pt x="19" y="15"/>
                      <a:pt x="18" y="13"/>
                      <a:pt x="19" y="13"/>
                    </a:cubicBezTo>
                    <a:close/>
                    <a:moveTo>
                      <a:pt x="21" y="12"/>
                    </a:moveTo>
                    <a:cubicBezTo>
                      <a:pt x="21" y="11"/>
                      <a:pt x="23" y="12"/>
                      <a:pt x="22" y="13"/>
                    </a:cubicBezTo>
                    <a:cubicBezTo>
                      <a:pt x="21" y="14"/>
                      <a:pt x="20" y="12"/>
                      <a:pt x="21" y="12"/>
                    </a:cubicBezTo>
                    <a:close/>
                    <a:moveTo>
                      <a:pt x="14" y="40"/>
                    </a:moveTo>
                    <a:cubicBezTo>
                      <a:pt x="13" y="39"/>
                      <a:pt x="13" y="39"/>
                      <a:pt x="14" y="38"/>
                    </a:cubicBezTo>
                    <a:cubicBezTo>
                      <a:pt x="14" y="38"/>
                      <a:pt x="14" y="38"/>
                      <a:pt x="14" y="38"/>
                    </a:cubicBezTo>
                    <a:cubicBezTo>
                      <a:pt x="15" y="38"/>
                      <a:pt x="15" y="40"/>
                      <a:pt x="14" y="40"/>
                    </a:cubicBezTo>
                    <a:close/>
                    <a:moveTo>
                      <a:pt x="18" y="39"/>
                    </a:moveTo>
                    <a:cubicBezTo>
                      <a:pt x="18" y="39"/>
                      <a:pt x="17" y="40"/>
                      <a:pt x="16" y="39"/>
                    </a:cubicBezTo>
                    <a:cubicBezTo>
                      <a:pt x="16" y="38"/>
                      <a:pt x="17" y="38"/>
                      <a:pt x="18" y="39"/>
                    </a:cubicBezTo>
                    <a:close/>
                    <a:moveTo>
                      <a:pt x="15" y="41"/>
                    </a:moveTo>
                    <a:cubicBezTo>
                      <a:pt x="14" y="41"/>
                      <a:pt x="15" y="43"/>
                      <a:pt x="16" y="42"/>
                    </a:cubicBezTo>
                    <a:cubicBezTo>
                      <a:pt x="17" y="41"/>
                      <a:pt x="16" y="40"/>
                      <a:pt x="15" y="41"/>
                    </a:cubicBezTo>
                    <a:close/>
                    <a:moveTo>
                      <a:pt x="11" y="37"/>
                    </a:moveTo>
                    <a:cubicBezTo>
                      <a:pt x="12" y="37"/>
                      <a:pt x="10" y="39"/>
                      <a:pt x="9" y="38"/>
                    </a:cubicBezTo>
                    <a:cubicBezTo>
                      <a:pt x="9" y="37"/>
                      <a:pt x="10" y="36"/>
                      <a:pt x="11" y="37"/>
                    </a:cubicBezTo>
                    <a:close/>
                    <a:moveTo>
                      <a:pt x="7" y="37"/>
                    </a:moveTo>
                    <a:cubicBezTo>
                      <a:pt x="8" y="36"/>
                      <a:pt x="9" y="38"/>
                      <a:pt x="8" y="38"/>
                    </a:cubicBezTo>
                    <a:cubicBezTo>
                      <a:pt x="7" y="39"/>
                      <a:pt x="6" y="38"/>
                      <a:pt x="7" y="37"/>
                    </a:cubicBezTo>
                    <a:close/>
                    <a:moveTo>
                      <a:pt x="7" y="35"/>
                    </a:moveTo>
                    <a:cubicBezTo>
                      <a:pt x="8" y="34"/>
                      <a:pt x="10" y="35"/>
                      <a:pt x="9" y="36"/>
                    </a:cubicBezTo>
                    <a:cubicBezTo>
                      <a:pt x="8" y="37"/>
                      <a:pt x="7" y="35"/>
                      <a:pt x="7" y="35"/>
                    </a:cubicBezTo>
                    <a:close/>
                    <a:moveTo>
                      <a:pt x="6" y="32"/>
                    </a:moveTo>
                    <a:cubicBezTo>
                      <a:pt x="6" y="32"/>
                      <a:pt x="7" y="31"/>
                      <a:pt x="7" y="32"/>
                    </a:cubicBezTo>
                    <a:cubicBezTo>
                      <a:pt x="7" y="33"/>
                      <a:pt x="6" y="33"/>
                      <a:pt x="6" y="32"/>
                    </a:cubicBezTo>
                    <a:close/>
                    <a:moveTo>
                      <a:pt x="3" y="32"/>
                    </a:moveTo>
                    <a:cubicBezTo>
                      <a:pt x="4" y="31"/>
                      <a:pt x="5" y="32"/>
                      <a:pt x="4" y="33"/>
                    </a:cubicBezTo>
                    <a:cubicBezTo>
                      <a:pt x="4" y="34"/>
                      <a:pt x="3" y="33"/>
                      <a:pt x="3" y="32"/>
                    </a:cubicBezTo>
                    <a:close/>
                    <a:moveTo>
                      <a:pt x="5" y="31"/>
                    </a:moveTo>
                    <a:cubicBezTo>
                      <a:pt x="5" y="31"/>
                      <a:pt x="5" y="29"/>
                      <a:pt x="6" y="30"/>
                    </a:cubicBezTo>
                    <a:cubicBezTo>
                      <a:pt x="7" y="30"/>
                      <a:pt x="6" y="31"/>
                      <a:pt x="5" y="31"/>
                    </a:cubicBezTo>
                    <a:close/>
                    <a:moveTo>
                      <a:pt x="5" y="27"/>
                    </a:moveTo>
                    <a:cubicBezTo>
                      <a:pt x="6" y="28"/>
                      <a:pt x="5" y="29"/>
                      <a:pt x="4" y="27"/>
                    </a:cubicBezTo>
                    <a:cubicBezTo>
                      <a:pt x="4" y="27"/>
                      <a:pt x="5" y="26"/>
                      <a:pt x="5" y="27"/>
                    </a:cubicBezTo>
                    <a:close/>
                    <a:moveTo>
                      <a:pt x="5" y="24"/>
                    </a:moveTo>
                    <a:cubicBezTo>
                      <a:pt x="6" y="24"/>
                      <a:pt x="6" y="25"/>
                      <a:pt x="5" y="25"/>
                    </a:cubicBezTo>
                    <a:cubicBezTo>
                      <a:pt x="4" y="25"/>
                      <a:pt x="4" y="24"/>
                      <a:pt x="5" y="2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 name="Freeform 124"/>
              <p:cNvSpPr/>
              <p:nvPr/>
            </p:nvSpPr>
            <p:spPr bwMode="auto">
              <a:xfrm>
                <a:off x="7378700" y="2093913"/>
                <a:ext cx="468313" cy="468313"/>
              </a:xfrm>
              <a:custGeom>
                <a:avLst/>
                <a:gdLst>
                  <a:gd name="T0" fmla="*/ 31 w 39"/>
                  <a:gd name="T1" fmla="*/ 32 h 39"/>
                  <a:gd name="T2" fmla="*/ 38 w 39"/>
                  <a:gd name="T3" fmla="*/ 35 h 39"/>
                  <a:gd name="T4" fmla="*/ 36 w 39"/>
                  <a:gd name="T5" fmla="*/ 34 h 39"/>
                  <a:gd name="T6" fmla="*/ 27 w 39"/>
                  <a:gd name="T7" fmla="*/ 29 h 39"/>
                  <a:gd name="T8" fmla="*/ 25 w 39"/>
                  <a:gd name="T9" fmla="*/ 23 h 39"/>
                  <a:gd name="T10" fmla="*/ 27 w 39"/>
                  <a:gd name="T11" fmla="*/ 20 h 39"/>
                  <a:gd name="T12" fmla="*/ 24 w 39"/>
                  <a:gd name="T13" fmla="*/ 22 h 39"/>
                  <a:gd name="T14" fmla="*/ 11 w 39"/>
                  <a:gd name="T15" fmla="*/ 13 h 39"/>
                  <a:gd name="T16" fmla="*/ 12 w 39"/>
                  <a:gd name="T17" fmla="*/ 10 h 39"/>
                  <a:gd name="T18" fmla="*/ 13 w 39"/>
                  <a:gd name="T19" fmla="*/ 9 h 39"/>
                  <a:gd name="T20" fmla="*/ 16 w 39"/>
                  <a:gd name="T21" fmla="*/ 5 h 39"/>
                  <a:gd name="T22" fmla="*/ 13 w 39"/>
                  <a:gd name="T23" fmla="*/ 9 h 39"/>
                  <a:gd name="T24" fmla="*/ 13 w 39"/>
                  <a:gd name="T25" fmla="*/ 7 h 39"/>
                  <a:gd name="T26" fmla="*/ 15 w 39"/>
                  <a:gd name="T27" fmla="*/ 3 h 39"/>
                  <a:gd name="T28" fmla="*/ 14 w 39"/>
                  <a:gd name="T29" fmla="*/ 4 h 39"/>
                  <a:gd name="T30" fmla="*/ 13 w 39"/>
                  <a:gd name="T31" fmla="*/ 6 h 39"/>
                  <a:gd name="T32" fmla="*/ 13 w 39"/>
                  <a:gd name="T33" fmla="*/ 2 h 39"/>
                  <a:gd name="T34" fmla="*/ 13 w 39"/>
                  <a:gd name="T35" fmla="*/ 4 h 39"/>
                  <a:gd name="T36" fmla="*/ 10 w 39"/>
                  <a:gd name="T37" fmla="*/ 7 h 39"/>
                  <a:gd name="T38" fmla="*/ 10 w 39"/>
                  <a:gd name="T39" fmla="*/ 3 h 39"/>
                  <a:gd name="T40" fmla="*/ 10 w 39"/>
                  <a:gd name="T41" fmla="*/ 1 h 39"/>
                  <a:gd name="T42" fmla="*/ 10 w 39"/>
                  <a:gd name="T43" fmla="*/ 5 h 39"/>
                  <a:gd name="T44" fmla="*/ 8 w 39"/>
                  <a:gd name="T45" fmla="*/ 6 h 39"/>
                  <a:gd name="T46" fmla="*/ 7 w 39"/>
                  <a:gd name="T47" fmla="*/ 5 h 39"/>
                  <a:gd name="T48" fmla="*/ 6 w 39"/>
                  <a:gd name="T49" fmla="*/ 5 h 39"/>
                  <a:gd name="T50" fmla="*/ 6 w 39"/>
                  <a:gd name="T51" fmla="*/ 3 h 39"/>
                  <a:gd name="T52" fmla="*/ 8 w 39"/>
                  <a:gd name="T53" fmla="*/ 8 h 39"/>
                  <a:gd name="T54" fmla="*/ 9 w 39"/>
                  <a:gd name="T55" fmla="*/ 10 h 39"/>
                  <a:gd name="T56" fmla="*/ 3 w 39"/>
                  <a:gd name="T57" fmla="*/ 10 h 39"/>
                  <a:gd name="T58" fmla="*/ 6 w 39"/>
                  <a:gd name="T59" fmla="*/ 15 h 39"/>
                  <a:gd name="T60" fmla="*/ 0 w 39"/>
                  <a:gd name="T61" fmla="*/ 27 h 39"/>
                  <a:gd name="T62" fmla="*/ 10 w 39"/>
                  <a:gd name="T63" fmla="*/ 34 h 39"/>
                  <a:gd name="T64" fmla="*/ 8 w 39"/>
                  <a:gd name="T65" fmla="*/ 32 h 39"/>
                  <a:gd name="T66" fmla="*/ 2 w 39"/>
                  <a:gd name="T67" fmla="*/ 29 h 39"/>
                  <a:gd name="T68" fmla="*/ 21 w 39"/>
                  <a:gd name="T69" fmla="*/ 29 h 39"/>
                  <a:gd name="T70" fmla="*/ 37 w 39"/>
                  <a:gd name="T71" fmla="*/ 39 h 39"/>
                  <a:gd name="T72" fmla="*/ 36 w 39"/>
                  <a:gd name="T73"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 h="39">
                    <a:moveTo>
                      <a:pt x="35" y="36"/>
                    </a:moveTo>
                    <a:cubicBezTo>
                      <a:pt x="34" y="35"/>
                      <a:pt x="32" y="33"/>
                      <a:pt x="31" y="32"/>
                    </a:cubicBezTo>
                    <a:cubicBezTo>
                      <a:pt x="33" y="34"/>
                      <a:pt x="35" y="36"/>
                      <a:pt x="38" y="37"/>
                    </a:cubicBezTo>
                    <a:cubicBezTo>
                      <a:pt x="39" y="36"/>
                      <a:pt x="38" y="35"/>
                      <a:pt x="38" y="35"/>
                    </a:cubicBezTo>
                    <a:cubicBezTo>
                      <a:pt x="36" y="35"/>
                      <a:pt x="36" y="35"/>
                      <a:pt x="36" y="35"/>
                    </a:cubicBezTo>
                    <a:cubicBezTo>
                      <a:pt x="36" y="35"/>
                      <a:pt x="36" y="34"/>
                      <a:pt x="36" y="34"/>
                    </a:cubicBezTo>
                    <a:cubicBezTo>
                      <a:pt x="34" y="33"/>
                      <a:pt x="32" y="31"/>
                      <a:pt x="31" y="30"/>
                    </a:cubicBezTo>
                    <a:cubicBezTo>
                      <a:pt x="30" y="29"/>
                      <a:pt x="28" y="30"/>
                      <a:pt x="27" y="29"/>
                    </a:cubicBezTo>
                    <a:cubicBezTo>
                      <a:pt x="26" y="28"/>
                      <a:pt x="27" y="26"/>
                      <a:pt x="26" y="24"/>
                    </a:cubicBezTo>
                    <a:cubicBezTo>
                      <a:pt x="26" y="24"/>
                      <a:pt x="25" y="23"/>
                      <a:pt x="25" y="23"/>
                    </a:cubicBezTo>
                    <a:cubicBezTo>
                      <a:pt x="26" y="23"/>
                      <a:pt x="26" y="23"/>
                      <a:pt x="26" y="22"/>
                    </a:cubicBezTo>
                    <a:cubicBezTo>
                      <a:pt x="27" y="21"/>
                      <a:pt x="27" y="21"/>
                      <a:pt x="27" y="20"/>
                    </a:cubicBezTo>
                    <a:cubicBezTo>
                      <a:pt x="26" y="20"/>
                      <a:pt x="26" y="22"/>
                      <a:pt x="24" y="22"/>
                    </a:cubicBezTo>
                    <a:cubicBezTo>
                      <a:pt x="24" y="22"/>
                      <a:pt x="24" y="22"/>
                      <a:pt x="24" y="22"/>
                    </a:cubicBezTo>
                    <a:cubicBezTo>
                      <a:pt x="20" y="21"/>
                      <a:pt x="13" y="22"/>
                      <a:pt x="10" y="20"/>
                    </a:cubicBezTo>
                    <a:cubicBezTo>
                      <a:pt x="9" y="17"/>
                      <a:pt x="11" y="13"/>
                      <a:pt x="11" y="13"/>
                    </a:cubicBezTo>
                    <a:cubicBezTo>
                      <a:pt x="11" y="13"/>
                      <a:pt x="11" y="13"/>
                      <a:pt x="12" y="13"/>
                    </a:cubicBezTo>
                    <a:cubicBezTo>
                      <a:pt x="12" y="12"/>
                      <a:pt x="16" y="10"/>
                      <a:pt x="12" y="10"/>
                    </a:cubicBezTo>
                    <a:cubicBezTo>
                      <a:pt x="11" y="10"/>
                      <a:pt x="11" y="11"/>
                      <a:pt x="11" y="11"/>
                    </a:cubicBezTo>
                    <a:cubicBezTo>
                      <a:pt x="11" y="10"/>
                      <a:pt x="11" y="11"/>
                      <a:pt x="13" y="9"/>
                    </a:cubicBezTo>
                    <a:cubicBezTo>
                      <a:pt x="13" y="9"/>
                      <a:pt x="14" y="9"/>
                      <a:pt x="14" y="8"/>
                    </a:cubicBezTo>
                    <a:cubicBezTo>
                      <a:pt x="15" y="7"/>
                      <a:pt x="15" y="6"/>
                      <a:pt x="16" y="5"/>
                    </a:cubicBezTo>
                    <a:cubicBezTo>
                      <a:pt x="17" y="3"/>
                      <a:pt x="15" y="5"/>
                      <a:pt x="15" y="6"/>
                    </a:cubicBezTo>
                    <a:cubicBezTo>
                      <a:pt x="14" y="7"/>
                      <a:pt x="14" y="8"/>
                      <a:pt x="13" y="9"/>
                    </a:cubicBezTo>
                    <a:cubicBezTo>
                      <a:pt x="13" y="9"/>
                      <a:pt x="12" y="9"/>
                      <a:pt x="12" y="8"/>
                    </a:cubicBezTo>
                    <a:cubicBezTo>
                      <a:pt x="12" y="8"/>
                      <a:pt x="13" y="7"/>
                      <a:pt x="13" y="7"/>
                    </a:cubicBezTo>
                    <a:cubicBezTo>
                      <a:pt x="13" y="6"/>
                      <a:pt x="14" y="5"/>
                      <a:pt x="14" y="5"/>
                    </a:cubicBezTo>
                    <a:cubicBezTo>
                      <a:pt x="14" y="4"/>
                      <a:pt x="15" y="3"/>
                      <a:pt x="15" y="3"/>
                    </a:cubicBezTo>
                    <a:cubicBezTo>
                      <a:pt x="16" y="2"/>
                      <a:pt x="15" y="2"/>
                      <a:pt x="15" y="3"/>
                    </a:cubicBezTo>
                    <a:cubicBezTo>
                      <a:pt x="14" y="4"/>
                      <a:pt x="14" y="4"/>
                      <a:pt x="14" y="4"/>
                    </a:cubicBezTo>
                    <a:cubicBezTo>
                      <a:pt x="14" y="5"/>
                      <a:pt x="13" y="6"/>
                      <a:pt x="13" y="6"/>
                    </a:cubicBezTo>
                    <a:cubicBezTo>
                      <a:pt x="13" y="6"/>
                      <a:pt x="13" y="6"/>
                      <a:pt x="13" y="6"/>
                    </a:cubicBezTo>
                    <a:cubicBezTo>
                      <a:pt x="13" y="5"/>
                      <a:pt x="13" y="4"/>
                      <a:pt x="13" y="4"/>
                    </a:cubicBezTo>
                    <a:cubicBezTo>
                      <a:pt x="13" y="3"/>
                      <a:pt x="14" y="3"/>
                      <a:pt x="13" y="2"/>
                    </a:cubicBezTo>
                    <a:cubicBezTo>
                      <a:pt x="13" y="0"/>
                      <a:pt x="13" y="0"/>
                      <a:pt x="13" y="1"/>
                    </a:cubicBezTo>
                    <a:cubicBezTo>
                      <a:pt x="13" y="2"/>
                      <a:pt x="13" y="3"/>
                      <a:pt x="13" y="4"/>
                    </a:cubicBezTo>
                    <a:cubicBezTo>
                      <a:pt x="12" y="5"/>
                      <a:pt x="12" y="6"/>
                      <a:pt x="12" y="7"/>
                    </a:cubicBezTo>
                    <a:cubicBezTo>
                      <a:pt x="12" y="9"/>
                      <a:pt x="10" y="8"/>
                      <a:pt x="10" y="7"/>
                    </a:cubicBezTo>
                    <a:cubicBezTo>
                      <a:pt x="10" y="6"/>
                      <a:pt x="10" y="5"/>
                      <a:pt x="10" y="5"/>
                    </a:cubicBezTo>
                    <a:cubicBezTo>
                      <a:pt x="10" y="4"/>
                      <a:pt x="10" y="4"/>
                      <a:pt x="10" y="3"/>
                    </a:cubicBezTo>
                    <a:cubicBezTo>
                      <a:pt x="10" y="2"/>
                      <a:pt x="10" y="1"/>
                      <a:pt x="10" y="1"/>
                    </a:cubicBezTo>
                    <a:cubicBezTo>
                      <a:pt x="10" y="0"/>
                      <a:pt x="10" y="0"/>
                      <a:pt x="10" y="1"/>
                    </a:cubicBezTo>
                    <a:cubicBezTo>
                      <a:pt x="10" y="2"/>
                      <a:pt x="10" y="2"/>
                      <a:pt x="10" y="3"/>
                    </a:cubicBezTo>
                    <a:cubicBezTo>
                      <a:pt x="10" y="4"/>
                      <a:pt x="10" y="4"/>
                      <a:pt x="10" y="5"/>
                    </a:cubicBezTo>
                    <a:cubicBezTo>
                      <a:pt x="9" y="6"/>
                      <a:pt x="10" y="7"/>
                      <a:pt x="9" y="7"/>
                    </a:cubicBezTo>
                    <a:cubicBezTo>
                      <a:pt x="8" y="7"/>
                      <a:pt x="8" y="7"/>
                      <a:pt x="8" y="6"/>
                    </a:cubicBezTo>
                    <a:cubicBezTo>
                      <a:pt x="8" y="5"/>
                      <a:pt x="8" y="5"/>
                      <a:pt x="7" y="5"/>
                    </a:cubicBezTo>
                    <a:cubicBezTo>
                      <a:pt x="7" y="5"/>
                      <a:pt x="7" y="4"/>
                      <a:pt x="7" y="5"/>
                    </a:cubicBezTo>
                    <a:cubicBezTo>
                      <a:pt x="7" y="5"/>
                      <a:pt x="7" y="5"/>
                      <a:pt x="7" y="5"/>
                    </a:cubicBezTo>
                    <a:cubicBezTo>
                      <a:pt x="7" y="6"/>
                      <a:pt x="7" y="6"/>
                      <a:pt x="6" y="5"/>
                    </a:cubicBezTo>
                    <a:cubicBezTo>
                      <a:pt x="6" y="5"/>
                      <a:pt x="6" y="4"/>
                      <a:pt x="6" y="3"/>
                    </a:cubicBezTo>
                    <a:cubicBezTo>
                      <a:pt x="6" y="3"/>
                      <a:pt x="6" y="3"/>
                      <a:pt x="6" y="3"/>
                    </a:cubicBezTo>
                    <a:cubicBezTo>
                      <a:pt x="6" y="4"/>
                      <a:pt x="6" y="5"/>
                      <a:pt x="6" y="5"/>
                    </a:cubicBezTo>
                    <a:cubicBezTo>
                      <a:pt x="6" y="6"/>
                      <a:pt x="7" y="7"/>
                      <a:pt x="8" y="8"/>
                    </a:cubicBezTo>
                    <a:cubicBezTo>
                      <a:pt x="9" y="8"/>
                      <a:pt x="9" y="9"/>
                      <a:pt x="11" y="9"/>
                    </a:cubicBezTo>
                    <a:cubicBezTo>
                      <a:pt x="11" y="9"/>
                      <a:pt x="10" y="10"/>
                      <a:pt x="9" y="10"/>
                    </a:cubicBezTo>
                    <a:cubicBezTo>
                      <a:pt x="8" y="10"/>
                      <a:pt x="6" y="10"/>
                      <a:pt x="5" y="10"/>
                    </a:cubicBezTo>
                    <a:cubicBezTo>
                      <a:pt x="4" y="10"/>
                      <a:pt x="4" y="10"/>
                      <a:pt x="3" y="10"/>
                    </a:cubicBezTo>
                    <a:cubicBezTo>
                      <a:pt x="1" y="10"/>
                      <a:pt x="1" y="12"/>
                      <a:pt x="4" y="13"/>
                    </a:cubicBezTo>
                    <a:cubicBezTo>
                      <a:pt x="6" y="14"/>
                      <a:pt x="6" y="14"/>
                      <a:pt x="6" y="15"/>
                    </a:cubicBezTo>
                    <a:cubicBezTo>
                      <a:pt x="4" y="20"/>
                      <a:pt x="4" y="24"/>
                      <a:pt x="5" y="26"/>
                    </a:cubicBezTo>
                    <a:cubicBezTo>
                      <a:pt x="3" y="27"/>
                      <a:pt x="1" y="26"/>
                      <a:pt x="0" y="27"/>
                    </a:cubicBezTo>
                    <a:cubicBezTo>
                      <a:pt x="0" y="27"/>
                      <a:pt x="0" y="28"/>
                      <a:pt x="0" y="29"/>
                    </a:cubicBezTo>
                    <a:cubicBezTo>
                      <a:pt x="3" y="31"/>
                      <a:pt x="7" y="33"/>
                      <a:pt x="10" y="34"/>
                    </a:cubicBezTo>
                    <a:cubicBezTo>
                      <a:pt x="11" y="33"/>
                      <a:pt x="10" y="32"/>
                      <a:pt x="10" y="32"/>
                    </a:cubicBezTo>
                    <a:cubicBezTo>
                      <a:pt x="8" y="32"/>
                      <a:pt x="8" y="32"/>
                      <a:pt x="8" y="32"/>
                    </a:cubicBezTo>
                    <a:cubicBezTo>
                      <a:pt x="8" y="32"/>
                      <a:pt x="8" y="32"/>
                      <a:pt x="8" y="31"/>
                    </a:cubicBezTo>
                    <a:cubicBezTo>
                      <a:pt x="5" y="31"/>
                      <a:pt x="4" y="29"/>
                      <a:pt x="2" y="29"/>
                    </a:cubicBezTo>
                    <a:cubicBezTo>
                      <a:pt x="4" y="28"/>
                      <a:pt x="8" y="31"/>
                      <a:pt x="10" y="29"/>
                    </a:cubicBezTo>
                    <a:cubicBezTo>
                      <a:pt x="14" y="29"/>
                      <a:pt x="18" y="29"/>
                      <a:pt x="21" y="29"/>
                    </a:cubicBezTo>
                    <a:cubicBezTo>
                      <a:pt x="23" y="30"/>
                      <a:pt x="27" y="31"/>
                      <a:pt x="30" y="32"/>
                    </a:cubicBezTo>
                    <a:cubicBezTo>
                      <a:pt x="32" y="34"/>
                      <a:pt x="34" y="37"/>
                      <a:pt x="37" y="39"/>
                    </a:cubicBezTo>
                    <a:cubicBezTo>
                      <a:pt x="38" y="39"/>
                      <a:pt x="37" y="37"/>
                      <a:pt x="37" y="37"/>
                    </a:cubicBezTo>
                    <a:cubicBezTo>
                      <a:pt x="36" y="37"/>
                      <a:pt x="36" y="37"/>
                      <a:pt x="36" y="37"/>
                    </a:cubicBezTo>
                    <a:cubicBezTo>
                      <a:pt x="35" y="37"/>
                      <a:pt x="35" y="36"/>
                      <a:pt x="35" y="36"/>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 name="Freeform 125"/>
              <p:cNvSpPr>
                <a:spLocks noEditPoints="1"/>
              </p:cNvSpPr>
              <p:nvPr/>
            </p:nvSpPr>
            <p:spPr bwMode="auto">
              <a:xfrm>
                <a:off x="6848475" y="1768476"/>
                <a:ext cx="204788" cy="193675"/>
              </a:xfrm>
              <a:custGeom>
                <a:avLst/>
                <a:gdLst>
                  <a:gd name="T0" fmla="*/ 0 w 17"/>
                  <a:gd name="T1" fmla="*/ 2 h 16"/>
                  <a:gd name="T2" fmla="*/ 9 w 17"/>
                  <a:gd name="T3" fmla="*/ 1 h 16"/>
                  <a:gd name="T4" fmla="*/ 9 w 17"/>
                  <a:gd name="T5" fmla="*/ 1 h 16"/>
                  <a:gd name="T6" fmla="*/ 9 w 17"/>
                  <a:gd name="T7" fmla="*/ 8 h 16"/>
                  <a:gd name="T8" fmla="*/ 2 w 17"/>
                  <a:gd name="T9" fmla="*/ 8 h 16"/>
                  <a:gd name="T10" fmla="*/ 0 w 17"/>
                  <a:gd name="T11" fmla="*/ 2 h 16"/>
                  <a:gd name="T12" fmla="*/ 9 w 17"/>
                  <a:gd name="T13" fmla="*/ 1 h 16"/>
                  <a:gd name="T14" fmla="*/ 17 w 17"/>
                  <a:gd name="T15" fmla="*/ 0 h 16"/>
                  <a:gd name="T16" fmla="*/ 16 w 17"/>
                  <a:gd name="T17" fmla="*/ 7 h 16"/>
                  <a:gd name="T18" fmla="*/ 10 w 17"/>
                  <a:gd name="T19" fmla="*/ 7 h 16"/>
                  <a:gd name="T20" fmla="*/ 9 w 17"/>
                  <a:gd name="T21" fmla="*/ 1 h 16"/>
                  <a:gd name="T22" fmla="*/ 16 w 17"/>
                  <a:gd name="T23" fmla="*/ 8 h 16"/>
                  <a:gd name="T24" fmla="*/ 15 w 17"/>
                  <a:gd name="T25" fmla="*/ 16 h 16"/>
                  <a:gd name="T26" fmla="*/ 11 w 17"/>
                  <a:gd name="T27" fmla="*/ 16 h 16"/>
                  <a:gd name="T28" fmla="*/ 10 w 17"/>
                  <a:gd name="T29" fmla="*/ 9 h 16"/>
                  <a:gd name="T30" fmla="*/ 16 w 17"/>
                  <a:gd name="T31" fmla="*/ 8 h 16"/>
                  <a:gd name="T32" fmla="*/ 9 w 17"/>
                  <a:gd name="T33" fmla="*/ 16 h 16"/>
                  <a:gd name="T34" fmla="*/ 4 w 17"/>
                  <a:gd name="T35" fmla="*/ 16 h 16"/>
                  <a:gd name="T36" fmla="*/ 2 w 17"/>
                  <a:gd name="T37" fmla="*/ 10 h 16"/>
                  <a:gd name="T38" fmla="*/ 9 w 17"/>
                  <a:gd name="T39" fmla="*/ 9 h 16"/>
                  <a:gd name="T40" fmla="*/ 9 w 17"/>
                  <a:gd name="T4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6">
                    <a:moveTo>
                      <a:pt x="0" y="2"/>
                    </a:moveTo>
                    <a:cubicBezTo>
                      <a:pt x="3" y="2"/>
                      <a:pt x="6" y="1"/>
                      <a:pt x="9" y="1"/>
                    </a:cubicBezTo>
                    <a:cubicBezTo>
                      <a:pt x="9" y="1"/>
                      <a:pt x="9" y="1"/>
                      <a:pt x="9" y="1"/>
                    </a:cubicBezTo>
                    <a:cubicBezTo>
                      <a:pt x="9" y="8"/>
                      <a:pt x="9" y="8"/>
                      <a:pt x="9" y="8"/>
                    </a:cubicBezTo>
                    <a:cubicBezTo>
                      <a:pt x="2" y="8"/>
                      <a:pt x="2" y="8"/>
                      <a:pt x="2" y="8"/>
                    </a:cubicBezTo>
                    <a:cubicBezTo>
                      <a:pt x="0" y="2"/>
                      <a:pt x="0" y="2"/>
                      <a:pt x="0" y="2"/>
                    </a:cubicBezTo>
                    <a:close/>
                    <a:moveTo>
                      <a:pt x="9" y="1"/>
                    </a:moveTo>
                    <a:cubicBezTo>
                      <a:pt x="9" y="1"/>
                      <a:pt x="14" y="1"/>
                      <a:pt x="17" y="0"/>
                    </a:cubicBezTo>
                    <a:cubicBezTo>
                      <a:pt x="16" y="7"/>
                      <a:pt x="16" y="7"/>
                      <a:pt x="16" y="7"/>
                    </a:cubicBezTo>
                    <a:cubicBezTo>
                      <a:pt x="10" y="7"/>
                      <a:pt x="10" y="7"/>
                      <a:pt x="10" y="7"/>
                    </a:cubicBezTo>
                    <a:cubicBezTo>
                      <a:pt x="9" y="1"/>
                      <a:pt x="9" y="1"/>
                      <a:pt x="9" y="1"/>
                    </a:cubicBezTo>
                    <a:close/>
                    <a:moveTo>
                      <a:pt x="16" y="8"/>
                    </a:moveTo>
                    <a:cubicBezTo>
                      <a:pt x="15" y="16"/>
                      <a:pt x="15" y="16"/>
                      <a:pt x="15" y="16"/>
                    </a:cubicBezTo>
                    <a:cubicBezTo>
                      <a:pt x="11" y="16"/>
                      <a:pt x="11" y="16"/>
                      <a:pt x="11" y="16"/>
                    </a:cubicBezTo>
                    <a:cubicBezTo>
                      <a:pt x="10" y="9"/>
                      <a:pt x="10" y="9"/>
                      <a:pt x="10" y="9"/>
                    </a:cubicBezTo>
                    <a:cubicBezTo>
                      <a:pt x="16" y="8"/>
                      <a:pt x="16" y="8"/>
                      <a:pt x="16" y="8"/>
                    </a:cubicBezTo>
                    <a:close/>
                    <a:moveTo>
                      <a:pt x="9" y="16"/>
                    </a:moveTo>
                    <a:cubicBezTo>
                      <a:pt x="4" y="16"/>
                      <a:pt x="4" y="16"/>
                      <a:pt x="4" y="16"/>
                    </a:cubicBezTo>
                    <a:cubicBezTo>
                      <a:pt x="2" y="10"/>
                      <a:pt x="2" y="10"/>
                      <a:pt x="2" y="10"/>
                    </a:cubicBezTo>
                    <a:cubicBezTo>
                      <a:pt x="9" y="9"/>
                      <a:pt x="9" y="9"/>
                      <a:pt x="9" y="9"/>
                    </a:cubicBezTo>
                    <a:lnTo>
                      <a:pt x="9" y="16"/>
                    </a:ln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 name="Freeform 126"/>
              <p:cNvSpPr/>
              <p:nvPr/>
            </p:nvSpPr>
            <p:spPr bwMode="auto">
              <a:xfrm>
                <a:off x="6859588" y="1709738"/>
                <a:ext cx="169863" cy="252413"/>
              </a:xfrm>
              <a:custGeom>
                <a:avLst/>
                <a:gdLst>
                  <a:gd name="T0" fmla="*/ 8 w 14"/>
                  <a:gd name="T1" fmla="*/ 6 h 21"/>
                  <a:gd name="T2" fmla="*/ 8 w 14"/>
                  <a:gd name="T3" fmla="*/ 21 h 21"/>
                  <a:gd name="T4" fmla="*/ 10 w 14"/>
                  <a:gd name="T5" fmla="*/ 21 h 21"/>
                  <a:gd name="T6" fmla="*/ 8 w 14"/>
                  <a:gd name="T7" fmla="*/ 6 h 21"/>
                  <a:gd name="T8" fmla="*/ 14 w 14"/>
                  <a:gd name="T9" fmla="*/ 2 h 21"/>
                  <a:gd name="T10" fmla="*/ 10 w 14"/>
                  <a:gd name="T11" fmla="*/ 0 h 21"/>
                  <a:gd name="T12" fmla="*/ 8 w 14"/>
                  <a:gd name="T13" fmla="*/ 6 h 21"/>
                  <a:gd name="T14" fmla="*/ 8 w 14"/>
                  <a:gd name="T15" fmla="*/ 6 h 21"/>
                  <a:gd name="T16" fmla="*/ 4 w 14"/>
                  <a:gd name="T17" fmla="*/ 0 h 21"/>
                  <a:gd name="T18" fmla="*/ 0 w 14"/>
                  <a:gd name="T19" fmla="*/ 3 h 21"/>
                  <a:gd name="T20" fmla="*/ 8 w 14"/>
                  <a:gd name="T21" fmla="*/ 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1">
                    <a:moveTo>
                      <a:pt x="8" y="6"/>
                    </a:moveTo>
                    <a:cubicBezTo>
                      <a:pt x="8" y="21"/>
                      <a:pt x="8" y="21"/>
                      <a:pt x="8" y="21"/>
                    </a:cubicBezTo>
                    <a:cubicBezTo>
                      <a:pt x="10" y="21"/>
                      <a:pt x="10" y="21"/>
                      <a:pt x="10" y="21"/>
                    </a:cubicBezTo>
                    <a:cubicBezTo>
                      <a:pt x="8" y="6"/>
                      <a:pt x="8" y="6"/>
                      <a:pt x="8" y="6"/>
                    </a:cubicBezTo>
                    <a:cubicBezTo>
                      <a:pt x="14" y="2"/>
                      <a:pt x="14" y="2"/>
                      <a:pt x="14" y="2"/>
                    </a:cubicBezTo>
                    <a:cubicBezTo>
                      <a:pt x="13" y="1"/>
                      <a:pt x="12" y="1"/>
                      <a:pt x="10" y="0"/>
                    </a:cubicBezTo>
                    <a:cubicBezTo>
                      <a:pt x="8" y="6"/>
                      <a:pt x="8" y="6"/>
                      <a:pt x="8" y="6"/>
                    </a:cubicBezTo>
                    <a:cubicBezTo>
                      <a:pt x="8" y="6"/>
                      <a:pt x="8" y="6"/>
                      <a:pt x="8" y="6"/>
                    </a:cubicBezTo>
                    <a:cubicBezTo>
                      <a:pt x="4" y="0"/>
                      <a:pt x="4" y="0"/>
                      <a:pt x="4" y="0"/>
                    </a:cubicBezTo>
                    <a:cubicBezTo>
                      <a:pt x="3" y="1"/>
                      <a:pt x="1" y="2"/>
                      <a:pt x="0" y="3"/>
                    </a:cubicBezTo>
                    <a:lnTo>
                      <a:pt x="8" y="6"/>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 name="Freeform 127"/>
              <p:cNvSpPr/>
              <p:nvPr/>
            </p:nvSpPr>
            <p:spPr bwMode="auto">
              <a:xfrm>
                <a:off x="6872288" y="1852613"/>
                <a:ext cx="168275" cy="36513"/>
              </a:xfrm>
              <a:custGeom>
                <a:avLst/>
                <a:gdLst>
                  <a:gd name="T0" fmla="*/ 0 w 106"/>
                  <a:gd name="T1" fmla="*/ 8 h 23"/>
                  <a:gd name="T2" fmla="*/ 0 w 106"/>
                  <a:gd name="T3" fmla="*/ 23 h 23"/>
                  <a:gd name="T4" fmla="*/ 106 w 106"/>
                  <a:gd name="T5" fmla="*/ 8 h 23"/>
                  <a:gd name="T6" fmla="*/ 106 w 106"/>
                  <a:gd name="T7" fmla="*/ 0 h 23"/>
                  <a:gd name="T8" fmla="*/ 0 w 106"/>
                  <a:gd name="T9" fmla="*/ 8 h 23"/>
                </a:gdLst>
                <a:ahLst/>
                <a:cxnLst>
                  <a:cxn ang="0">
                    <a:pos x="T0" y="T1"/>
                  </a:cxn>
                  <a:cxn ang="0">
                    <a:pos x="T2" y="T3"/>
                  </a:cxn>
                  <a:cxn ang="0">
                    <a:pos x="T4" y="T5"/>
                  </a:cxn>
                  <a:cxn ang="0">
                    <a:pos x="T6" y="T7"/>
                  </a:cxn>
                  <a:cxn ang="0">
                    <a:pos x="T8" y="T9"/>
                  </a:cxn>
                </a:cxnLst>
                <a:rect l="0" t="0" r="r" b="b"/>
                <a:pathLst>
                  <a:path w="106" h="23">
                    <a:moveTo>
                      <a:pt x="0" y="8"/>
                    </a:moveTo>
                    <a:lnTo>
                      <a:pt x="0" y="23"/>
                    </a:lnTo>
                    <a:lnTo>
                      <a:pt x="106" y="8"/>
                    </a:lnTo>
                    <a:lnTo>
                      <a:pt x="106" y="0"/>
                    </a:lnTo>
                    <a:lnTo>
                      <a:pt x="0" y="8"/>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 name="Freeform 128"/>
              <p:cNvSpPr/>
              <p:nvPr/>
            </p:nvSpPr>
            <p:spPr bwMode="auto">
              <a:xfrm>
                <a:off x="6727825" y="2070101"/>
                <a:ext cx="144463" cy="192088"/>
              </a:xfrm>
              <a:custGeom>
                <a:avLst/>
                <a:gdLst>
                  <a:gd name="T0" fmla="*/ 0 w 12"/>
                  <a:gd name="T1" fmla="*/ 9 h 16"/>
                  <a:gd name="T2" fmla="*/ 0 w 12"/>
                  <a:gd name="T3" fmla="*/ 9 h 16"/>
                  <a:gd name="T4" fmla="*/ 0 w 12"/>
                  <a:gd name="T5" fmla="*/ 9 h 16"/>
                  <a:gd name="T6" fmla="*/ 0 w 12"/>
                  <a:gd name="T7" fmla="*/ 9 h 16"/>
                  <a:gd name="T8" fmla="*/ 7 w 12"/>
                  <a:gd name="T9" fmla="*/ 11 h 16"/>
                  <a:gd name="T10" fmla="*/ 10 w 12"/>
                  <a:gd name="T11" fmla="*/ 13 h 16"/>
                  <a:gd name="T12" fmla="*/ 11 w 12"/>
                  <a:gd name="T13" fmla="*/ 16 h 16"/>
                  <a:gd name="T14" fmla="*/ 11 w 12"/>
                  <a:gd name="T15" fmla="*/ 15 h 16"/>
                  <a:gd name="T16" fmla="*/ 11 w 12"/>
                  <a:gd name="T17" fmla="*/ 12 h 16"/>
                  <a:gd name="T18" fmla="*/ 12 w 12"/>
                  <a:gd name="T19" fmla="*/ 8 h 16"/>
                  <a:gd name="T20" fmla="*/ 11 w 12"/>
                  <a:gd name="T21" fmla="*/ 1 h 16"/>
                  <a:gd name="T22" fmla="*/ 9 w 12"/>
                  <a:gd name="T23" fmla="*/ 0 h 16"/>
                  <a:gd name="T24" fmla="*/ 9 w 12"/>
                  <a:gd name="T25" fmla="*/ 0 h 16"/>
                  <a:gd name="T26" fmla="*/ 4 w 12"/>
                  <a:gd name="T27" fmla="*/ 3 h 16"/>
                  <a:gd name="T28" fmla="*/ 0 w 12"/>
                  <a:gd name="T29"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6">
                    <a:moveTo>
                      <a:pt x="0" y="9"/>
                    </a:moveTo>
                    <a:cubicBezTo>
                      <a:pt x="0" y="9"/>
                      <a:pt x="0" y="9"/>
                      <a:pt x="0" y="9"/>
                    </a:cubicBezTo>
                    <a:cubicBezTo>
                      <a:pt x="0" y="9"/>
                      <a:pt x="0" y="9"/>
                      <a:pt x="0" y="9"/>
                    </a:cubicBezTo>
                    <a:cubicBezTo>
                      <a:pt x="0" y="9"/>
                      <a:pt x="0" y="9"/>
                      <a:pt x="0" y="9"/>
                    </a:cubicBezTo>
                    <a:cubicBezTo>
                      <a:pt x="2" y="9"/>
                      <a:pt x="5" y="10"/>
                      <a:pt x="7" y="11"/>
                    </a:cubicBezTo>
                    <a:cubicBezTo>
                      <a:pt x="8" y="11"/>
                      <a:pt x="9" y="12"/>
                      <a:pt x="10" y="13"/>
                    </a:cubicBezTo>
                    <a:cubicBezTo>
                      <a:pt x="10" y="14"/>
                      <a:pt x="11" y="15"/>
                      <a:pt x="11" y="16"/>
                    </a:cubicBezTo>
                    <a:cubicBezTo>
                      <a:pt x="11" y="15"/>
                      <a:pt x="11" y="15"/>
                      <a:pt x="11" y="15"/>
                    </a:cubicBezTo>
                    <a:cubicBezTo>
                      <a:pt x="11" y="14"/>
                      <a:pt x="11" y="13"/>
                      <a:pt x="11" y="12"/>
                    </a:cubicBezTo>
                    <a:cubicBezTo>
                      <a:pt x="11" y="11"/>
                      <a:pt x="12" y="9"/>
                      <a:pt x="12" y="8"/>
                    </a:cubicBezTo>
                    <a:cubicBezTo>
                      <a:pt x="12" y="4"/>
                      <a:pt x="11" y="1"/>
                      <a:pt x="11" y="1"/>
                    </a:cubicBezTo>
                    <a:cubicBezTo>
                      <a:pt x="11" y="0"/>
                      <a:pt x="10" y="0"/>
                      <a:pt x="9" y="0"/>
                    </a:cubicBezTo>
                    <a:cubicBezTo>
                      <a:pt x="9" y="0"/>
                      <a:pt x="9" y="0"/>
                      <a:pt x="9" y="0"/>
                    </a:cubicBezTo>
                    <a:cubicBezTo>
                      <a:pt x="8" y="0"/>
                      <a:pt x="5" y="2"/>
                      <a:pt x="4" y="3"/>
                    </a:cubicBezTo>
                    <a:cubicBezTo>
                      <a:pt x="2" y="5"/>
                      <a:pt x="1" y="7"/>
                      <a:pt x="0" y="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 name="Freeform 129"/>
              <p:cNvSpPr/>
              <p:nvPr/>
            </p:nvSpPr>
            <p:spPr bwMode="auto">
              <a:xfrm>
                <a:off x="6835775" y="2009776"/>
                <a:ext cx="60325" cy="47625"/>
              </a:xfrm>
              <a:custGeom>
                <a:avLst/>
                <a:gdLst>
                  <a:gd name="T0" fmla="*/ 0 w 5"/>
                  <a:gd name="T1" fmla="*/ 4 h 4"/>
                  <a:gd name="T2" fmla="*/ 0 w 5"/>
                  <a:gd name="T3" fmla="*/ 4 h 4"/>
                  <a:gd name="T4" fmla="*/ 2 w 5"/>
                  <a:gd name="T5" fmla="*/ 4 h 4"/>
                  <a:gd name="T6" fmla="*/ 2 w 5"/>
                  <a:gd name="T7" fmla="*/ 4 h 4"/>
                  <a:gd name="T8" fmla="*/ 4 w 5"/>
                  <a:gd name="T9" fmla="*/ 3 h 4"/>
                  <a:gd name="T10" fmla="*/ 4 w 5"/>
                  <a:gd name="T11" fmla="*/ 1 h 4"/>
                  <a:gd name="T12" fmla="*/ 4 w 5"/>
                  <a:gd name="T13" fmla="*/ 1 h 4"/>
                  <a:gd name="T14" fmla="*/ 4 w 5"/>
                  <a:gd name="T15" fmla="*/ 1 h 4"/>
                  <a:gd name="T16" fmla="*/ 3 w 5"/>
                  <a:gd name="T17" fmla="*/ 1 h 4"/>
                  <a:gd name="T18" fmla="*/ 3 w 5"/>
                  <a:gd name="T19" fmla="*/ 0 h 4"/>
                  <a:gd name="T20" fmla="*/ 2 w 5"/>
                  <a:gd name="T21" fmla="*/ 0 h 4"/>
                  <a:gd name="T22" fmla="*/ 2 w 5"/>
                  <a:gd name="T23" fmla="*/ 0 h 4"/>
                  <a:gd name="T24" fmla="*/ 2 w 5"/>
                  <a:gd name="T25" fmla="*/ 0 h 4"/>
                  <a:gd name="T26" fmla="*/ 2 w 5"/>
                  <a:gd name="T27" fmla="*/ 0 h 4"/>
                  <a:gd name="T28" fmla="*/ 1 w 5"/>
                  <a:gd name="T29" fmla="*/ 1 h 4"/>
                  <a:gd name="T30" fmla="*/ 0 w 5"/>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4">
                    <a:moveTo>
                      <a:pt x="0" y="4"/>
                    </a:moveTo>
                    <a:cubicBezTo>
                      <a:pt x="0" y="4"/>
                      <a:pt x="0" y="4"/>
                      <a:pt x="0" y="4"/>
                    </a:cubicBezTo>
                    <a:cubicBezTo>
                      <a:pt x="0" y="4"/>
                      <a:pt x="2" y="4"/>
                      <a:pt x="2" y="4"/>
                    </a:cubicBezTo>
                    <a:cubicBezTo>
                      <a:pt x="2" y="4"/>
                      <a:pt x="2" y="4"/>
                      <a:pt x="2" y="4"/>
                    </a:cubicBezTo>
                    <a:cubicBezTo>
                      <a:pt x="3" y="4"/>
                      <a:pt x="3" y="3"/>
                      <a:pt x="4" y="3"/>
                    </a:cubicBezTo>
                    <a:cubicBezTo>
                      <a:pt x="4" y="3"/>
                      <a:pt x="4" y="1"/>
                      <a:pt x="4" y="1"/>
                    </a:cubicBezTo>
                    <a:cubicBezTo>
                      <a:pt x="5" y="1"/>
                      <a:pt x="4" y="1"/>
                      <a:pt x="4" y="1"/>
                    </a:cubicBezTo>
                    <a:cubicBezTo>
                      <a:pt x="4" y="1"/>
                      <a:pt x="4" y="1"/>
                      <a:pt x="4" y="1"/>
                    </a:cubicBezTo>
                    <a:cubicBezTo>
                      <a:pt x="4" y="1"/>
                      <a:pt x="3" y="1"/>
                      <a:pt x="3" y="1"/>
                    </a:cubicBezTo>
                    <a:cubicBezTo>
                      <a:pt x="3" y="1"/>
                      <a:pt x="3" y="0"/>
                      <a:pt x="3" y="0"/>
                    </a:cubicBezTo>
                    <a:cubicBezTo>
                      <a:pt x="3" y="0"/>
                      <a:pt x="2" y="0"/>
                      <a:pt x="2" y="0"/>
                    </a:cubicBezTo>
                    <a:cubicBezTo>
                      <a:pt x="2" y="0"/>
                      <a:pt x="2" y="0"/>
                      <a:pt x="2" y="0"/>
                    </a:cubicBezTo>
                    <a:cubicBezTo>
                      <a:pt x="2" y="0"/>
                      <a:pt x="2" y="0"/>
                      <a:pt x="2" y="0"/>
                    </a:cubicBezTo>
                    <a:cubicBezTo>
                      <a:pt x="2" y="0"/>
                      <a:pt x="2" y="0"/>
                      <a:pt x="2" y="0"/>
                    </a:cubicBezTo>
                    <a:cubicBezTo>
                      <a:pt x="2" y="0"/>
                      <a:pt x="2" y="1"/>
                      <a:pt x="1" y="1"/>
                    </a:cubicBezTo>
                    <a:cubicBezTo>
                      <a:pt x="1" y="2"/>
                      <a:pt x="0" y="3"/>
                      <a:pt x="0" y="4"/>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 name="Freeform 130"/>
              <p:cNvSpPr/>
              <p:nvPr/>
            </p:nvSpPr>
            <p:spPr bwMode="auto">
              <a:xfrm>
                <a:off x="6811963" y="1912938"/>
                <a:ext cx="60325" cy="96838"/>
              </a:xfrm>
              <a:custGeom>
                <a:avLst/>
                <a:gdLst>
                  <a:gd name="T0" fmla="*/ 0 w 5"/>
                  <a:gd name="T1" fmla="*/ 1 h 8"/>
                  <a:gd name="T2" fmla="*/ 0 w 5"/>
                  <a:gd name="T3" fmla="*/ 1 h 8"/>
                  <a:gd name="T4" fmla="*/ 0 w 5"/>
                  <a:gd name="T5" fmla="*/ 1 h 8"/>
                  <a:gd name="T6" fmla="*/ 2 w 5"/>
                  <a:gd name="T7" fmla="*/ 2 h 8"/>
                  <a:gd name="T8" fmla="*/ 5 w 5"/>
                  <a:gd name="T9" fmla="*/ 7 h 8"/>
                  <a:gd name="T10" fmla="*/ 5 w 5"/>
                  <a:gd name="T11" fmla="*/ 7 h 8"/>
                  <a:gd name="T12" fmla="*/ 5 w 5"/>
                  <a:gd name="T13" fmla="*/ 8 h 8"/>
                  <a:gd name="T14" fmla="*/ 5 w 5"/>
                  <a:gd name="T15" fmla="*/ 8 h 8"/>
                  <a:gd name="T16" fmla="*/ 5 w 5"/>
                  <a:gd name="T17" fmla="*/ 8 h 8"/>
                  <a:gd name="T18" fmla="*/ 5 w 5"/>
                  <a:gd name="T19" fmla="*/ 8 h 8"/>
                  <a:gd name="T20" fmla="*/ 5 w 5"/>
                  <a:gd name="T21" fmla="*/ 8 h 8"/>
                  <a:gd name="T22" fmla="*/ 4 w 5"/>
                  <a:gd name="T23" fmla="*/ 8 h 8"/>
                  <a:gd name="T24" fmla="*/ 4 w 5"/>
                  <a:gd name="T25" fmla="*/ 7 h 8"/>
                  <a:gd name="T26" fmla="*/ 3 w 5"/>
                  <a:gd name="T27" fmla="*/ 6 h 8"/>
                  <a:gd name="T28" fmla="*/ 1 w 5"/>
                  <a:gd name="T29" fmla="*/ 5 h 8"/>
                  <a:gd name="T30" fmla="*/ 0 w 5"/>
                  <a:gd name="T31" fmla="*/ 3 h 8"/>
                  <a:gd name="T32" fmla="*/ 0 w 5"/>
                  <a:gd name="T3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8">
                    <a:moveTo>
                      <a:pt x="0" y="1"/>
                    </a:moveTo>
                    <a:cubicBezTo>
                      <a:pt x="0" y="1"/>
                      <a:pt x="0" y="1"/>
                      <a:pt x="0" y="1"/>
                    </a:cubicBezTo>
                    <a:cubicBezTo>
                      <a:pt x="0" y="1"/>
                      <a:pt x="0" y="1"/>
                      <a:pt x="0" y="1"/>
                    </a:cubicBezTo>
                    <a:cubicBezTo>
                      <a:pt x="1" y="0"/>
                      <a:pt x="2" y="2"/>
                      <a:pt x="2" y="2"/>
                    </a:cubicBezTo>
                    <a:cubicBezTo>
                      <a:pt x="3" y="4"/>
                      <a:pt x="4" y="5"/>
                      <a:pt x="5" y="7"/>
                    </a:cubicBezTo>
                    <a:cubicBezTo>
                      <a:pt x="5" y="7"/>
                      <a:pt x="5" y="7"/>
                      <a:pt x="5" y="7"/>
                    </a:cubicBezTo>
                    <a:cubicBezTo>
                      <a:pt x="5" y="7"/>
                      <a:pt x="5" y="7"/>
                      <a:pt x="5" y="8"/>
                    </a:cubicBezTo>
                    <a:cubicBezTo>
                      <a:pt x="5" y="8"/>
                      <a:pt x="5" y="8"/>
                      <a:pt x="5" y="8"/>
                    </a:cubicBezTo>
                    <a:cubicBezTo>
                      <a:pt x="5" y="8"/>
                      <a:pt x="5" y="8"/>
                      <a:pt x="5" y="8"/>
                    </a:cubicBezTo>
                    <a:cubicBezTo>
                      <a:pt x="5" y="8"/>
                      <a:pt x="5" y="8"/>
                      <a:pt x="5" y="8"/>
                    </a:cubicBezTo>
                    <a:cubicBezTo>
                      <a:pt x="5" y="8"/>
                      <a:pt x="5" y="8"/>
                      <a:pt x="5" y="8"/>
                    </a:cubicBezTo>
                    <a:cubicBezTo>
                      <a:pt x="4" y="8"/>
                      <a:pt x="4" y="8"/>
                      <a:pt x="4" y="8"/>
                    </a:cubicBezTo>
                    <a:cubicBezTo>
                      <a:pt x="4" y="7"/>
                      <a:pt x="4" y="7"/>
                      <a:pt x="4" y="7"/>
                    </a:cubicBezTo>
                    <a:cubicBezTo>
                      <a:pt x="3" y="7"/>
                      <a:pt x="3" y="7"/>
                      <a:pt x="3" y="6"/>
                    </a:cubicBezTo>
                    <a:cubicBezTo>
                      <a:pt x="2" y="6"/>
                      <a:pt x="2" y="6"/>
                      <a:pt x="1" y="5"/>
                    </a:cubicBezTo>
                    <a:cubicBezTo>
                      <a:pt x="1" y="4"/>
                      <a:pt x="0" y="3"/>
                      <a:pt x="0" y="3"/>
                    </a:cubicBezTo>
                    <a:cubicBezTo>
                      <a:pt x="0" y="2"/>
                      <a:pt x="0" y="2"/>
                      <a:pt x="0" y="1"/>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2" name="Freeform 131"/>
              <p:cNvSpPr/>
              <p:nvPr/>
            </p:nvSpPr>
            <p:spPr bwMode="auto">
              <a:xfrm>
                <a:off x="6896100" y="2020888"/>
                <a:ext cx="84138" cy="25400"/>
              </a:xfrm>
              <a:custGeom>
                <a:avLst/>
                <a:gdLst>
                  <a:gd name="T0" fmla="*/ 0 w 7"/>
                  <a:gd name="T1" fmla="*/ 1 h 2"/>
                  <a:gd name="T2" fmla="*/ 3 w 7"/>
                  <a:gd name="T3" fmla="*/ 2 h 2"/>
                  <a:gd name="T4" fmla="*/ 5 w 7"/>
                  <a:gd name="T5" fmla="*/ 2 h 2"/>
                  <a:gd name="T6" fmla="*/ 7 w 7"/>
                  <a:gd name="T7" fmla="*/ 1 h 2"/>
                  <a:gd name="T8" fmla="*/ 5 w 7"/>
                  <a:gd name="T9" fmla="*/ 1 h 2"/>
                  <a:gd name="T10" fmla="*/ 2 w 7"/>
                  <a:gd name="T11" fmla="*/ 0 h 2"/>
                  <a:gd name="T12" fmla="*/ 0 w 7"/>
                  <a:gd name="T13" fmla="*/ 1 h 2"/>
                  <a:gd name="T14" fmla="*/ 0 w 7"/>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
                    <a:moveTo>
                      <a:pt x="0" y="1"/>
                    </a:moveTo>
                    <a:cubicBezTo>
                      <a:pt x="1" y="1"/>
                      <a:pt x="2" y="2"/>
                      <a:pt x="3" y="2"/>
                    </a:cubicBezTo>
                    <a:cubicBezTo>
                      <a:pt x="3" y="2"/>
                      <a:pt x="4" y="2"/>
                      <a:pt x="5" y="2"/>
                    </a:cubicBezTo>
                    <a:cubicBezTo>
                      <a:pt x="5" y="2"/>
                      <a:pt x="6" y="2"/>
                      <a:pt x="7" y="1"/>
                    </a:cubicBezTo>
                    <a:cubicBezTo>
                      <a:pt x="6" y="1"/>
                      <a:pt x="5" y="1"/>
                      <a:pt x="5" y="1"/>
                    </a:cubicBezTo>
                    <a:cubicBezTo>
                      <a:pt x="4" y="0"/>
                      <a:pt x="3" y="0"/>
                      <a:pt x="2" y="0"/>
                    </a:cubicBezTo>
                    <a:cubicBezTo>
                      <a:pt x="1" y="0"/>
                      <a:pt x="0" y="1"/>
                      <a:pt x="0" y="1"/>
                    </a:cubicBezTo>
                    <a:cubicBezTo>
                      <a:pt x="0" y="1"/>
                      <a:pt x="0" y="1"/>
                      <a:pt x="0" y="1"/>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3" name="Freeform 132"/>
              <p:cNvSpPr/>
              <p:nvPr/>
            </p:nvSpPr>
            <p:spPr bwMode="auto">
              <a:xfrm>
                <a:off x="6872288" y="2046288"/>
                <a:ext cx="120650" cy="131763"/>
              </a:xfrm>
              <a:custGeom>
                <a:avLst/>
                <a:gdLst>
                  <a:gd name="T0" fmla="*/ 0 w 10"/>
                  <a:gd name="T1" fmla="*/ 2 h 11"/>
                  <a:gd name="T2" fmla="*/ 0 w 10"/>
                  <a:gd name="T3" fmla="*/ 2 h 11"/>
                  <a:gd name="T4" fmla="*/ 1 w 10"/>
                  <a:gd name="T5" fmla="*/ 0 h 11"/>
                  <a:gd name="T6" fmla="*/ 2 w 10"/>
                  <a:gd name="T7" fmla="*/ 0 h 11"/>
                  <a:gd name="T8" fmla="*/ 6 w 10"/>
                  <a:gd name="T9" fmla="*/ 1 h 11"/>
                  <a:gd name="T10" fmla="*/ 8 w 10"/>
                  <a:gd name="T11" fmla="*/ 1 h 11"/>
                  <a:gd name="T12" fmla="*/ 9 w 10"/>
                  <a:gd name="T13" fmla="*/ 0 h 11"/>
                  <a:gd name="T14" fmla="*/ 9 w 10"/>
                  <a:gd name="T15" fmla="*/ 1 h 11"/>
                  <a:gd name="T16" fmla="*/ 8 w 10"/>
                  <a:gd name="T17" fmla="*/ 3 h 11"/>
                  <a:gd name="T18" fmla="*/ 7 w 10"/>
                  <a:gd name="T19" fmla="*/ 4 h 11"/>
                  <a:gd name="T20" fmla="*/ 7 w 10"/>
                  <a:gd name="T21" fmla="*/ 5 h 11"/>
                  <a:gd name="T22" fmla="*/ 6 w 10"/>
                  <a:gd name="T23" fmla="*/ 6 h 11"/>
                  <a:gd name="T24" fmla="*/ 6 w 10"/>
                  <a:gd name="T25" fmla="*/ 7 h 11"/>
                  <a:gd name="T26" fmla="*/ 7 w 10"/>
                  <a:gd name="T27" fmla="*/ 8 h 11"/>
                  <a:gd name="T28" fmla="*/ 6 w 10"/>
                  <a:gd name="T29" fmla="*/ 10 h 11"/>
                  <a:gd name="T30" fmla="*/ 3 w 10"/>
                  <a:gd name="T31" fmla="*/ 11 h 11"/>
                  <a:gd name="T32" fmla="*/ 2 w 10"/>
                  <a:gd name="T33" fmla="*/ 10 h 11"/>
                  <a:gd name="T34" fmla="*/ 1 w 10"/>
                  <a:gd name="T35" fmla="*/ 9 h 11"/>
                  <a:gd name="T36" fmla="*/ 1 w 10"/>
                  <a:gd name="T37" fmla="*/ 8 h 11"/>
                  <a:gd name="T38" fmla="*/ 1 w 10"/>
                  <a:gd name="T39" fmla="*/ 5 h 11"/>
                  <a:gd name="T40" fmla="*/ 0 w 10"/>
                  <a:gd name="T41" fmla="*/ 3 h 11"/>
                  <a:gd name="T42" fmla="*/ 0 w 10"/>
                  <a:gd name="T4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1">
                    <a:moveTo>
                      <a:pt x="0" y="2"/>
                    </a:moveTo>
                    <a:cubicBezTo>
                      <a:pt x="0" y="2"/>
                      <a:pt x="0" y="2"/>
                      <a:pt x="0" y="2"/>
                    </a:cubicBezTo>
                    <a:cubicBezTo>
                      <a:pt x="0" y="2"/>
                      <a:pt x="1" y="1"/>
                      <a:pt x="1" y="0"/>
                    </a:cubicBezTo>
                    <a:cubicBezTo>
                      <a:pt x="2" y="0"/>
                      <a:pt x="2" y="0"/>
                      <a:pt x="2" y="0"/>
                    </a:cubicBezTo>
                    <a:cubicBezTo>
                      <a:pt x="3" y="1"/>
                      <a:pt x="4" y="1"/>
                      <a:pt x="6" y="1"/>
                    </a:cubicBezTo>
                    <a:cubicBezTo>
                      <a:pt x="6" y="1"/>
                      <a:pt x="7" y="1"/>
                      <a:pt x="8" y="1"/>
                    </a:cubicBezTo>
                    <a:cubicBezTo>
                      <a:pt x="8" y="1"/>
                      <a:pt x="9" y="1"/>
                      <a:pt x="9" y="0"/>
                    </a:cubicBezTo>
                    <a:cubicBezTo>
                      <a:pt x="10" y="1"/>
                      <a:pt x="10" y="1"/>
                      <a:pt x="9" y="1"/>
                    </a:cubicBezTo>
                    <a:cubicBezTo>
                      <a:pt x="9" y="2"/>
                      <a:pt x="8" y="2"/>
                      <a:pt x="8" y="3"/>
                    </a:cubicBezTo>
                    <a:cubicBezTo>
                      <a:pt x="7" y="3"/>
                      <a:pt x="6" y="4"/>
                      <a:pt x="7" y="4"/>
                    </a:cubicBezTo>
                    <a:cubicBezTo>
                      <a:pt x="7" y="5"/>
                      <a:pt x="7" y="5"/>
                      <a:pt x="7" y="5"/>
                    </a:cubicBezTo>
                    <a:cubicBezTo>
                      <a:pt x="6" y="5"/>
                      <a:pt x="6" y="6"/>
                      <a:pt x="6" y="6"/>
                    </a:cubicBezTo>
                    <a:cubicBezTo>
                      <a:pt x="6" y="6"/>
                      <a:pt x="6" y="6"/>
                      <a:pt x="6" y="7"/>
                    </a:cubicBezTo>
                    <a:cubicBezTo>
                      <a:pt x="7" y="7"/>
                      <a:pt x="7" y="8"/>
                      <a:pt x="7" y="8"/>
                    </a:cubicBezTo>
                    <a:cubicBezTo>
                      <a:pt x="7" y="9"/>
                      <a:pt x="7" y="10"/>
                      <a:pt x="6" y="10"/>
                    </a:cubicBezTo>
                    <a:cubicBezTo>
                      <a:pt x="6" y="11"/>
                      <a:pt x="4" y="11"/>
                      <a:pt x="3" y="11"/>
                    </a:cubicBezTo>
                    <a:cubicBezTo>
                      <a:pt x="3" y="11"/>
                      <a:pt x="2" y="10"/>
                      <a:pt x="2" y="10"/>
                    </a:cubicBezTo>
                    <a:cubicBezTo>
                      <a:pt x="1" y="10"/>
                      <a:pt x="1" y="9"/>
                      <a:pt x="1" y="9"/>
                    </a:cubicBezTo>
                    <a:cubicBezTo>
                      <a:pt x="1" y="9"/>
                      <a:pt x="1" y="8"/>
                      <a:pt x="1" y="8"/>
                    </a:cubicBezTo>
                    <a:cubicBezTo>
                      <a:pt x="1" y="7"/>
                      <a:pt x="1" y="6"/>
                      <a:pt x="1" y="5"/>
                    </a:cubicBezTo>
                    <a:cubicBezTo>
                      <a:pt x="1" y="4"/>
                      <a:pt x="0" y="4"/>
                      <a:pt x="0" y="3"/>
                    </a:cubicBezTo>
                    <a:cubicBezTo>
                      <a:pt x="0" y="3"/>
                      <a:pt x="0" y="2"/>
                      <a:pt x="0" y="2"/>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4" name="Freeform 133"/>
              <p:cNvSpPr/>
              <p:nvPr/>
            </p:nvSpPr>
            <p:spPr bwMode="auto">
              <a:xfrm>
                <a:off x="6884988" y="2165351"/>
                <a:ext cx="47625" cy="109538"/>
              </a:xfrm>
              <a:custGeom>
                <a:avLst/>
                <a:gdLst>
                  <a:gd name="T0" fmla="*/ 0 w 4"/>
                  <a:gd name="T1" fmla="*/ 0 h 9"/>
                  <a:gd name="T2" fmla="*/ 1 w 4"/>
                  <a:gd name="T3" fmla="*/ 6 h 9"/>
                  <a:gd name="T4" fmla="*/ 4 w 4"/>
                  <a:gd name="T5" fmla="*/ 9 h 9"/>
                  <a:gd name="T6" fmla="*/ 3 w 4"/>
                  <a:gd name="T7" fmla="*/ 5 h 9"/>
                  <a:gd name="T8" fmla="*/ 3 w 4"/>
                  <a:gd name="T9" fmla="*/ 5 h 9"/>
                  <a:gd name="T10" fmla="*/ 4 w 4"/>
                  <a:gd name="T11" fmla="*/ 6 h 9"/>
                  <a:gd name="T12" fmla="*/ 4 w 4"/>
                  <a:gd name="T13" fmla="*/ 6 h 9"/>
                  <a:gd name="T14" fmla="*/ 3 w 4"/>
                  <a:gd name="T15" fmla="*/ 4 h 9"/>
                  <a:gd name="T16" fmla="*/ 3 w 4"/>
                  <a:gd name="T17" fmla="*/ 3 h 9"/>
                  <a:gd name="T18" fmla="*/ 3 w 4"/>
                  <a:gd name="T19" fmla="*/ 2 h 9"/>
                  <a:gd name="T20" fmla="*/ 1 w 4"/>
                  <a:gd name="T21" fmla="*/ 1 h 9"/>
                  <a:gd name="T22" fmla="*/ 0 w 4"/>
                  <a:gd name="T2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9">
                    <a:moveTo>
                      <a:pt x="0" y="0"/>
                    </a:moveTo>
                    <a:cubicBezTo>
                      <a:pt x="0" y="1"/>
                      <a:pt x="1" y="4"/>
                      <a:pt x="1" y="6"/>
                    </a:cubicBezTo>
                    <a:cubicBezTo>
                      <a:pt x="2" y="7"/>
                      <a:pt x="3" y="9"/>
                      <a:pt x="4" y="9"/>
                    </a:cubicBezTo>
                    <a:cubicBezTo>
                      <a:pt x="3" y="8"/>
                      <a:pt x="3" y="7"/>
                      <a:pt x="3" y="5"/>
                    </a:cubicBezTo>
                    <a:cubicBezTo>
                      <a:pt x="3" y="5"/>
                      <a:pt x="3" y="5"/>
                      <a:pt x="3" y="5"/>
                    </a:cubicBezTo>
                    <a:cubicBezTo>
                      <a:pt x="4" y="5"/>
                      <a:pt x="4" y="5"/>
                      <a:pt x="4" y="6"/>
                    </a:cubicBezTo>
                    <a:cubicBezTo>
                      <a:pt x="4" y="6"/>
                      <a:pt x="4" y="6"/>
                      <a:pt x="4" y="6"/>
                    </a:cubicBezTo>
                    <a:cubicBezTo>
                      <a:pt x="4" y="5"/>
                      <a:pt x="4" y="5"/>
                      <a:pt x="3" y="4"/>
                    </a:cubicBezTo>
                    <a:cubicBezTo>
                      <a:pt x="3" y="4"/>
                      <a:pt x="3" y="3"/>
                      <a:pt x="3" y="3"/>
                    </a:cubicBezTo>
                    <a:cubicBezTo>
                      <a:pt x="3" y="2"/>
                      <a:pt x="2" y="2"/>
                      <a:pt x="3" y="2"/>
                    </a:cubicBezTo>
                    <a:cubicBezTo>
                      <a:pt x="2" y="2"/>
                      <a:pt x="1" y="1"/>
                      <a:pt x="1" y="1"/>
                    </a:cubicBezTo>
                    <a:cubicBezTo>
                      <a:pt x="0" y="1"/>
                      <a:pt x="0" y="0"/>
                      <a:pt x="0" y="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5" name="Freeform 134"/>
              <p:cNvSpPr/>
              <p:nvPr/>
            </p:nvSpPr>
            <p:spPr bwMode="auto">
              <a:xfrm>
                <a:off x="6691313" y="2190751"/>
                <a:ext cx="168275" cy="107950"/>
              </a:xfrm>
              <a:custGeom>
                <a:avLst/>
                <a:gdLst>
                  <a:gd name="T0" fmla="*/ 0 w 14"/>
                  <a:gd name="T1" fmla="*/ 3 h 9"/>
                  <a:gd name="T2" fmla="*/ 0 w 14"/>
                  <a:gd name="T3" fmla="*/ 1 h 9"/>
                  <a:gd name="T4" fmla="*/ 3 w 14"/>
                  <a:gd name="T5" fmla="*/ 0 h 9"/>
                  <a:gd name="T6" fmla="*/ 10 w 14"/>
                  <a:gd name="T7" fmla="*/ 2 h 9"/>
                  <a:gd name="T8" fmla="*/ 13 w 14"/>
                  <a:gd name="T9" fmla="*/ 4 h 9"/>
                  <a:gd name="T10" fmla="*/ 14 w 14"/>
                  <a:gd name="T11" fmla="*/ 7 h 9"/>
                  <a:gd name="T12" fmla="*/ 14 w 14"/>
                  <a:gd name="T13" fmla="*/ 9 h 9"/>
                  <a:gd name="T14" fmla="*/ 8 w 14"/>
                  <a:gd name="T15" fmla="*/ 3 h 9"/>
                  <a:gd name="T16" fmla="*/ 4 w 14"/>
                  <a:gd name="T17" fmla="*/ 2 h 9"/>
                  <a:gd name="T18" fmla="*/ 0 w 14"/>
                  <a:gd name="T19"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0" y="3"/>
                    </a:moveTo>
                    <a:cubicBezTo>
                      <a:pt x="0" y="2"/>
                      <a:pt x="0" y="1"/>
                      <a:pt x="0" y="1"/>
                    </a:cubicBezTo>
                    <a:cubicBezTo>
                      <a:pt x="1" y="0"/>
                      <a:pt x="3" y="0"/>
                      <a:pt x="3" y="0"/>
                    </a:cubicBezTo>
                    <a:cubicBezTo>
                      <a:pt x="5" y="0"/>
                      <a:pt x="8" y="0"/>
                      <a:pt x="10" y="2"/>
                    </a:cubicBezTo>
                    <a:cubicBezTo>
                      <a:pt x="11" y="2"/>
                      <a:pt x="12" y="3"/>
                      <a:pt x="13" y="4"/>
                    </a:cubicBezTo>
                    <a:cubicBezTo>
                      <a:pt x="13" y="5"/>
                      <a:pt x="14" y="6"/>
                      <a:pt x="14" y="7"/>
                    </a:cubicBezTo>
                    <a:cubicBezTo>
                      <a:pt x="14" y="7"/>
                      <a:pt x="14" y="9"/>
                      <a:pt x="14" y="9"/>
                    </a:cubicBezTo>
                    <a:cubicBezTo>
                      <a:pt x="12" y="7"/>
                      <a:pt x="11" y="5"/>
                      <a:pt x="8" y="3"/>
                    </a:cubicBezTo>
                    <a:cubicBezTo>
                      <a:pt x="7" y="3"/>
                      <a:pt x="6" y="2"/>
                      <a:pt x="4" y="2"/>
                    </a:cubicBezTo>
                    <a:cubicBezTo>
                      <a:pt x="3" y="2"/>
                      <a:pt x="0" y="3"/>
                      <a:pt x="0" y="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6" name="Freeform 135"/>
              <p:cNvSpPr/>
              <p:nvPr/>
            </p:nvSpPr>
            <p:spPr bwMode="auto">
              <a:xfrm>
                <a:off x="6691313" y="2238376"/>
                <a:ext cx="157163" cy="71438"/>
              </a:xfrm>
              <a:custGeom>
                <a:avLst/>
                <a:gdLst>
                  <a:gd name="T0" fmla="*/ 0 w 13"/>
                  <a:gd name="T1" fmla="*/ 0 h 6"/>
                  <a:gd name="T2" fmla="*/ 6 w 13"/>
                  <a:gd name="T3" fmla="*/ 5 h 6"/>
                  <a:gd name="T4" fmla="*/ 10 w 13"/>
                  <a:gd name="T5" fmla="*/ 6 h 6"/>
                  <a:gd name="T6" fmla="*/ 12 w 13"/>
                  <a:gd name="T7" fmla="*/ 6 h 6"/>
                  <a:gd name="T8" fmla="*/ 13 w 13"/>
                  <a:gd name="T9" fmla="*/ 6 h 6"/>
                  <a:gd name="T10" fmla="*/ 13 w 13"/>
                  <a:gd name="T11" fmla="*/ 6 h 6"/>
                  <a:gd name="T12" fmla="*/ 13 w 13"/>
                  <a:gd name="T13" fmla="*/ 5 h 6"/>
                  <a:gd name="T14" fmla="*/ 12 w 13"/>
                  <a:gd name="T15" fmla="*/ 5 h 6"/>
                  <a:gd name="T16" fmla="*/ 11 w 13"/>
                  <a:gd name="T17" fmla="*/ 5 h 6"/>
                  <a:gd name="T18" fmla="*/ 2 w 13"/>
                  <a:gd name="T19" fmla="*/ 2 h 6"/>
                  <a:gd name="T20" fmla="*/ 0 w 13"/>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6">
                    <a:moveTo>
                      <a:pt x="0" y="0"/>
                    </a:moveTo>
                    <a:cubicBezTo>
                      <a:pt x="1" y="2"/>
                      <a:pt x="4" y="4"/>
                      <a:pt x="6" y="5"/>
                    </a:cubicBezTo>
                    <a:cubicBezTo>
                      <a:pt x="7" y="6"/>
                      <a:pt x="8" y="6"/>
                      <a:pt x="10" y="6"/>
                    </a:cubicBezTo>
                    <a:cubicBezTo>
                      <a:pt x="10" y="6"/>
                      <a:pt x="11" y="6"/>
                      <a:pt x="12" y="6"/>
                    </a:cubicBezTo>
                    <a:cubicBezTo>
                      <a:pt x="12" y="6"/>
                      <a:pt x="12" y="6"/>
                      <a:pt x="13" y="6"/>
                    </a:cubicBezTo>
                    <a:cubicBezTo>
                      <a:pt x="13" y="6"/>
                      <a:pt x="13" y="6"/>
                      <a:pt x="13" y="6"/>
                    </a:cubicBezTo>
                    <a:cubicBezTo>
                      <a:pt x="13" y="6"/>
                      <a:pt x="13" y="6"/>
                      <a:pt x="13" y="5"/>
                    </a:cubicBezTo>
                    <a:cubicBezTo>
                      <a:pt x="13" y="6"/>
                      <a:pt x="12" y="5"/>
                      <a:pt x="12" y="5"/>
                    </a:cubicBezTo>
                    <a:cubicBezTo>
                      <a:pt x="12" y="5"/>
                      <a:pt x="11" y="5"/>
                      <a:pt x="11" y="5"/>
                    </a:cubicBezTo>
                    <a:cubicBezTo>
                      <a:pt x="6" y="5"/>
                      <a:pt x="4" y="4"/>
                      <a:pt x="2" y="2"/>
                    </a:cubicBezTo>
                    <a:lnTo>
                      <a:pt x="0" y="0"/>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7" name="Freeform 136"/>
              <p:cNvSpPr/>
              <p:nvPr/>
            </p:nvSpPr>
            <p:spPr bwMode="auto">
              <a:xfrm>
                <a:off x="6764338" y="2225676"/>
                <a:ext cx="23813" cy="36513"/>
              </a:xfrm>
              <a:custGeom>
                <a:avLst/>
                <a:gdLst>
                  <a:gd name="T0" fmla="*/ 0 w 2"/>
                  <a:gd name="T1" fmla="*/ 0 h 3"/>
                  <a:gd name="T2" fmla="*/ 2 w 2"/>
                  <a:gd name="T3" fmla="*/ 1 h 3"/>
                  <a:gd name="T4" fmla="*/ 2 w 2"/>
                  <a:gd name="T5" fmla="*/ 2 h 3"/>
                  <a:gd name="T6" fmla="*/ 1 w 2"/>
                  <a:gd name="T7" fmla="*/ 3 h 3"/>
                  <a:gd name="T8" fmla="*/ 0 w 2"/>
                  <a:gd name="T9" fmla="*/ 2 h 3"/>
                  <a:gd name="T10" fmla="*/ 0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0" y="0"/>
                    </a:moveTo>
                    <a:cubicBezTo>
                      <a:pt x="1" y="1"/>
                      <a:pt x="2" y="1"/>
                      <a:pt x="2" y="1"/>
                    </a:cubicBezTo>
                    <a:cubicBezTo>
                      <a:pt x="2" y="1"/>
                      <a:pt x="2" y="2"/>
                      <a:pt x="2" y="2"/>
                    </a:cubicBezTo>
                    <a:cubicBezTo>
                      <a:pt x="2" y="3"/>
                      <a:pt x="1" y="3"/>
                      <a:pt x="1" y="3"/>
                    </a:cubicBezTo>
                    <a:cubicBezTo>
                      <a:pt x="0" y="3"/>
                      <a:pt x="0" y="2"/>
                      <a:pt x="0" y="2"/>
                    </a:cubicBezTo>
                    <a:cubicBezTo>
                      <a:pt x="0" y="1"/>
                      <a:pt x="0" y="1"/>
                      <a:pt x="0" y="0"/>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8" name="Freeform 137"/>
              <p:cNvSpPr/>
              <p:nvPr/>
            </p:nvSpPr>
            <p:spPr bwMode="auto">
              <a:xfrm>
                <a:off x="6619875" y="2081213"/>
                <a:ext cx="155575" cy="73025"/>
              </a:xfrm>
              <a:custGeom>
                <a:avLst/>
                <a:gdLst>
                  <a:gd name="T0" fmla="*/ 0 w 13"/>
                  <a:gd name="T1" fmla="*/ 1 h 6"/>
                  <a:gd name="T2" fmla="*/ 1 w 13"/>
                  <a:gd name="T3" fmla="*/ 3 h 6"/>
                  <a:gd name="T4" fmla="*/ 3 w 13"/>
                  <a:gd name="T5" fmla="*/ 3 h 6"/>
                  <a:gd name="T6" fmla="*/ 3 w 13"/>
                  <a:gd name="T7" fmla="*/ 3 h 6"/>
                  <a:gd name="T8" fmla="*/ 1 w 13"/>
                  <a:gd name="T9" fmla="*/ 6 h 6"/>
                  <a:gd name="T10" fmla="*/ 7 w 13"/>
                  <a:gd name="T11" fmla="*/ 5 h 6"/>
                  <a:gd name="T12" fmla="*/ 10 w 13"/>
                  <a:gd name="T13" fmla="*/ 4 h 6"/>
                  <a:gd name="T14" fmla="*/ 10 w 13"/>
                  <a:gd name="T15" fmla="*/ 4 h 6"/>
                  <a:gd name="T16" fmla="*/ 11 w 13"/>
                  <a:gd name="T17" fmla="*/ 2 h 6"/>
                  <a:gd name="T18" fmla="*/ 13 w 13"/>
                  <a:gd name="T19" fmla="*/ 1 h 6"/>
                  <a:gd name="T20" fmla="*/ 12 w 13"/>
                  <a:gd name="T21" fmla="*/ 0 h 6"/>
                  <a:gd name="T22" fmla="*/ 10 w 13"/>
                  <a:gd name="T23" fmla="*/ 1 h 6"/>
                  <a:gd name="T24" fmla="*/ 7 w 13"/>
                  <a:gd name="T25" fmla="*/ 1 h 6"/>
                  <a:gd name="T26" fmla="*/ 3 w 13"/>
                  <a:gd name="T27" fmla="*/ 2 h 6"/>
                  <a:gd name="T28" fmla="*/ 0 w 13"/>
                  <a:gd name="T2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6">
                    <a:moveTo>
                      <a:pt x="0" y="1"/>
                    </a:moveTo>
                    <a:cubicBezTo>
                      <a:pt x="0" y="2"/>
                      <a:pt x="0" y="2"/>
                      <a:pt x="1" y="3"/>
                    </a:cubicBezTo>
                    <a:cubicBezTo>
                      <a:pt x="2" y="3"/>
                      <a:pt x="2" y="3"/>
                      <a:pt x="3" y="3"/>
                    </a:cubicBezTo>
                    <a:cubicBezTo>
                      <a:pt x="3" y="3"/>
                      <a:pt x="3" y="3"/>
                      <a:pt x="3" y="3"/>
                    </a:cubicBezTo>
                    <a:cubicBezTo>
                      <a:pt x="3" y="4"/>
                      <a:pt x="2" y="5"/>
                      <a:pt x="1" y="6"/>
                    </a:cubicBezTo>
                    <a:cubicBezTo>
                      <a:pt x="3" y="6"/>
                      <a:pt x="5" y="5"/>
                      <a:pt x="7" y="5"/>
                    </a:cubicBezTo>
                    <a:cubicBezTo>
                      <a:pt x="8" y="5"/>
                      <a:pt x="9" y="4"/>
                      <a:pt x="10" y="4"/>
                    </a:cubicBezTo>
                    <a:cubicBezTo>
                      <a:pt x="10" y="4"/>
                      <a:pt x="10" y="4"/>
                      <a:pt x="10" y="4"/>
                    </a:cubicBezTo>
                    <a:cubicBezTo>
                      <a:pt x="10" y="3"/>
                      <a:pt x="11" y="3"/>
                      <a:pt x="11" y="2"/>
                    </a:cubicBezTo>
                    <a:cubicBezTo>
                      <a:pt x="12" y="2"/>
                      <a:pt x="12" y="1"/>
                      <a:pt x="13" y="1"/>
                    </a:cubicBezTo>
                    <a:cubicBezTo>
                      <a:pt x="12" y="1"/>
                      <a:pt x="12" y="0"/>
                      <a:pt x="12" y="0"/>
                    </a:cubicBezTo>
                    <a:cubicBezTo>
                      <a:pt x="11" y="1"/>
                      <a:pt x="10" y="1"/>
                      <a:pt x="10" y="1"/>
                    </a:cubicBezTo>
                    <a:cubicBezTo>
                      <a:pt x="9" y="1"/>
                      <a:pt x="8" y="1"/>
                      <a:pt x="7" y="1"/>
                    </a:cubicBezTo>
                    <a:cubicBezTo>
                      <a:pt x="6" y="2"/>
                      <a:pt x="4" y="2"/>
                      <a:pt x="3" y="2"/>
                    </a:cubicBezTo>
                    <a:cubicBezTo>
                      <a:pt x="2" y="2"/>
                      <a:pt x="1" y="2"/>
                      <a:pt x="0"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9" name="Freeform 138"/>
              <p:cNvSpPr/>
              <p:nvPr/>
            </p:nvSpPr>
            <p:spPr bwMode="auto">
              <a:xfrm>
                <a:off x="6727825" y="1936751"/>
                <a:ext cx="120650" cy="144463"/>
              </a:xfrm>
              <a:custGeom>
                <a:avLst/>
                <a:gdLst>
                  <a:gd name="T0" fmla="*/ 0 w 10"/>
                  <a:gd name="T1" fmla="*/ 8 h 12"/>
                  <a:gd name="T2" fmla="*/ 4 w 10"/>
                  <a:gd name="T3" fmla="*/ 12 h 12"/>
                  <a:gd name="T4" fmla="*/ 6 w 10"/>
                  <a:gd name="T5" fmla="*/ 11 h 12"/>
                  <a:gd name="T6" fmla="*/ 7 w 10"/>
                  <a:gd name="T7" fmla="*/ 10 h 12"/>
                  <a:gd name="T8" fmla="*/ 8 w 10"/>
                  <a:gd name="T9" fmla="*/ 10 h 12"/>
                  <a:gd name="T10" fmla="*/ 10 w 10"/>
                  <a:gd name="T11" fmla="*/ 7 h 12"/>
                  <a:gd name="T12" fmla="*/ 10 w 10"/>
                  <a:gd name="T13" fmla="*/ 6 h 12"/>
                  <a:gd name="T14" fmla="*/ 10 w 10"/>
                  <a:gd name="T15" fmla="*/ 6 h 12"/>
                  <a:gd name="T16" fmla="*/ 9 w 10"/>
                  <a:gd name="T17" fmla="*/ 5 h 12"/>
                  <a:gd name="T18" fmla="*/ 7 w 10"/>
                  <a:gd name="T19" fmla="*/ 4 h 12"/>
                  <a:gd name="T20" fmla="*/ 6 w 10"/>
                  <a:gd name="T21" fmla="*/ 1 h 12"/>
                  <a:gd name="T22" fmla="*/ 6 w 10"/>
                  <a:gd name="T23" fmla="*/ 0 h 12"/>
                  <a:gd name="T24" fmla="*/ 5 w 10"/>
                  <a:gd name="T25" fmla="*/ 2 h 12"/>
                  <a:gd name="T26" fmla="*/ 4 w 10"/>
                  <a:gd name="T27" fmla="*/ 3 h 12"/>
                  <a:gd name="T28" fmla="*/ 4 w 10"/>
                  <a:gd name="T29" fmla="*/ 4 h 12"/>
                  <a:gd name="T30" fmla="*/ 3 w 10"/>
                  <a:gd name="T31" fmla="*/ 4 h 12"/>
                  <a:gd name="T32" fmla="*/ 3 w 10"/>
                  <a:gd name="T33" fmla="*/ 4 h 12"/>
                  <a:gd name="T34" fmla="*/ 3 w 10"/>
                  <a:gd name="T35" fmla="*/ 4 h 12"/>
                  <a:gd name="T36" fmla="*/ 0 w 10"/>
                  <a:gd name="T3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12">
                    <a:moveTo>
                      <a:pt x="0" y="8"/>
                    </a:moveTo>
                    <a:cubicBezTo>
                      <a:pt x="1" y="10"/>
                      <a:pt x="2" y="11"/>
                      <a:pt x="4" y="12"/>
                    </a:cubicBezTo>
                    <a:cubicBezTo>
                      <a:pt x="5" y="12"/>
                      <a:pt x="5" y="12"/>
                      <a:pt x="6" y="11"/>
                    </a:cubicBezTo>
                    <a:cubicBezTo>
                      <a:pt x="6" y="11"/>
                      <a:pt x="7" y="11"/>
                      <a:pt x="7" y="10"/>
                    </a:cubicBezTo>
                    <a:cubicBezTo>
                      <a:pt x="7" y="10"/>
                      <a:pt x="8" y="10"/>
                      <a:pt x="8" y="10"/>
                    </a:cubicBezTo>
                    <a:cubicBezTo>
                      <a:pt x="8" y="9"/>
                      <a:pt x="9" y="7"/>
                      <a:pt x="10" y="7"/>
                    </a:cubicBezTo>
                    <a:cubicBezTo>
                      <a:pt x="10" y="6"/>
                      <a:pt x="10" y="6"/>
                      <a:pt x="10" y="6"/>
                    </a:cubicBezTo>
                    <a:cubicBezTo>
                      <a:pt x="10" y="6"/>
                      <a:pt x="10" y="6"/>
                      <a:pt x="10" y="6"/>
                    </a:cubicBezTo>
                    <a:cubicBezTo>
                      <a:pt x="9" y="6"/>
                      <a:pt x="9" y="5"/>
                      <a:pt x="9" y="5"/>
                    </a:cubicBezTo>
                    <a:cubicBezTo>
                      <a:pt x="8" y="5"/>
                      <a:pt x="8" y="4"/>
                      <a:pt x="7" y="4"/>
                    </a:cubicBezTo>
                    <a:cubicBezTo>
                      <a:pt x="7" y="3"/>
                      <a:pt x="6" y="2"/>
                      <a:pt x="6" y="1"/>
                    </a:cubicBezTo>
                    <a:cubicBezTo>
                      <a:pt x="6" y="1"/>
                      <a:pt x="6" y="0"/>
                      <a:pt x="6" y="0"/>
                    </a:cubicBezTo>
                    <a:cubicBezTo>
                      <a:pt x="5" y="0"/>
                      <a:pt x="5" y="1"/>
                      <a:pt x="5" y="2"/>
                    </a:cubicBezTo>
                    <a:cubicBezTo>
                      <a:pt x="4" y="2"/>
                      <a:pt x="4" y="3"/>
                      <a:pt x="4" y="3"/>
                    </a:cubicBezTo>
                    <a:cubicBezTo>
                      <a:pt x="4" y="4"/>
                      <a:pt x="4" y="4"/>
                      <a:pt x="4" y="4"/>
                    </a:cubicBezTo>
                    <a:cubicBezTo>
                      <a:pt x="4" y="4"/>
                      <a:pt x="3" y="3"/>
                      <a:pt x="3" y="4"/>
                    </a:cubicBezTo>
                    <a:cubicBezTo>
                      <a:pt x="3" y="4"/>
                      <a:pt x="3" y="4"/>
                      <a:pt x="3" y="4"/>
                    </a:cubicBezTo>
                    <a:cubicBezTo>
                      <a:pt x="3" y="4"/>
                      <a:pt x="3" y="4"/>
                      <a:pt x="3" y="4"/>
                    </a:cubicBezTo>
                    <a:cubicBezTo>
                      <a:pt x="1" y="4"/>
                      <a:pt x="0" y="7"/>
                      <a:pt x="0" y="8"/>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0" name="Freeform 139"/>
              <p:cNvSpPr>
                <a:spLocks noEditPoints="1"/>
              </p:cNvSpPr>
              <p:nvPr/>
            </p:nvSpPr>
            <p:spPr bwMode="auto">
              <a:xfrm>
                <a:off x="7342188" y="2611438"/>
                <a:ext cx="649288" cy="649288"/>
              </a:xfrm>
              <a:custGeom>
                <a:avLst/>
                <a:gdLst>
                  <a:gd name="T0" fmla="*/ 20 w 54"/>
                  <a:gd name="T1" fmla="*/ 18 h 54"/>
                  <a:gd name="T2" fmla="*/ 24 w 54"/>
                  <a:gd name="T3" fmla="*/ 23 h 54"/>
                  <a:gd name="T4" fmla="*/ 33 w 54"/>
                  <a:gd name="T5" fmla="*/ 26 h 54"/>
                  <a:gd name="T6" fmla="*/ 27 w 54"/>
                  <a:gd name="T7" fmla="*/ 35 h 54"/>
                  <a:gd name="T8" fmla="*/ 30 w 54"/>
                  <a:gd name="T9" fmla="*/ 20 h 54"/>
                  <a:gd name="T10" fmla="*/ 31 w 54"/>
                  <a:gd name="T11" fmla="*/ 25 h 54"/>
                  <a:gd name="T12" fmla="*/ 37 w 54"/>
                  <a:gd name="T13" fmla="*/ 30 h 54"/>
                  <a:gd name="T14" fmla="*/ 25 w 54"/>
                  <a:gd name="T15" fmla="*/ 37 h 54"/>
                  <a:gd name="T16" fmla="*/ 38 w 54"/>
                  <a:gd name="T17" fmla="*/ 24 h 54"/>
                  <a:gd name="T18" fmla="*/ 16 w 54"/>
                  <a:gd name="T19" fmla="*/ 27 h 54"/>
                  <a:gd name="T20" fmla="*/ 28 w 54"/>
                  <a:gd name="T21" fmla="*/ 38 h 54"/>
                  <a:gd name="T22" fmla="*/ 22 w 54"/>
                  <a:gd name="T23" fmla="*/ 37 h 54"/>
                  <a:gd name="T24" fmla="*/ 26 w 54"/>
                  <a:gd name="T25" fmla="*/ 15 h 54"/>
                  <a:gd name="T26" fmla="*/ 17 w 54"/>
                  <a:gd name="T27" fmla="*/ 20 h 54"/>
                  <a:gd name="T28" fmla="*/ 52 w 54"/>
                  <a:gd name="T29" fmla="*/ 28 h 54"/>
                  <a:gd name="T30" fmla="*/ 50 w 54"/>
                  <a:gd name="T31" fmla="*/ 15 h 54"/>
                  <a:gd name="T32" fmla="*/ 2 w 54"/>
                  <a:gd name="T33" fmla="*/ 31 h 54"/>
                  <a:gd name="T34" fmla="*/ 34 w 54"/>
                  <a:gd name="T35" fmla="*/ 54 h 54"/>
                  <a:gd name="T36" fmla="*/ 51 w 54"/>
                  <a:gd name="T37" fmla="*/ 18 h 54"/>
                  <a:gd name="T38" fmla="*/ 26 w 54"/>
                  <a:gd name="T39" fmla="*/ 1 h 54"/>
                  <a:gd name="T40" fmla="*/ 45 w 54"/>
                  <a:gd name="T41" fmla="*/ 37 h 54"/>
                  <a:gd name="T42" fmla="*/ 12 w 54"/>
                  <a:gd name="T43" fmla="*/ 26 h 54"/>
                  <a:gd name="T44" fmla="*/ 19 w 54"/>
                  <a:gd name="T45" fmla="*/ 40 h 54"/>
                  <a:gd name="T46" fmla="*/ 40 w 54"/>
                  <a:gd name="T47" fmla="*/ 38 h 54"/>
                  <a:gd name="T48" fmla="*/ 39 w 54"/>
                  <a:gd name="T49" fmla="*/ 21 h 54"/>
                  <a:gd name="T50" fmla="*/ 30 w 54"/>
                  <a:gd name="T51" fmla="*/ 11 h 54"/>
                  <a:gd name="T52" fmla="*/ 15 w 54"/>
                  <a:gd name="T53" fmla="*/ 17 h 54"/>
                  <a:gd name="T54" fmla="*/ 33 w 54"/>
                  <a:gd name="T55" fmla="*/ 48 h 54"/>
                  <a:gd name="T56" fmla="*/ 27 w 54"/>
                  <a:gd name="T57" fmla="*/ 48 h 54"/>
                  <a:gd name="T58" fmla="*/ 7 w 54"/>
                  <a:gd name="T59" fmla="*/ 32 h 54"/>
                  <a:gd name="T60" fmla="*/ 42 w 54"/>
                  <a:gd name="T61" fmla="*/ 12 h 54"/>
                  <a:gd name="T62" fmla="*/ 21 w 54"/>
                  <a:gd name="T63" fmla="*/ 6 h 54"/>
                  <a:gd name="T64" fmla="*/ 33 w 54"/>
                  <a:gd name="T65" fmla="*/ 6 h 54"/>
                  <a:gd name="T66" fmla="*/ 32 w 54"/>
                  <a:gd name="T67" fmla="*/ 3 h 54"/>
                  <a:gd name="T68" fmla="*/ 12 w 54"/>
                  <a:gd name="T69" fmla="*/ 9 h 54"/>
                  <a:gd name="T70" fmla="*/ 43 w 54"/>
                  <a:gd name="T71" fmla="*/ 18 h 54"/>
                  <a:gd name="T72" fmla="*/ 41 w 54"/>
                  <a:gd name="T73" fmla="*/ 6 h 54"/>
                  <a:gd name="T74" fmla="*/ 11 w 54"/>
                  <a:gd name="T75" fmla="*/ 31 h 54"/>
                  <a:gd name="T76" fmla="*/ 46 w 54"/>
                  <a:gd name="T77" fmla="*/ 11 h 54"/>
                  <a:gd name="T78" fmla="*/ 45 w 54"/>
                  <a:gd name="T79" fmla="*/ 26 h 54"/>
                  <a:gd name="T80" fmla="*/ 31 w 54"/>
                  <a:gd name="T81" fmla="*/ 11 h 54"/>
                  <a:gd name="T82" fmla="*/ 12 w 54"/>
                  <a:gd name="T83" fmla="*/ 21 h 54"/>
                  <a:gd name="T84" fmla="*/ 36 w 54"/>
                  <a:gd name="T85" fmla="*/ 8 h 54"/>
                  <a:gd name="T86" fmla="*/ 22 w 54"/>
                  <a:gd name="T87" fmla="*/ 9 h 54"/>
                  <a:gd name="T88" fmla="*/ 12 w 54"/>
                  <a:gd name="T89" fmla="*/ 14 h 54"/>
                  <a:gd name="T90" fmla="*/ 13 w 54"/>
                  <a:gd name="T91" fmla="*/ 13 h 54"/>
                  <a:gd name="T92" fmla="*/ 33 w 54"/>
                  <a:gd name="T93" fmla="*/ 7 h 54"/>
                  <a:gd name="T94" fmla="*/ 47 w 54"/>
                  <a:gd name="T95" fmla="*/ 36 h 54"/>
                  <a:gd name="T96" fmla="*/ 30 w 54"/>
                  <a:gd name="T97" fmla="*/ 7 h 54"/>
                  <a:gd name="T98" fmla="*/ 15 w 54"/>
                  <a:gd name="T99" fmla="*/ 13 h 54"/>
                  <a:gd name="T100" fmla="*/ 19 w 54"/>
                  <a:gd name="T101" fmla="*/ 43 h 54"/>
                  <a:gd name="T102" fmla="*/ 19 w 54"/>
                  <a:gd name="T103" fmla="*/ 8 h 54"/>
                  <a:gd name="T104" fmla="*/ 39 w 54"/>
                  <a:gd name="T105" fmla="*/ 40 h 54"/>
                  <a:gd name="T106" fmla="*/ 16 w 54"/>
                  <a:gd name="T107" fmla="*/ 44 h 54"/>
                  <a:gd name="T108" fmla="*/ 45 w 54"/>
                  <a:gd name="T109" fmla="*/ 26 h 54"/>
                  <a:gd name="T110" fmla="*/ 47 w 54"/>
                  <a:gd name="T111" fmla="*/ 23 h 54"/>
                  <a:gd name="T112" fmla="*/ 9 w 54"/>
                  <a:gd name="T113" fmla="*/ 22 h 54"/>
                  <a:gd name="T114" fmla="*/ 10 w 54"/>
                  <a:gd name="T115" fmla="*/ 34 h 54"/>
                  <a:gd name="T116" fmla="*/ 44 w 54"/>
                  <a:gd name="T117" fmla="*/ 38 h 54"/>
                  <a:gd name="T118" fmla="*/ 37 w 54"/>
                  <a:gd name="T119" fmla="*/ 37 h 54"/>
                  <a:gd name="T120" fmla="*/ 42 w 54"/>
                  <a:gd name="T121" fmla="*/ 32 h 54"/>
                  <a:gd name="T122" fmla="*/ 26 w 54"/>
                  <a:gd name="T123" fmla="*/ 11 h 54"/>
                  <a:gd name="T124" fmla="*/ 24 w 54"/>
                  <a:gd name="T125"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 h="54">
                    <a:moveTo>
                      <a:pt x="14" y="51"/>
                    </a:moveTo>
                    <a:cubicBezTo>
                      <a:pt x="14" y="50"/>
                      <a:pt x="15" y="50"/>
                      <a:pt x="15" y="49"/>
                    </a:cubicBezTo>
                    <a:cubicBezTo>
                      <a:pt x="15" y="49"/>
                      <a:pt x="15" y="49"/>
                      <a:pt x="15" y="49"/>
                    </a:cubicBezTo>
                    <a:cubicBezTo>
                      <a:pt x="14" y="49"/>
                      <a:pt x="14" y="49"/>
                      <a:pt x="14" y="50"/>
                    </a:cubicBezTo>
                    <a:cubicBezTo>
                      <a:pt x="14" y="50"/>
                      <a:pt x="13" y="50"/>
                      <a:pt x="13" y="50"/>
                    </a:cubicBezTo>
                    <a:cubicBezTo>
                      <a:pt x="13" y="50"/>
                      <a:pt x="13" y="50"/>
                      <a:pt x="13" y="50"/>
                    </a:cubicBezTo>
                    <a:cubicBezTo>
                      <a:pt x="13" y="50"/>
                      <a:pt x="13" y="50"/>
                      <a:pt x="13" y="50"/>
                    </a:cubicBezTo>
                    <a:cubicBezTo>
                      <a:pt x="14" y="49"/>
                      <a:pt x="14" y="49"/>
                      <a:pt x="14" y="49"/>
                    </a:cubicBezTo>
                    <a:cubicBezTo>
                      <a:pt x="15" y="49"/>
                      <a:pt x="15" y="48"/>
                      <a:pt x="16" y="48"/>
                    </a:cubicBezTo>
                    <a:cubicBezTo>
                      <a:pt x="16" y="48"/>
                      <a:pt x="16" y="48"/>
                      <a:pt x="16" y="48"/>
                    </a:cubicBezTo>
                    <a:cubicBezTo>
                      <a:pt x="16" y="48"/>
                      <a:pt x="16" y="48"/>
                      <a:pt x="16" y="48"/>
                    </a:cubicBezTo>
                    <a:cubicBezTo>
                      <a:pt x="16" y="48"/>
                      <a:pt x="16" y="48"/>
                      <a:pt x="16" y="49"/>
                    </a:cubicBezTo>
                    <a:cubicBezTo>
                      <a:pt x="16" y="49"/>
                      <a:pt x="16" y="49"/>
                      <a:pt x="16" y="49"/>
                    </a:cubicBezTo>
                    <a:cubicBezTo>
                      <a:pt x="16" y="50"/>
                      <a:pt x="16" y="50"/>
                      <a:pt x="16" y="51"/>
                    </a:cubicBezTo>
                    <a:cubicBezTo>
                      <a:pt x="16" y="51"/>
                      <a:pt x="16" y="52"/>
                      <a:pt x="16" y="52"/>
                    </a:cubicBezTo>
                    <a:cubicBezTo>
                      <a:pt x="16" y="52"/>
                      <a:pt x="16" y="52"/>
                      <a:pt x="16" y="52"/>
                    </a:cubicBezTo>
                    <a:cubicBezTo>
                      <a:pt x="16" y="52"/>
                      <a:pt x="15" y="52"/>
                      <a:pt x="15" y="52"/>
                    </a:cubicBezTo>
                    <a:cubicBezTo>
                      <a:pt x="16" y="51"/>
                      <a:pt x="16" y="50"/>
                      <a:pt x="16" y="50"/>
                    </a:cubicBezTo>
                    <a:cubicBezTo>
                      <a:pt x="16" y="49"/>
                      <a:pt x="16" y="49"/>
                      <a:pt x="16" y="49"/>
                    </a:cubicBezTo>
                    <a:cubicBezTo>
                      <a:pt x="16" y="49"/>
                      <a:pt x="16" y="49"/>
                      <a:pt x="15" y="49"/>
                    </a:cubicBezTo>
                    <a:cubicBezTo>
                      <a:pt x="15" y="49"/>
                      <a:pt x="15" y="50"/>
                      <a:pt x="15" y="50"/>
                    </a:cubicBezTo>
                    <a:cubicBezTo>
                      <a:pt x="15" y="50"/>
                      <a:pt x="15" y="50"/>
                      <a:pt x="14" y="51"/>
                    </a:cubicBezTo>
                    <a:cubicBezTo>
                      <a:pt x="14" y="51"/>
                      <a:pt x="14" y="51"/>
                      <a:pt x="14" y="51"/>
                    </a:cubicBezTo>
                    <a:close/>
                    <a:moveTo>
                      <a:pt x="39" y="24"/>
                    </a:moveTo>
                    <a:cubicBezTo>
                      <a:pt x="39" y="24"/>
                      <a:pt x="39" y="25"/>
                      <a:pt x="39" y="25"/>
                    </a:cubicBezTo>
                    <a:cubicBezTo>
                      <a:pt x="39" y="25"/>
                      <a:pt x="39" y="25"/>
                      <a:pt x="39" y="25"/>
                    </a:cubicBezTo>
                    <a:cubicBezTo>
                      <a:pt x="39" y="26"/>
                      <a:pt x="39" y="26"/>
                      <a:pt x="39" y="26"/>
                    </a:cubicBezTo>
                    <a:cubicBezTo>
                      <a:pt x="39" y="26"/>
                      <a:pt x="39" y="27"/>
                      <a:pt x="39" y="27"/>
                    </a:cubicBezTo>
                    <a:cubicBezTo>
                      <a:pt x="39" y="27"/>
                      <a:pt x="40" y="28"/>
                      <a:pt x="39" y="28"/>
                    </a:cubicBezTo>
                    <a:cubicBezTo>
                      <a:pt x="39" y="28"/>
                      <a:pt x="39" y="28"/>
                      <a:pt x="39" y="28"/>
                    </a:cubicBezTo>
                    <a:cubicBezTo>
                      <a:pt x="39" y="28"/>
                      <a:pt x="39" y="28"/>
                      <a:pt x="39" y="28"/>
                    </a:cubicBezTo>
                    <a:cubicBezTo>
                      <a:pt x="39" y="29"/>
                      <a:pt x="39" y="29"/>
                      <a:pt x="39" y="30"/>
                    </a:cubicBezTo>
                    <a:cubicBezTo>
                      <a:pt x="39" y="30"/>
                      <a:pt x="39" y="31"/>
                      <a:pt x="38" y="31"/>
                    </a:cubicBezTo>
                    <a:cubicBezTo>
                      <a:pt x="38" y="32"/>
                      <a:pt x="38" y="32"/>
                      <a:pt x="37" y="33"/>
                    </a:cubicBezTo>
                    <a:cubicBezTo>
                      <a:pt x="37" y="33"/>
                      <a:pt x="37" y="33"/>
                      <a:pt x="37" y="34"/>
                    </a:cubicBezTo>
                    <a:cubicBezTo>
                      <a:pt x="36" y="34"/>
                      <a:pt x="36" y="34"/>
                      <a:pt x="36" y="34"/>
                    </a:cubicBezTo>
                    <a:cubicBezTo>
                      <a:pt x="36" y="35"/>
                      <a:pt x="35" y="35"/>
                      <a:pt x="35" y="35"/>
                    </a:cubicBezTo>
                    <a:cubicBezTo>
                      <a:pt x="35" y="36"/>
                      <a:pt x="34" y="36"/>
                      <a:pt x="34" y="36"/>
                    </a:cubicBezTo>
                    <a:cubicBezTo>
                      <a:pt x="34" y="36"/>
                      <a:pt x="34" y="36"/>
                      <a:pt x="34" y="36"/>
                    </a:cubicBezTo>
                    <a:cubicBezTo>
                      <a:pt x="34" y="36"/>
                      <a:pt x="33" y="36"/>
                      <a:pt x="33" y="37"/>
                    </a:cubicBezTo>
                    <a:cubicBezTo>
                      <a:pt x="33" y="37"/>
                      <a:pt x="32" y="37"/>
                      <a:pt x="32" y="37"/>
                    </a:cubicBezTo>
                    <a:cubicBezTo>
                      <a:pt x="32" y="37"/>
                      <a:pt x="31" y="38"/>
                      <a:pt x="31" y="38"/>
                    </a:cubicBezTo>
                    <a:cubicBezTo>
                      <a:pt x="31" y="38"/>
                      <a:pt x="30" y="38"/>
                      <a:pt x="30" y="38"/>
                    </a:cubicBezTo>
                    <a:cubicBezTo>
                      <a:pt x="29" y="38"/>
                      <a:pt x="29" y="38"/>
                      <a:pt x="28" y="39"/>
                    </a:cubicBezTo>
                    <a:cubicBezTo>
                      <a:pt x="28" y="39"/>
                      <a:pt x="27" y="39"/>
                      <a:pt x="27" y="39"/>
                    </a:cubicBezTo>
                    <a:cubicBezTo>
                      <a:pt x="27" y="39"/>
                      <a:pt x="27" y="39"/>
                      <a:pt x="27" y="39"/>
                    </a:cubicBezTo>
                    <a:cubicBezTo>
                      <a:pt x="26" y="38"/>
                      <a:pt x="26" y="38"/>
                      <a:pt x="25" y="38"/>
                    </a:cubicBezTo>
                    <a:cubicBezTo>
                      <a:pt x="25" y="38"/>
                      <a:pt x="24" y="38"/>
                      <a:pt x="24" y="38"/>
                    </a:cubicBezTo>
                    <a:cubicBezTo>
                      <a:pt x="24" y="38"/>
                      <a:pt x="23" y="38"/>
                      <a:pt x="23" y="38"/>
                    </a:cubicBezTo>
                    <a:cubicBezTo>
                      <a:pt x="23" y="38"/>
                      <a:pt x="23" y="38"/>
                      <a:pt x="22" y="37"/>
                    </a:cubicBezTo>
                    <a:cubicBezTo>
                      <a:pt x="22" y="37"/>
                      <a:pt x="22" y="37"/>
                      <a:pt x="22" y="37"/>
                    </a:cubicBezTo>
                    <a:cubicBezTo>
                      <a:pt x="21" y="37"/>
                      <a:pt x="21" y="37"/>
                      <a:pt x="21" y="37"/>
                    </a:cubicBezTo>
                    <a:cubicBezTo>
                      <a:pt x="21" y="36"/>
                      <a:pt x="20" y="36"/>
                      <a:pt x="20" y="36"/>
                    </a:cubicBezTo>
                    <a:cubicBezTo>
                      <a:pt x="20" y="36"/>
                      <a:pt x="20" y="36"/>
                      <a:pt x="20" y="36"/>
                    </a:cubicBezTo>
                    <a:cubicBezTo>
                      <a:pt x="20" y="35"/>
                      <a:pt x="19" y="35"/>
                      <a:pt x="19" y="35"/>
                    </a:cubicBezTo>
                    <a:cubicBezTo>
                      <a:pt x="19" y="35"/>
                      <a:pt x="19" y="35"/>
                      <a:pt x="19" y="34"/>
                    </a:cubicBezTo>
                    <a:cubicBezTo>
                      <a:pt x="18" y="34"/>
                      <a:pt x="18" y="34"/>
                      <a:pt x="18" y="33"/>
                    </a:cubicBezTo>
                    <a:cubicBezTo>
                      <a:pt x="18" y="33"/>
                      <a:pt x="17" y="33"/>
                      <a:pt x="17" y="33"/>
                    </a:cubicBezTo>
                    <a:cubicBezTo>
                      <a:pt x="17" y="32"/>
                      <a:pt x="17" y="32"/>
                      <a:pt x="17" y="32"/>
                    </a:cubicBezTo>
                    <a:cubicBezTo>
                      <a:pt x="17" y="32"/>
                      <a:pt x="17" y="31"/>
                      <a:pt x="17" y="31"/>
                    </a:cubicBezTo>
                    <a:cubicBezTo>
                      <a:pt x="16" y="31"/>
                      <a:pt x="16" y="30"/>
                      <a:pt x="16" y="30"/>
                    </a:cubicBezTo>
                    <a:cubicBezTo>
                      <a:pt x="16" y="30"/>
                      <a:pt x="16" y="29"/>
                      <a:pt x="16" y="29"/>
                    </a:cubicBezTo>
                    <a:cubicBezTo>
                      <a:pt x="16" y="29"/>
                      <a:pt x="16" y="28"/>
                      <a:pt x="16" y="28"/>
                    </a:cubicBezTo>
                    <a:cubicBezTo>
                      <a:pt x="16" y="28"/>
                      <a:pt x="16" y="27"/>
                      <a:pt x="16" y="26"/>
                    </a:cubicBezTo>
                    <a:cubicBezTo>
                      <a:pt x="16" y="26"/>
                      <a:pt x="16" y="25"/>
                      <a:pt x="16" y="25"/>
                    </a:cubicBezTo>
                    <a:cubicBezTo>
                      <a:pt x="16" y="25"/>
                      <a:pt x="16" y="25"/>
                      <a:pt x="16" y="24"/>
                    </a:cubicBezTo>
                    <a:cubicBezTo>
                      <a:pt x="16" y="24"/>
                      <a:pt x="16" y="24"/>
                      <a:pt x="16" y="24"/>
                    </a:cubicBezTo>
                    <a:cubicBezTo>
                      <a:pt x="16" y="23"/>
                      <a:pt x="17" y="23"/>
                      <a:pt x="17" y="22"/>
                    </a:cubicBezTo>
                    <a:cubicBezTo>
                      <a:pt x="17" y="22"/>
                      <a:pt x="17" y="22"/>
                      <a:pt x="17" y="22"/>
                    </a:cubicBezTo>
                    <a:cubicBezTo>
                      <a:pt x="17" y="22"/>
                      <a:pt x="17" y="21"/>
                      <a:pt x="17" y="21"/>
                    </a:cubicBezTo>
                    <a:cubicBezTo>
                      <a:pt x="18" y="21"/>
                      <a:pt x="18" y="20"/>
                      <a:pt x="18" y="19"/>
                    </a:cubicBezTo>
                    <a:cubicBezTo>
                      <a:pt x="19" y="19"/>
                      <a:pt x="19" y="18"/>
                      <a:pt x="20" y="18"/>
                    </a:cubicBezTo>
                    <a:cubicBezTo>
                      <a:pt x="20" y="18"/>
                      <a:pt x="21" y="17"/>
                      <a:pt x="21" y="17"/>
                    </a:cubicBezTo>
                    <a:cubicBezTo>
                      <a:pt x="22" y="17"/>
                      <a:pt x="22" y="17"/>
                      <a:pt x="23" y="16"/>
                    </a:cubicBezTo>
                    <a:cubicBezTo>
                      <a:pt x="23" y="16"/>
                      <a:pt x="24" y="16"/>
                      <a:pt x="24" y="16"/>
                    </a:cubicBezTo>
                    <a:cubicBezTo>
                      <a:pt x="25" y="16"/>
                      <a:pt x="26" y="16"/>
                      <a:pt x="27" y="16"/>
                    </a:cubicBezTo>
                    <a:cubicBezTo>
                      <a:pt x="27" y="16"/>
                      <a:pt x="28" y="16"/>
                      <a:pt x="28" y="16"/>
                    </a:cubicBezTo>
                    <a:cubicBezTo>
                      <a:pt x="29" y="16"/>
                      <a:pt x="29" y="16"/>
                      <a:pt x="29" y="16"/>
                    </a:cubicBezTo>
                    <a:cubicBezTo>
                      <a:pt x="29" y="16"/>
                      <a:pt x="30" y="16"/>
                      <a:pt x="30" y="17"/>
                    </a:cubicBezTo>
                    <a:cubicBezTo>
                      <a:pt x="30" y="17"/>
                      <a:pt x="31" y="17"/>
                      <a:pt x="31" y="17"/>
                    </a:cubicBezTo>
                    <a:cubicBezTo>
                      <a:pt x="31" y="17"/>
                      <a:pt x="31" y="17"/>
                      <a:pt x="31" y="17"/>
                    </a:cubicBezTo>
                    <a:cubicBezTo>
                      <a:pt x="32" y="17"/>
                      <a:pt x="32" y="17"/>
                      <a:pt x="33" y="17"/>
                    </a:cubicBezTo>
                    <a:cubicBezTo>
                      <a:pt x="33" y="17"/>
                      <a:pt x="34" y="17"/>
                      <a:pt x="34" y="18"/>
                    </a:cubicBezTo>
                    <a:cubicBezTo>
                      <a:pt x="34" y="18"/>
                      <a:pt x="35" y="18"/>
                      <a:pt x="35" y="19"/>
                    </a:cubicBezTo>
                    <a:cubicBezTo>
                      <a:pt x="36" y="19"/>
                      <a:pt x="36" y="19"/>
                      <a:pt x="37" y="20"/>
                    </a:cubicBezTo>
                    <a:cubicBezTo>
                      <a:pt x="37" y="20"/>
                      <a:pt x="37" y="21"/>
                      <a:pt x="37" y="21"/>
                    </a:cubicBezTo>
                    <a:cubicBezTo>
                      <a:pt x="38" y="21"/>
                      <a:pt x="38" y="22"/>
                      <a:pt x="38" y="22"/>
                    </a:cubicBezTo>
                    <a:cubicBezTo>
                      <a:pt x="38" y="22"/>
                      <a:pt x="38" y="22"/>
                      <a:pt x="38" y="22"/>
                    </a:cubicBezTo>
                    <a:cubicBezTo>
                      <a:pt x="38" y="23"/>
                      <a:pt x="38" y="23"/>
                      <a:pt x="38" y="23"/>
                    </a:cubicBezTo>
                    <a:cubicBezTo>
                      <a:pt x="38" y="24"/>
                      <a:pt x="38" y="24"/>
                      <a:pt x="39" y="24"/>
                    </a:cubicBezTo>
                    <a:cubicBezTo>
                      <a:pt x="39" y="24"/>
                      <a:pt x="39" y="24"/>
                      <a:pt x="39" y="24"/>
                    </a:cubicBezTo>
                    <a:close/>
                    <a:moveTo>
                      <a:pt x="24" y="27"/>
                    </a:moveTo>
                    <a:cubicBezTo>
                      <a:pt x="24" y="27"/>
                      <a:pt x="24" y="27"/>
                      <a:pt x="23" y="27"/>
                    </a:cubicBezTo>
                    <a:cubicBezTo>
                      <a:pt x="23" y="27"/>
                      <a:pt x="23" y="27"/>
                      <a:pt x="23" y="27"/>
                    </a:cubicBezTo>
                    <a:cubicBezTo>
                      <a:pt x="23" y="27"/>
                      <a:pt x="22" y="27"/>
                      <a:pt x="22" y="27"/>
                    </a:cubicBezTo>
                    <a:cubicBezTo>
                      <a:pt x="21" y="27"/>
                      <a:pt x="21" y="26"/>
                      <a:pt x="20" y="26"/>
                    </a:cubicBezTo>
                    <a:cubicBezTo>
                      <a:pt x="20" y="26"/>
                      <a:pt x="20" y="26"/>
                      <a:pt x="20" y="26"/>
                    </a:cubicBezTo>
                    <a:cubicBezTo>
                      <a:pt x="19" y="27"/>
                      <a:pt x="19" y="27"/>
                      <a:pt x="19" y="27"/>
                    </a:cubicBezTo>
                    <a:cubicBezTo>
                      <a:pt x="19" y="27"/>
                      <a:pt x="19" y="28"/>
                      <a:pt x="19" y="28"/>
                    </a:cubicBezTo>
                    <a:cubicBezTo>
                      <a:pt x="19" y="28"/>
                      <a:pt x="19" y="28"/>
                      <a:pt x="19" y="28"/>
                    </a:cubicBezTo>
                    <a:cubicBezTo>
                      <a:pt x="19" y="28"/>
                      <a:pt x="20" y="28"/>
                      <a:pt x="20" y="28"/>
                    </a:cubicBezTo>
                    <a:cubicBezTo>
                      <a:pt x="20" y="28"/>
                      <a:pt x="21" y="28"/>
                      <a:pt x="21" y="28"/>
                    </a:cubicBezTo>
                    <a:cubicBezTo>
                      <a:pt x="22" y="28"/>
                      <a:pt x="22" y="27"/>
                      <a:pt x="23" y="27"/>
                    </a:cubicBezTo>
                    <a:cubicBezTo>
                      <a:pt x="23" y="27"/>
                      <a:pt x="23" y="27"/>
                      <a:pt x="24" y="27"/>
                    </a:cubicBezTo>
                    <a:close/>
                    <a:moveTo>
                      <a:pt x="22" y="27"/>
                    </a:moveTo>
                    <a:cubicBezTo>
                      <a:pt x="22" y="27"/>
                      <a:pt x="22" y="27"/>
                      <a:pt x="22" y="27"/>
                    </a:cubicBezTo>
                    <a:cubicBezTo>
                      <a:pt x="22" y="27"/>
                      <a:pt x="22" y="27"/>
                      <a:pt x="22" y="27"/>
                    </a:cubicBezTo>
                    <a:cubicBezTo>
                      <a:pt x="22" y="27"/>
                      <a:pt x="21" y="27"/>
                      <a:pt x="21" y="27"/>
                    </a:cubicBezTo>
                    <a:cubicBezTo>
                      <a:pt x="21" y="27"/>
                      <a:pt x="20" y="27"/>
                      <a:pt x="20" y="27"/>
                    </a:cubicBezTo>
                    <a:cubicBezTo>
                      <a:pt x="20" y="27"/>
                      <a:pt x="20" y="27"/>
                      <a:pt x="20" y="27"/>
                    </a:cubicBezTo>
                    <a:cubicBezTo>
                      <a:pt x="20" y="27"/>
                      <a:pt x="20" y="28"/>
                      <a:pt x="20" y="28"/>
                    </a:cubicBezTo>
                    <a:cubicBezTo>
                      <a:pt x="21" y="28"/>
                      <a:pt x="21" y="27"/>
                      <a:pt x="22" y="27"/>
                    </a:cubicBezTo>
                    <a:close/>
                    <a:moveTo>
                      <a:pt x="23" y="24"/>
                    </a:moveTo>
                    <a:cubicBezTo>
                      <a:pt x="23" y="24"/>
                      <a:pt x="23" y="24"/>
                      <a:pt x="23" y="24"/>
                    </a:cubicBezTo>
                    <a:cubicBezTo>
                      <a:pt x="23" y="24"/>
                      <a:pt x="23" y="24"/>
                      <a:pt x="23" y="24"/>
                    </a:cubicBezTo>
                    <a:cubicBezTo>
                      <a:pt x="23" y="24"/>
                      <a:pt x="23" y="24"/>
                      <a:pt x="23" y="24"/>
                    </a:cubicBezTo>
                    <a:cubicBezTo>
                      <a:pt x="23" y="24"/>
                      <a:pt x="22" y="23"/>
                      <a:pt x="22" y="23"/>
                    </a:cubicBezTo>
                    <a:cubicBezTo>
                      <a:pt x="22" y="23"/>
                      <a:pt x="22" y="23"/>
                      <a:pt x="22" y="23"/>
                    </a:cubicBezTo>
                    <a:cubicBezTo>
                      <a:pt x="21" y="23"/>
                      <a:pt x="21" y="23"/>
                      <a:pt x="21" y="22"/>
                    </a:cubicBezTo>
                    <a:cubicBezTo>
                      <a:pt x="21" y="22"/>
                      <a:pt x="21" y="22"/>
                      <a:pt x="21" y="22"/>
                    </a:cubicBezTo>
                    <a:cubicBezTo>
                      <a:pt x="20" y="22"/>
                      <a:pt x="20" y="22"/>
                      <a:pt x="20" y="22"/>
                    </a:cubicBezTo>
                    <a:cubicBezTo>
                      <a:pt x="20" y="23"/>
                      <a:pt x="20" y="23"/>
                      <a:pt x="20" y="23"/>
                    </a:cubicBezTo>
                    <a:cubicBezTo>
                      <a:pt x="20" y="23"/>
                      <a:pt x="20" y="23"/>
                      <a:pt x="20" y="24"/>
                    </a:cubicBezTo>
                    <a:cubicBezTo>
                      <a:pt x="19" y="24"/>
                      <a:pt x="20" y="24"/>
                      <a:pt x="20" y="24"/>
                    </a:cubicBezTo>
                    <a:cubicBezTo>
                      <a:pt x="20" y="24"/>
                      <a:pt x="20" y="24"/>
                      <a:pt x="21" y="24"/>
                    </a:cubicBezTo>
                    <a:cubicBezTo>
                      <a:pt x="21" y="24"/>
                      <a:pt x="22" y="25"/>
                      <a:pt x="23" y="25"/>
                    </a:cubicBezTo>
                    <a:cubicBezTo>
                      <a:pt x="23" y="25"/>
                      <a:pt x="23" y="25"/>
                      <a:pt x="23" y="25"/>
                    </a:cubicBezTo>
                    <a:cubicBezTo>
                      <a:pt x="23" y="25"/>
                      <a:pt x="23" y="24"/>
                      <a:pt x="23" y="24"/>
                    </a:cubicBezTo>
                    <a:close/>
                    <a:moveTo>
                      <a:pt x="22" y="24"/>
                    </a:moveTo>
                    <a:cubicBezTo>
                      <a:pt x="22" y="24"/>
                      <a:pt x="22" y="24"/>
                      <a:pt x="22" y="24"/>
                    </a:cubicBezTo>
                    <a:cubicBezTo>
                      <a:pt x="22" y="24"/>
                      <a:pt x="22" y="24"/>
                      <a:pt x="22" y="24"/>
                    </a:cubicBezTo>
                    <a:cubicBezTo>
                      <a:pt x="22" y="23"/>
                      <a:pt x="21" y="23"/>
                      <a:pt x="21" y="23"/>
                    </a:cubicBezTo>
                    <a:cubicBezTo>
                      <a:pt x="21" y="23"/>
                      <a:pt x="21" y="23"/>
                      <a:pt x="21" y="23"/>
                    </a:cubicBezTo>
                    <a:cubicBezTo>
                      <a:pt x="20" y="23"/>
                      <a:pt x="20" y="23"/>
                      <a:pt x="20" y="24"/>
                    </a:cubicBezTo>
                    <a:cubicBezTo>
                      <a:pt x="21" y="24"/>
                      <a:pt x="22" y="24"/>
                      <a:pt x="22" y="24"/>
                    </a:cubicBezTo>
                    <a:close/>
                    <a:moveTo>
                      <a:pt x="25" y="24"/>
                    </a:moveTo>
                    <a:cubicBezTo>
                      <a:pt x="25" y="23"/>
                      <a:pt x="25" y="23"/>
                      <a:pt x="25" y="23"/>
                    </a:cubicBezTo>
                    <a:cubicBezTo>
                      <a:pt x="25" y="22"/>
                      <a:pt x="25" y="22"/>
                      <a:pt x="25" y="22"/>
                    </a:cubicBezTo>
                    <a:cubicBezTo>
                      <a:pt x="25" y="21"/>
                      <a:pt x="24" y="21"/>
                      <a:pt x="24" y="20"/>
                    </a:cubicBezTo>
                    <a:cubicBezTo>
                      <a:pt x="24" y="20"/>
                      <a:pt x="24" y="20"/>
                      <a:pt x="24" y="20"/>
                    </a:cubicBezTo>
                    <a:cubicBezTo>
                      <a:pt x="23" y="20"/>
                      <a:pt x="23" y="20"/>
                      <a:pt x="23" y="20"/>
                    </a:cubicBezTo>
                    <a:cubicBezTo>
                      <a:pt x="23" y="21"/>
                      <a:pt x="23" y="21"/>
                      <a:pt x="23" y="21"/>
                    </a:cubicBezTo>
                    <a:cubicBezTo>
                      <a:pt x="23" y="21"/>
                      <a:pt x="23" y="22"/>
                      <a:pt x="24" y="22"/>
                    </a:cubicBezTo>
                    <a:cubicBezTo>
                      <a:pt x="24" y="22"/>
                      <a:pt x="24" y="23"/>
                      <a:pt x="24" y="23"/>
                    </a:cubicBezTo>
                    <a:cubicBezTo>
                      <a:pt x="24" y="23"/>
                      <a:pt x="25" y="23"/>
                      <a:pt x="25" y="23"/>
                    </a:cubicBezTo>
                    <a:cubicBezTo>
                      <a:pt x="25" y="24"/>
                      <a:pt x="25" y="24"/>
                      <a:pt x="25" y="24"/>
                    </a:cubicBezTo>
                    <a:close/>
                    <a:moveTo>
                      <a:pt x="25" y="23"/>
                    </a:moveTo>
                    <a:cubicBezTo>
                      <a:pt x="25" y="23"/>
                      <a:pt x="25" y="23"/>
                      <a:pt x="25" y="23"/>
                    </a:cubicBezTo>
                    <a:cubicBezTo>
                      <a:pt x="25" y="23"/>
                      <a:pt x="25" y="23"/>
                      <a:pt x="25" y="23"/>
                    </a:cubicBezTo>
                    <a:cubicBezTo>
                      <a:pt x="25" y="23"/>
                      <a:pt x="25" y="22"/>
                      <a:pt x="25" y="22"/>
                    </a:cubicBezTo>
                    <a:cubicBezTo>
                      <a:pt x="25" y="22"/>
                      <a:pt x="24" y="21"/>
                      <a:pt x="24" y="21"/>
                    </a:cubicBezTo>
                    <a:cubicBezTo>
                      <a:pt x="24" y="21"/>
                      <a:pt x="24" y="21"/>
                      <a:pt x="23" y="21"/>
                    </a:cubicBezTo>
                    <a:cubicBezTo>
                      <a:pt x="24" y="22"/>
                      <a:pt x="24" y="22"/>
                      <a:pt x="25" y="23"/>
                    </a:cubicBezTo>
                    <a:close/>
                    <a:moveTo>
                      <a:pt x="28" y="19"/>
                    </a:moveTo>
                    <a:cubicBezTo>
                      <a:pt x="28" y="19"/>
                      <a:pt x="28" y="19"/>
                      <a:pt x="27" y="19"/>
                    </a:cubicBezTo>
                    <a:cubicBezTo>
                      <a:pt x="27" y="19"/>
                      <a:pt x="27" y="19"/>
                      <a:pt x="26" y="19"/>
                    </a:cubicBezTo>
                    <a:cubicBezTo>
                      <a:pt x="26" y="19"/>
                      <a:pt x="26" y="19"/>
                      <a:pt x="26" y="20"/>
                    </a:cubicBezTo>
                    <a:cubicBezTo>
                      <a:pt x="26" y="20"/>
                      <a:pt x="26" y="20"/>
                      <a:pt x="26" y="20"/>
                    </a:cubicBezTo>
                    <a:cubicBezTo>
                      <a:pt x="27" y="21"/>
                      <a:pt x="27" y="21"/>
                      <a:pt x="27" y="22"/>
                    </a:cubicBezTo>
                    <a:cubicBezTo>
                      <a:pt x="27" y="22"/>
                      <a:pt x="27" y="23"/>
                      <a:pt x="27" y="23"/>
                    </a:cubicBezTo>
                    <a:cubicBezTo>
                      <a:pt x="27" y="23"/>
                      <a:pt x="27" y="23"/>
                      <a:pt x="27" y="23"/>
                    </a:cubicBezTo>
                    <a:cubicBezTo>
                      <a:pt x="27" y="24"/>
                      <a:pt x="27" y="24"/>
                      <a:pt x="27" y="24"/>
                    </a:cubicBezTo>
                    <a:cubicBezTo>
                      <a:pt x="27" y="24"/>
                      <a:pt x="27" y="24"/>
                      <a:pt x="27" y="24"/>
                    </a:cubicBezTo>
                    <a:cubicBezTo>
                      <a:pt x="28" y="24"/>
                      <a:pt x="28" y="24"/>
                      <a:pt x="28" y="24"/>
                    </a:cubicBezTo>
                    <a:cubicBezTo>
                      <a:pt x="28" y="23"/>
                      <a:pt x="28" y="23"/>
                      <a:pt x="28" y="23"/>
                    </a:cubicBezTo>
                    <a:cubicBezTo>
                      <a:pt x="28" y="23"/>
                      <a:pt x="28" y="23"/>
                      <a:pt x="28" y="23"/>
                    </a:cubicBezTo>
                    <a:cubicBezTo>
                      <a:pt x="28" y="23"/>
                      <a:pt x="29" y="22"/>
                      <a:pt x="29" y="22"/>
                    </a:cubicBezTo>
                    <a:cubicBezTo>
                      <a:pt x="29" y="22"/>
                      <a:pt x="29" y="21"/>
                      <a:pt x="29" y="21"/>
                    </a:cubicBezTo>
                    <a:cubicBezTo>
                      <a:pt x="29" y="20"/>
                      <a:pt x="28" y="20"/>
                      <a:pt x="28" y="19"/>
                    </a:cubicBezTo>
                    <a:cubicBezTo>
                      <a:pt x="28" y="19"/>
                      <a:pt x="28" y="19"/>
                      <a:pt x="28" y="19"/>
                    </a:cubicBezTo>
                    <a:close/>
                    <a:moveTo>
                      <a:pt x="27" y="20"/>
                    </a:moveTo>
                    <a:cubicBezTo>
                      <a:pt x="27" y="20"/>
                      <a:pt x="27" y="20"/>
                      <a:pt x="27" y="20"/>
                    </a:cubicBezTo>
                    <a:cubicBezTo>
                      <a:pt x="27" y="20"/>
                      <a:pt x="27" y="20"/>
                      <a:pt x="27" y="20"/>
                    </a:cubicBezTo>
                    <a:cubicBezTo>
                      <a:pt x="27" y="20"/>
                      <a:pt x="27" y="20"/>
                      <a:pt x="27" y="21"/>
                    </a:cubicBezTo>
                    <a:cubicBezTo>
                      <a:pt x="27" y="21"/>
                      <a:pt x="27" y="21"/>
                      <a:pt x="27" y="21"/>
                    </a:cubicBezTo>
                    <a:cubicBezTo>
                      <a:pt x="27" y="21"/>
                      <a:pt x="27" y="22"/>
                      <a:pt x="27" y="22"/>
                    </a:cubicBezTo>
                    <a:cubicBezTo>
                      <a:pt x="27" y="22"/>
                      <a:pt x="27" y="22"/>
                      <a:pt x="28" y="22"/>
                    </a:cubicBezTo>
                    <a:cubicBezTo>
                      <a:pt x="28" y="23"/>
                      <a:pt x="28" y="23"/>
                      <a:pt x="28" y="23"/>
                    </a:cubicBezTo>
                    <a:cubicBezTo>
                      <a:pt x="28" y="23"/>
                      <a:pt x="28" y="23"/>
                      <a:pt x="28" y="23"/>
                    </a:cubicBezTo>
                    <a:cubicBezTo>
                      <a:pt x="28" y="23"/>
                      <a:pt x="28" y="23"/>
                      <a:pt x="28" y="23"/>
                    </a:cubicBezTo>
                    <a:cubicBezTo>
                      <a:pt x="28" y="23"/>
                      <a:pt x="28" y="23"/>
                      <a:pt x="28" y="23"/>
                    </a:cubicBezTo>
                    <a:cubicBezTo>
                      <a:pt x="28" y="23"/>
                      <a:pt x="28" y="23"/>
                      <a:pt x="28" y="23"/>
                    </a:cubicBezTo>
                    <a:cubicBezTo>
                      <a:pt x="28" y="22"/>
                      <a:pt x="28" y="22"/>
                      <a:pt x="28" y="22"/>
                    </a:cubicBezTo>
                    <a:cubicBezTo>
                      <a:pt x="28" y="22"/>
                      <a:pt x="28" y="21"/>
                      <a:pt x="28" y="21"/>
                    </a:cubicBezTo>
                    <a:cubicBezTo>
                      <a:pt x="28" y="20"/>
                      <a:pt x="28" y="20"/>
                      <a:pt x="28" y="20"/>
                    </a:cubicBezTo>
                    <a:cubicBezTo>
                      <a:pt x="28" y="19"/>
                      <a:pt x="28" y="19"/>
                      <a:pt x="28" y="19"/>
                    </a:cubicBezTo>
                    <a:cubicBezTo>
                      <a:pt x="27" y="20"/>
                      <a:pt x="27" y="20"/>
                      <a:pt x="27" y="20"/>
                    </a:cubicBezTo>
                    <a:close/>
                    <a:moveTo>
                      <a:pt x="31" y="24"/>
                    </a:moveTo>
                    <a:cubicBezTo>
                      <a:pt x="31" y="24"/>
                      <a:pt x="31" y="24"/>
                      <a:pt x="31" y="24"/>
                    </a:cubicBezTo>
                    <a:cubicBezTo>
                      <a:pt x="31" y="23"/>
                      <a:pt x="32" y="23"/>
                      <a:pt x="32" y="23"/>
                    </a:cubicBezTo>
                    <a:cubicBezTo>
                      <a:pt x="33" y="23"/>
                      <a:pt x="33" y="23"/>
                      <a:pt x="34" y="22"/>
                    </a:cubicBezTo>
                    <a:cubicBezTo>
                      <a:pt x="34" y="22"/>
                      <a:pt x="34" y="22"/>
                      <a:pt x="34" y="22"/>
                    </a:cubicBezTo>
                    <a:cubicBezTo>
                      <a:pt x="33" y="22"/>
                      <a:pt x="33" y="22"/>
                      <a:pt x="33" y="21"/>
                    </a:cubicBezTo>
                    <a:cubicBezTo>
                      <a:pt x="33" y="21"/>
                      <a:pt x="32" y="21"/>
                      <a:pt x="32" y="20"/>
                    </a:cubicBezTo>
                    <a:cubicBezTo>
                      <a:pt x="32" y="20"/>
                      <a:pt x="32" y="20"/>
                      <a:pt x="32" y="20"/>
                    </a:cubicBezTo>
                    <a:cubicBezTo>
                      <a:pt x="31" y="21"/>
                      <a:pt x="31" y="21"/>
                      <a:pt x="31" y="21"/>
                    </a:cubicBezTo>
                    <a:cubicBezTo>
                      <a:pt x="31" y="21"/>
                      <a:pt x="31" y="22"/>
                      <a:pt x="31" y="22"/>
                    </a:cubicBezTo>
                    <a:cubicBezTo>
                      <a:pt x="31" y="22"/>
                      <a:pt x="31" y="23"/>
                      <a:pt x="31" y="23"/>
                    </a:cubicBezTo>
                    <a:cubicBezTo>
                      <a:pt x="31" y="23"/>
                      <a:pt x="31" y="23"/>
                      <a:pt x="31" y="24"/>
                    </a:cubicBezTo>
                    <a:close/>
                    <a:moveTo>
                      <a:pt x="32" y="23"/>
                    </a:moveTo>
                    <a:cubicBezTo>
                      <a:pt x="32" y="23"/>
                      <a:pt x="32" y="23"/>
                      <a:pt x="32" y="23"/>
                    </a:cubicBezTo>
                    <a:cubicBezTo>
                      <a:pt x="32" y="23"/>
                      <a:pt x="33" y="22"/>
                      <a:pt x="33" y="22"/>
                    </a:cubicBezTo>
                    <a:cubicBezTo>
                      <a:pt x="33" y="22"/>
                      <a:pt x="32" y="21"/>
                      <a:pt x="32" y="21"/>
                    </a:cubicBezTo>
                    <a:cubicBezTo>
                      <a:pt x="32" y="21"/>
                      <a:pt x="32" y="21"/>
                      <a:pt x="32" y="21"/>
                    </a:cubicBezTo>
                    <a:cubicBezTo>
                      <a:pt x="32" y="21"/>
                      <a:pt x="32" y="22"/>
                      <a:pt x="32" y="23"/>
                    </a:cubicBezTo>
                    <a:close/>
                    <a:moveTo>
                      <a:pt x="36" y="27"/>
                    </a:moveTo>
                    <a:cubicBezTo>
                      <a:pt x="36" y="27"/>
                      <a:pt x="36" y="27"/>
                      <a:pt x="36" y="27"/>
                    </a:cubicBezTo>
                    <a:cubicBezTo>
                      <a:pt x="36" y="26"/>
                      <a:pt x="36" y="26"/>
                      <a:pt x="36" y="26"/>
                    </a:cubicBezTo>
                    <a:cubicBezTo>
                      <a:pt x="36" y="26"/>
                      <a:pt x="36" y="25"/>
                      <a:pt x="36" y="25"/>
                    </a:cubicBezTo>
                    <a:cubicBezTo>
                      <a:pt x="36" y="25"/>
                      <a:pt x="36" y="25"/>
                      <a:pt x="36" y="24"/>
                    </a:cubicBezTo>
                    <a:cubicBezTo>
                      <a:pt x="35" y="24"/>
                      <a:pt x="35" y="24"/>
                      <a:pt x="35" y="24"/>
                    </a:cubicBezTo>
                    <a:cubicBezTo>
                      <a:pt x="35" y="25"/>
                      <a:pt x="34" y="25"/>
                      <a:pt x="34" y="25"/>
                    </a:cubicBezTo>
                    <a:cubicBezTo>
                      <a:pt x="34" y="25"/>
                      <a:pt x="33" y="25"/>
                      <a:pt x="33" y="25"/>
                    </a:cubicBezTo>
                    <a:cubicBezTo>
                      <a:pt x="33" y="25"/>
                      <a:pt x="33" y="25"/>
                      <a:pt x="32" y="25"/>
                    </a:cubicBezTo>
                    <a:cubicBezTo>
                      <a:pt x="32" y="25"/>
                      <a:pt x="32" y="25"/>
                      <a:pt x="33" y="25"/>
                    </a:cubicBezTo>
                    <a:cubicBezTo>
                      <a:pt x="33" y="25"/>
                      <a:pt x="33" y="25"/>
                      <a:pt x="33" y="26"/>
                    </a:cubicBezTo>
                    <a:cubicBezTo>
                      <a:pt x="33" y="26"/>
                      <a:pt x="33" y="26"/>
                      <a:pt x="34" y="26"/>
                    </a:cubicBezTo>
                    <a:cubicBezTo>
                      <a:pt x="34" y="26"/>
                      <a:pt x="34" y="26"/>
                      <a:pt x="35" y="26"/>
                    </a:cubicBezTo>
                    <a:cubicBezTo>
                      <a:pt x="35" y="27"/>
                      <a:pt x="35" y="27"/>
                      <a:pt x="36" y="27"/>
                    </a:cubicBezTo>
                    <a:close/>
                    <a:moveTo>
                      <a:pt x="36" y="26"/>
                    </a:moveTo>
                    <a:cubicBezTo>
                      <a:pt x="36" y="26"/>
                      <a:pt x="36" y="26"/>
                      <a:pt x="36" y="26"/>
                    </a:cubicBezTo>
                    <a:cubicBezTo>
                      <a:pt x="36" y="26"/>
                      <a:pt x="36" y="25"/>
                      <a:pt x="35" y="25"/>
                    </a:cubicBezTo>
                    <a:cubicBezTo>
                      <a:pt x="35" y="25"/>
                      <a:pt x="35" y="25"/>
                      <a:pt x="35" y="25"/>
                    </a:cubicBezTo>
                    <a:cubicBezTo>
                      <a:pt x="35" y="25"/>
                      <a:pt x="34" y="25"/>
                      <a:pt x="34" y="25"/>
                    </a:cubicBezTo>
                    <a:cubicBezTo>
                      <a:pt x="34" y="25"/>
                      <a:pt x="33" y="25"/>
                      <a:pt x="33" y="25"/>
                    </a:cubicBezTo>
                    <a:cubicBezTo>
                      <a:pt x="34" y="26"/>
                      <a:pt x="35" y="26"/>
                      <a:pt x="36" y="26"/>
                    </a:cubicBezTo>
                    <a:close/>
                    <a:moveTo>
                      <a:pt x="35" y="30"/>
                    </a:moveTo>
                    <a:cubicBezTo>
                      <a:pt x="35" y="30"/>
                      <a:pt x="35" y="30"/>
                      <a:pt x="35" y="29"/>
                    </a:cubicBezTo>
                    <a:cubicBezTo>
                      <a:pt x="35" y="29"/>
                      <a:pt x="34" y="29"/>
                      <a:pt x="34" y="28"/>
                    </a:cubicBezTo>
                    <a:cubicBezTo>
                      <a:pt x="33" y="28"/>
                      <a:pt x="33" y="28"/>
                      <a:pt x="32" y="27"/>
                    </a:cubicBezTo>
                    <a:cubicBezTo>
                      <a:pt x="32" y="27"/>
                      <a:pt x="32" y="27"/>
                      <a:pt x="32" y="28"/>
                    </a:cubicBezTo>
                    <a:cubicBezTo>
                      <a:pt x="32" y="28"/>
                      <a:pt x="32" y="28"/>
                      <a:pt x="32" y="28"/>
                    </a:cubicBezTo>
                    <a:cubicBezTo>
                      <a:pt x="32" y="28"/>
                      <a:pt x="32" y="28"/>
                      <a:pt x="32" y="28"/>
                    </a:cubicBezTo>
                    <a:cubicBezTo>
                      <a:pt x="32" y="28"/>
                      <a:pt x="33" y="28"/>
                      <a:pt x="33" y="29"/>
                    </a:cubicBezTo>
                    <a:cubicBezTo>
                      <a:pt x="33" y="29"/>
                      <a:pt x="33" y="30"/>
                      <a:pt x="33" y="30"/>
                    </a:cubicBezTo>
                    <a:cubicBezTo>
                      <a:pt x="33" y="31"/>
                      <a:pt x="33" y="31"/>
                      <a:pt x="33" y="32"/>
                    </a:cubicBezTo>
                    <a:cubicBezTo>
                      <a:pt x="33" y="32"/>
                      <a:pt x="33" y="32"/>
                      <a:pt x="33" y="32"/>
                    </a:cubicBezTo>
                    <a:cubicBezTo>
                      <a:pt x="33" y="32"/>
                      <a:pt x="34" y="32"/>
                      <a:pt x="34" y="32"/>
                    </a:cubicBezTo>
                    <a:cubicBezTo>
                      <a:pt x="34" y="32"/>
                      <a:pt x="35" y="31"/>
                      <a:pt x="35" y="31"/>
                    </a:cubicBezTo>
                    <a:cubicBezTo>
                      <a:pt x="35" y="31"/>
                      <a:pt x="35" y="31"/>
                      <a:pt x="35" y="31"/>
                    </a:cubicBezTo>
                    <a:cubicBezTo>
                      <a:pt x="35" y="31"/>
                      <a:pt x="36" y="30"/>
                      <a:pt x="36" y="30"/>
                    </a:cubicBezTo>
                    <a:cubicBezTo>
                      <a:pt x="36" y="30"/>
                      <a:pt x="36" y="30"/>
                      <a:pt x="36" y="30"/>
                    </a:cubicBezTo>
                    <a:cubicBezTo>
                      <a:pt x="36" y="30"/>
                      <a:pt x="36" y="30"/>
                      <a:pt x="35" y="30"/>
                    </a:cubicBezTo>
                    <a:close/>
                    <a:moveTo>
                      <a:pt x="34" y="31"/>
                    </a:moveTo>
                    <a:cubicBezTo>
                      <a:pt x="34" y="31"/>
                      <a:pt x="34" y="31"/>
                      <a:pt x="34" y="31"/>
                    </a:cubicBezTo>
                    <a:cubicBezTo>
                      <a:pt x="34" y="31"/>
                      <a:pt x="34" y="31"/>
                      <a:pt x="34" y="31"/>
                    </a:cubicBezTo>
                    <a:cubicBezTo>
                      <a:pt x="34" y="31"/>
                      <a:pt x="35" y="31"/>
                      <a:pt x="35" y="30"/>
                    </a:cubicBezTo>
                    <a:cubicBezTo>
                      <a:pt x="35" y="30"/>
                      <a:pt x="35" y="30"/>
                      <a:pt x="35" y="30"/>
                    </a:cubicBezTo>
                    <a:cubicBezTo>
                      <a:pt x="35" y="30"/>
                      <a:pt x="35" y="30"/>
                      <a:pt x="35" y="30"/>
                    </a:cubicBezTo>
                    <a:cubicBezTo>
                      <a:pt x="34" y="29"/>
                      <a:pt x="34" y="29"/>
                      <a:pt x="34" y="29"/>
                    </a:cubicBezTo>
                    <a:cubicBezTo>
                      <a:pt x="34" y="29"/>
                      <a:pt x="34" y="29"/>
                      <a:pt x="33" y="29"/>
                    </a:cubicBezTo>
                    <a:cubicBezTo>
                      <a:pt x="33" y="29"/>
                      <a:pt x="33" y="29"/>
                      <a:pt x="33" y="29"/>
                    </a:cubicBezTo>
                    <a:cubicBezTo>
                      <a:pt x="34" y="30"/>
                      <a:pt x="34" y="30"/>
                      <a:pt x="34" y="31"/>
                    </a:cubicBezTo>
                    <a:close/>
                    <a:moveTo>
                      <a:pt x="30" y="31"/>
                    </a:moveTo>
                    <a:cubicBezTo>
                      <a:pt x="30" y="31"/>
                      <a:pt x="30" y="31"/>
                      <a:pt x="30" y="31"/>
                    </a:cubicBezTo>
                    <a:cubicBezTo>
                      <a:pt x="30" y="31"/>
                      <a:pt x="30" y="31"/>
                      <a:pt x="30" y="31"/>
                    </a:cubicBezTo>
                    <a:cubicBezTo>
                      <a:pt x="31" y="31"/>
                      <a:pt x="31" y="32"/>
                      <a:pt x="31" y="33"/>
                    </a:cubicBezTo>
                    <a:cubicBezTo>
                      <a:pt x="31" y="33"/>
                      <a:pt x="31" y="33"/>
                      <a:pt x="31" y="34"/>
                    </a:cubicBezTo>
                    <a:cubicBezTo>
                      <a:pt x="31" y="34"/>
                      <a:pt x="31" y="34"/>
                      <a:pt x="31" y="34"/>
                    </a:cubicBezTo>
                    <a:cubicBezTo>
                      <a:pt x="31" y="34"/>
                      <a:pt x="31" y="34"/>
                      <a:pt x="31" y="34"/>
                    </a:cubicBezTo>
                    <a:cubicBezTo>
                      <a:pt x="31" y="33"/>
                      <a:pt x="31" y="33"/>
                      <a:pt x="31" y="33"/>
                    </a:cubicBezTo>
                    <a:cubicBezTo>
                      <a:pt x="31" y="33"/>
                      <a:pt x="31" y="33"/>
                      <a:pt x="31" y="32"/>
                    </a:cubicBezTo>
                    <a:cubicBezTo>
                      <a:pt x="31" y="32"/>
                      <a:pt x="31" y="32"/>
                      <a:pt x="31" y="32"/>
                    </a:cubicBezTo>
                    <a:cubicBezTo>
                      <a:pt x="31" y="32"/>
                      <a:pt x="31" y="32"/>
                      <a:pt x="31" y="32"/>
                    </a:cubicBezTo>
                    <a:cubicBezTo>
                      <a:pt x="31" y="31"/>
                      <a:pt x="31" y="31"/>
                      <a:pt x="31" y="31"/>
                    </a:cubicBezTo>
                    <a:cubicBezTo>
                      <a:pt x="30" y="30"/>
                      <a:pt x="30" y="30"/>
                      <a:pt x="30" y="30"/>
                    </a:cubicBezTo>
                    <a:cubicBezTo>
                      <a:pt x="30" y="29"/>
                      <a:pt x="30" y="29"/>
                      <a:pt x="30" y="29"/>
                    </a:cubicBezTo>
                    <a:cubicBezTo>
                      <a:pt x="30" y="29"/>
                      <a:pt x="30" y="30"/>
                      <a:pt x="30" y="30"/>
                    </a:cubicBezTo>
                    <a:cubicBezTo>
                      <a:pt x="30" y="30"/>
                      <a:pt x="30" y="31"/>
                      <a:pt x="30" y="31"/>
                    </a:cubicBezTo>
                    <a:cubicBezTo>
                      <a:pt x="30" y="31"/>
                      <a:pt x="30" y="31"/>
                      <a:pt x="30" y="32"/>
                    </a:cubicBezTo>
                    <a:cubicBezTo>
                      <a:pt x="30" y="32"/>
                      <a:pt x="30" y="33"/>
                      <a:pt x="30" y="33"/>
                    </a:cubicBezTo>
                    <a:cubicBezTo>
                      <a:pt x="30" y="34"/>
                      <a:pt x="31" y="34"/>
                      <a:pt x="31" y="34"/>
                    </a:cubicBezTo>
                    <a:cubicBezTo>
                      <a:pt x="31" y="34"/>
                      <a:pt x="31" y="34"/>
                      <a:pt x="31" y="34"/>
                    </a:cubicBezTo>
                    <a:cubicBezTo>
                      <a:pt x="31" y="34"/>
                      <a:pt x="31" y="34"/>
                      <a:pt x="31" y="34"/>
                    </a:cubicBezTo>
                    <a:cubicBezTo>
                      <a:pt x="31" y="34"/>
                      <a:pt x="31" y="34"/>
                      <a:pt x="31" y="33"/>
                    </a:cubicBezTo>
                    <a:cubicBezTo>
                      <a:pt x="30" y="33"/>
                      <a:pt x="30" y="33"/>
                      <a:pt x="30" y="32"/>
                    </a:cubicBezTo>
                    <a:cubicBezTo>
                      <a:pt x="30" y="32"/>
                      <a:pt x="30" y="31"/>
                      <a:pt x="30" y="31"/>
                    </a:cubicBezTo>
                    <a:close/>
                    <a:moveTo>
                      <a:pt x="28" y="31"/>
                    </a:moveTo>
                    <a:cubicBezTo>
                      <a:pt x="27" y="31"/>
                      <a:pt x="27" y="31"/>
                      <a:pt x="27" y="31"/>
                    </a:cubicBezTo>
                    <a:cubicBezTo>
                      <a:pt x="27" y="32"/>
                      <a:pt x="27" y="32"/>
                      <a:pt x="27" y="32"/>
                    </a:cubicBezTo>
                    <a:cubicBezTo>
                      <a:pt x="27" y="33"/>
                      <a:pt x="26" y="33"/>
                      <a:pt x="26" y="33"/>
                    </a:cubicBezTo>
                    <a:cubicBezTo>
                      <a:pt x="26" y="34"/>
                      <a:pt x="26" y="34"/>
                      <a:pt x="26" y="35"/>
                    </a:cubicBezTo>
                    <a:cubicBezTo>
                      <a:pt x="26" y="35"/>
                      <a:pt x="27" y="35"/>
                      <a:pt x="27" y="35"/>
                    </a:cubicBezTo>
                    <a:cubicBezTo>
                      <a:pt x="27" y="35"/>
                      <a:pt x="28" y="36"/>
                      <a:pt x="28" y="36"/>
                    </a:cubicBezTo>
                    <a:cubicBezTo>
                      <a:pt x="28" y="36"/>
                      <a:pt x="28" y="36"/>
                      <a:pt x="29" y="35"/>
                    </a:cubicBezTo>
                    <a:cubicBezTo>
                      <a:pt x="28" y="35"/>
                      <a:pt x="28" y="35"/>
                      <a:pt x="28" y="35"/>
                    </a:cubicBezTo>
                    <a:cubicBezTo>
                      <a:pt x="28" y="35"/>
                      <a:pt x="27" y="35"/>
                      <a:pt x="27" y="35"/>
                    </a:cubicBezTo>
                    <a:cubicBezTo>
                      <a:pt x="27" y="35"/>
                      <a:pt x="27" y="35"/>
                      <a:pt x="27" y="35"/>
                    </a:cubicBezTo>
                    <a:cubicBezTo>
                      <a:pt x="27" y="34"/>
                      <a:pt x="27" y="33"/>
                      <a:pt x="27" y="32"/>
                    </a:cubicBezTo>
                    <a:cubicBezTo>
                      <a:pt x="27" y="34"/>
                      <a:pt x="28" y="34"/>
                      <a:pt x="29" y="35"/>
                    </a:cubicBezTo>
                    <a:cubicBezTo>
                      <a:pt x="29" y="35"/>
                      <a:pt x="29" y="35"/>
                      <a:pt x="29" y="35"/>
                    </a:cubicBezTo>
                    <a:cubicBezTo>
                      <a:pt x="28" y="34"/>
                      <a:pt x="27" y="33"/>
                      <a:pt x="28" y="31"/>
                    </a:cubicBezTo>
                    <a:close/>
                    <a:moveTo>
                      <a:pt x="21" y="32"/>
                    </a:moveTo>
                    <a:cubicBezTo>
                      <a:pt x="21" y="32"/>
                      <a:pt x="21" y="32"/>
                      <a:pt x="21" y="32"/>
                    </a:cubicBezTo>
                    <a:cubicBezTo>
                      <a:pt x="21" y="32"/>
                      <a:pt x="21" y="32"/>
                      <a:pt x="21" y="32"/>
                    </a:cubicBezTo>
                    <a:cubicBezTo>
                      <a:pt x="21" y="32"/>
                      <a:pt x="21" y="32"/>
                      <a:pt x="21" y="32"/>
                    </a:cubicBezTo>
                    <a:cubicBezTo>
                      <a:pt x="22" y="32"/>
                      <a:pt x="22" y="32"/>
                      <a:pt x="22" y="32"/>
                    </a:cubicBezTo>
                    <a:cubicBezTo>
                      <a:pt x="22" y="31"/>
                      <a:pt x="23" y="31"/>
                      <a:pt x="23" y="31"/>
                    </a:cubicBezTo>
                    <a:cubicBezTo>
                      <a:pt x="23" y="30"/>
                      <a:pt x="24" y="30"/>
                      <a:pt x="25" y="30"/>
                    </a:cubicBezTo>
                    <a:cubicBezTo>
                      <a:pt x="25" y="30"/>
                      <a:pt x="25" y="30"/>
                      <a:pt x="25" y="30"/>
                    </a:cubicBezTo>
                    <a:cubicBezTo>
                      <a:pt x="25" y="30"/>
                      <a:pt x="25" y="29"/>
                      <a:pt x="25" y="29"/>
                    </a:cubicBezTo>
                    <a:cubicBezTo>
                      <a:pt x="25" y="29"/>
                      <a:pt x="24" y="29"/>
                      <a:pt x="24" y="29"/>
                    </a:cubicBezTo>
                    <a:cubicBezTo>
                      <a:pt x="24" y="29"/>
                      <a:pt x="23" y="30"/>
                      <a:pt x="23" y="30"/>
                    </a:cubicBezTo>
                    <a:cubicBezTo>
                      <a:pt x="22" y="30"/>
                      <a:pt x="22" y="30"/>
                      <a:pt x="21" y="30"/>
                    </a:cubicBezTo>
                    <a:cubicBezTo>
                      <a:pt x="21" y="30"/>
                      <a:pt x="21" y="30"/>
                      <a:pt x="21" y="31"/>
                    </a:cubicBezTo>
                    <a:cubicBezTo>
                      <a:pt x="20" y="31"/>
                      <a:pt x="21" y="31"/>
                      <a:pt x="21" y="31"/>
                    </a:cubicBezTo>
                    <a:cubicBezTo>
                      <a:pt x="21" y="31"/>
                      <a:pt x="21" y="32"/>
                      <a:pt x="21" y="32"/>
                    </a:cubicBezTo>
                    <a:close/>
                    <a:moveTo>
                      <a:pt x="23" y="30"/>
                    </a:moveTo>
                    <a:cubicBezTo>
                      <a:pt x="23" y="30"/>
                      <a:pt x="23" y="30"/>
                      <a:pt x="23" y="30"/>
                    </a:cubicBezTo>
                    <a:cubicBezTo>
                      <a:pt x="23" y="30"/>
                      <a:pt x="23" y="30"/>
                      <a:pt x="23" y="30"/>
                    </a:cubicBezTo>
                    <a:cubicBezTo>
                      <a:pt x="23" y="30"/>
                      <a:pt x="23" y="30"/>
                      <a:pt x="22" y="30"/>
                    </a:cubicBezTo>
                    <a:cubicBezTo>
                      <a:pt x="22" y="30"/>
                      <a:pt x="22" y="30"/>
                      <a:pt x="21" y="31"/>
                    </a:cubicBezTo>
                    <a:cubicBezTo>
                      <a:pt x="21" y="31"/>
                      <a:pt x="21" y="31"/>
                      <a:pt x="21" y="31"/>
                    </a:cubicBezTo>
                    <a:cubicBezTo>
                      <a:pt x="21" y="31"/>
                      <a:pt x="21" y="31"/>
                      <a:pt x="21" y="31"/>
                    </a:cubicBezTo>
                    <a:cubicBezTo>
                      <a:pt x="21" y="32"/>
                      <a:pt x="21" y="32"/>
                      <a:pt x="22" y="31"/>
                    </a:cubicBezTo>
                    <a:cubicBezTo>
                      <a:pt x="22" y="31"/>
                      <a:pt x="23" y="30"/>
                      <a:pt x="23" y="30"/>
                    </a:cubicBezTo>
                    <a:cubicBezTo>
                      <a:pt x="23" y="30"/>
                      <a:pt x="23" y="30"/>
                      <a:pt x="23" y="30"/>
                    </a:cubicBezTo>
                    <a:close/>
                    <a:moveTo>
                      <a:pt x="34" y="21"/>
                    </a:moveTo>
                    <a:cubicBezTo>
                      <a:pt x="34" y="21"/>
                      <a:pt x="34" y="21"/>
                      <a:pt x="34" y="21"/>
                    </a:cubicBezTo>
                    <a:cubicBezTo>
                      <a:pt x="34" y="21"/>
                      <a:pt x="34" y="20"/>
                      <a:pt x="34" y="20"/>
                    </a:cubicBezTo>
                    <a:cubicBezTo>
                      <a:pt x="33" y="20"/>
                      <a:pt x="33" y="20"/>
                      <a:pt x="33" y="20"/>
                    </a:cubicBezTo>
                    <a:cubicBezTo>
                      <a:pt x="33" y="20"/>
                      <a:pt x="33" y="20"/>
                      <a:pt x="32" y="20"/>
                    </a:cubicBezTo>
                    <a:cubicBezTo>
                      <a:pt x="32" y="20"/>
                      <a:pt x="32" y="20"/>
                      <a:pt x="32" y="19"/>
                    </a:cubicBezTo>
                    <a:cubicBezTo>
                      <a:pt x="32" y="19"/>
                      <a:pt x="32" y="19"/>
                      <a:pt x="32" y="19"/>
                    </a:cubicBezTo>
                    <a:cubicBezTo>
                      <a:pt x="32" y="19"/>
                      <a:pt x="32" y="19"/>
                      <a:pt x="31" y="19"/>
                    </a:cubicBezTo>
                    <a:cubicBezTo>
                      <a:pt x="31" y="19"/>
                      <a:pt x="31" y="19"/>
                      <a:pt x="31" y="19"/>
                    </a:cubicBezTo>
                    <a:cubicBezTo>
                      <a:pt x="31" y="19"/>
                      <a:pt x="31" y="19"/>
                      <a:pt x="31" y="18"/>
                    </a:cubicBezTo>
                    <a:cubicBezTo>
                      <a:pt x="30" y="18"/>
                      <a:pt x="30" y="19"/>
                      <a:pt x="30" y="19"/>
                    </a:cubicBezTo>
                    <a:cubicBezTo>
                      <a:pt x="30" y="19"/>
                      <a:pt x="30" y="19"/>
                      <a:pt x="30" y="19"/>
                    </a:cubicBezTo>
                    <a:cubicBezTo>
                      <a:pt x="31" y="19"/>
                      <a:pt x="31" y="20"/>
                      <a:pt x="31" y="20"/>
                    </a:cubicBezTo>
                    <a:cubicBezTo>
                      <a:pt x="31" y="21"/>
                      <a:pt x="31" y="21"/>
                      <a:pt x="30" y="22"/>
                    </a:cubicBezTo>
                    <a:cubicBezTo>
                      <a:pt x="30" y="22"/>
                      <a:pt x="30" y="23"/>
                      <a:pt x="30" y="23"/>
                    </a:cubicBezTo>
                    <a:cubicBezTo>
                      <a:pt x="29" y="23"/>
                      <a:pt x="29" y="24"/>
                      <a:pt x="29" y="24"/>
                    </a:cubicBezTo>
                    <a:cubicBezTo>
                      <a:pt x="28" y="25"/>
                      <a:pt x="28" y="25"/>
                      <a:pt x="28" y="26"/>
                    </a:cubicBezTo>
                    <a:cubicBezTo>
                      <a:pt x="28" y="26"/>
                      <a:pt x="28" y="26"/>
                      <a:pt x="29" y="26"/>
                    </a:cubicBezTo>
                    <a:cubicBezTo>
                      <a:pt x="29" y="26"/>
                      <a:pt x="29" y="26"/>
                      <a:pt x="29" y="25"/>
                    </a:cubicBezTo>
                    <a:cubicBezTo>
                      <a:pt x="30" y="25"/>
                      <a:pt x="30" y="24"/>
                      <a:pt x="31" y="24"/>
                    </a:cubicBezTo>
                    <a:cubicBezTo>
                      <a:pt x="31" y="24"/>
                      <a:pt x="32" y="24"/>
                      <a:pt x="32" y="24"/>
                    </a:cubicBezTo>
                    <a:cubicBezTo>
                      <a:pt x="32" y="24"/>
                      <a:pt x="33" y="24"/>
                      <a:pt x="33" y="24"/>
                    </a:cubicBezTo>
                    <a:cubicBezTo>
                      <a:pt x="34" y="24"/>
                      <a:pt x="35" y="23"/>
                      <a:pt x="35" y="23"/>
                    </a:cubicBezTo>
                    <a:cubicBezTo>
                      <a:pt x="36" y="23"/>
                      <a:pt x="36" y="23"/>
                      <a:pt x="36" y="22"/>
                    </a:cubicBezTo>
                    <a:cubicBezTo>
                      <a:pt x="35" y="22"/>
                      <a:pt x="35" y="22"/>
                      <a:pt x="35" y="22"/>
                    </a:cubicBezTo>
                    <a:cubicBezTo>
                      <a:pt x="35" y="22"/>
                      <a:pt x="36" y="22"/>
                      <a:pt x="36" y="21"/>
                    </a:cubicBezTo>
                    <a:cubicBezTo>
                      <a:pt x="35" y="21"/>
                      <a:pt x="35" y="21"/>
                      <a:pt x="35" y="21"/>
                    </a:cubicBezTo>
                    <a:cubicBezTo>
                      <a:pt x="35" y="22"/>
                      <a:pt x="34" y="21"/>
                      <a:pt x="34" y="21"/>
                    </a:cubicBezTo>
                    <a:cubicBezTo>
                      <a:pt x="34" y="21"/>
                      <a:pt x="34" y="21"/>
                      <a:pt x="34" y="21"/>
                    </a:cubicBezTo>
                    <a:close/>
                    <a:moveTo>
                      <a:pt x="23" y="19"/>
                    </a:moveTo>
                    <a:cubicBezTo>
                      <a:pt x="23" y="19"/>
                      <a:pt x="23" y="19"/>
                      <a:pt x="23" y="19"/>
                    </a:cubicBezTo>
                    <a:cubicBezTo>
                      <a:pt x="23" y="19"/>
                      <a:pt x="24" y="19"/>
                      <a:pt x="24" y="19"/>
                    </a:cubicBezTo>
                    <a:cubicBezTo>
                      <a:pt x="24" y="19"/>
                      <a:pt x="25" y="20"/>
                      <a:pt x="25" y="20"/>
                    </a:cubicBezTo>
                    <a:cubicBezTo>
                      <a:pt x="26" y="21"/>
                      <a:pt x="26" y="21"/>
                      <a:pt x="26" y="22"/>
                    </a:cubicBezTo>
                    <a:cubicBezTo>
                      <a:pt x="26" y="22"/>
                      <a:pt x="26" y="22"/>
                      <a:pt x="26" y="22"/>
                    </a:cubicBezTo>
                    <a:cubicBezTo>
                      <a:pt x="26" y="23"/>
                      <a:pt x="27" y="23"/>
                      <a:pt x="27" y="23"/>
                    </a:cubicBezTo>
                    <a:cubicBezTo>
                      <a:pt x="27" y="24"/>
                      <a:pt x="27" y="24"/>
                      <a:pt x="27" y="25"/>
                    </a:cubicBezTo>
                    <a:cubicBezTo>
                      <a:pt x="27" y="25"/>
                      <a:pt x="27" y="26"/>
                      <a:pt x="27" y="26"/>
                    </a:cubicBezTo>
                    <a:cubicBezTo>
                      <a:pt x="27" y="26"/>
                      <a:pt x="27" y="26"/>
                      <a:pt x="27" y="26"/>
                    </a:cubicBezTo>
                    <a:cubicBezTo>
                      <a:pt x="27" y="25"/>
                      <a:pt x="28" y="25"/>
                      <a:pt x="28" y="24"/>
                    </a:cubicBezTo>
                    <a:cubicBezTo>
                      <a:pt x="28" y="24"/>
                      <a:pt x="28" y="24"/>
                      <a:pt x="29" y="23"/>
                    </a:cubicBezTo>
                    <a:cubicBezTo>
                      <a:pt x="29" y="23"/>
                      <a:pt x="29" y="23"/>
                      <a:pt x="29" y="23"/>
                    </a:cubicBezTo>
                    <a:cubicBezTo>
                      <a:pt x="30" y="22"/>
                      <a:pt x="30" y="21"/>
                      <a:pt x="30" y="20"/>
                    </a:cubicBezTo>
                    <a:cubicBezTo>
                      <a:pt x="30" y="20"/>
                      <a:pt x="30" y="19"/>
                      <a:pt x="29" y="19"/>
                    </a:cubicBezTo>
                    <a:cubicBezTo>
                      <a:pt x="29" y="19"/>
                      <a:pt x="29" y="18"/>
                      <a:pt x="29" y="18"/>
                    </a:cubicBezTo>
                    <a:cubicBezTo>
                      <a:pt x="28" y="18"/>
                      <a:pt x="28" y="18"/>
                      <a:pt x="27" y="18"/>
                    </a:cubicBezTo>
                    <a:cubicBezTo>
                      <a:pt x="27" y="18"/>
                      <a:pt x="27" y="18"/>
                      <a:pt x="27" y="18"/>
                    </a:cubicBezTo>
                    <a:cubicBezTo>
                      <a:pt x="27" y="18"/>
                      <a:pt x="26" y="18"/>
                      <a:pt x="26" y="18"/>
                    </a:cubicBezTo>
                    <a:cubicBezTo>
                      <a:pt x="26" y="18"/>
                      <a:pt x="25" y="18"/>
                      <a:pt x="25" y="18"/>
                    </a:cubicBezTo>
                    <a:cubicBezTo>
                      <a:pt x="25" y="18"/>
                      <a:pt x="25" y="18"/>
                      <a:pt x="25" y="18"/>
                    </a:cubicBezTo>
                    <a:cubicBezTo>
                      <a:pt x="25" y="18"/>
                      <a:pt x="24" y="18"/>
                      <a:pt x="24" y="18"/>
                    </a:cubicBezTo>
                    <a:cubicBezTo>
                      <a:pt x="24" y="18"/>
                      <a:pt x="23" y="18"/>
                      <a:pt x="23" y="19"/>
                    </a:cubicBezTo>
                    <a:close/>
                    <a:moveTo>
                      <a:pt x="20" y="34"/>
                    </a:moveTo>
                    <a:cubicBezTo>
                      <a:pt x="20" y="34"/>
                      <a:pt x="20" y="34"/>
                      <a:pt x="20" y="34"/>
                    </a:cubicBezTo>
                    <a:cubicBezTo>
                      <a:pt x="21" y="34"/>
                      <a:pt x="21" y="35"/>
                      <a:pt x="21" y="35"/>
                    </a:cubicBezTo>
                    <a:cubicBezTo>
                      <a:pt x="21" y="35"/>
                      <a:pt x="22" y="35"/>
                      <a:pt x="22" y="35"/>
                    </a:cubicBezTo>
                    <a:cubicBezTo>
                      <a:pt x="22" y="35"/>
                      <a:pt x="22" y="35"/>
                      <a:pt x="22" y="35"/>
                    </a:cubicBezTo>
                    <a:cubicBezTo>
                      <a:pt x="22" y="35"/>
                      <a:pt x="22" y="35"/>
                      <a:pt x="22" y="34"/>
                    </a:cubicBezTo>
                    <a:cubicBezTo>
                      <a:pt x="22" y="34"/>
                      <a:pt x="22" y="33"/>
                      <a:pt x="22" y="33"/>
                    </a:cubicBezTo>
                    <a:cubicBezTo>
                      <a:pt x="22" y="32"/>
                      <a:pt x="22" y="32"/>
                      <a:pt x="23" y="32"/>
                    </a:cubicBezTo>
                    <a:cubicBezTo>
                      <a:pt x="23" y="32"/>
                      <a:pt x="23" y="31"/>
                      <a:pt x="23" y="31"/>
                    </a:cubicBezTo>
                    <a:cubicBezTo>
                      <a:pt x="24" y="31"/>
                      <a:pt x="24" y="31"/>
                      <a:pt x="24" y="31"/>
                    </a:cubicBezTo>
                    <a:cubicBezTo>
                      <a:pt x="24" y="31"/>
                      <a:pt x="24" y="31"/>
                      <a:pt x="24" y="30"/>
                    </a:cubicBezTo>
                    <a:cubicBezTo>
                      <a:pt x="25" y="30"/>
                      <a:pt x="25" y="30"/>
                      <a:pt x="26" y="30"/>
                    </a:cubicBezTo>
                    <a:cubicBezTo>
                      <a:pt x="26" y="29"/>
                      <a:pt x="26" y="29"/>
                      <a:pt x="27" y="29"/>
                    </a:cubicBezTo>
                    <a:cubicBezTo>
                      <a:pt x="27" y="29"/>
                      <a:pt x="27" y="29"/>
                      <a:pt x="27" y="29"/>
                    </a:cubicBezTo>
                    <a:cubicBezTo>
                      <a:pt x="26" y="28"/>
                      <a:pt x="26" y="28"/>
                      <a:pt x="26" y="28"/>
                    </a:cubicBezTo>
                    <a:cubicBezTo>
                      <a:pt x="26" y="28"/>
                      <a:pt x="26" y="28"/>
                      <a:pt x="26" y="28"/>
                    </a:cubicBezTo>
                    <a:cubicBezTo>
                      <a:pt x="25" y="28"/>
                      <a:pt x="25" y="28"/>
                      <a:pt x="24" y="28"/>
                    </a:cubicBezTo>
                    <a:cubicBezTo>
                      <a:pt x="24" y="28"/>
                      <a:pt x="23" y="28"/>
                      <a:pt x="23" y="28"/>
                    </a:cubicBezTo>
                    <a:cubicBezTo>
                      <a:pt x="23" y="29"/>
                      <a:pt x="22" y="29"/>
                      <a:pt x="22" y="29"/>
                    </a:cubicBezTo>
                    <a:cubicBezTo>
                      <a:pt x="21" y="29"/>
                      <a:pt x="21" y="29"/>
                      <a:pt x="20" y="30"/>
                    </a:cubicBezTo>
                    <a:cubicBezTo>
                      <a:pt x="20" y="30"/>
                      <a:pt x="20" y="31"/>
                      <a:pt x="20" y="31"/>
                    </a:cubicBezTo>
                    <a:cubicBezTo>
                      <a:pt x="19" y="31"/>
                      <a:pt x="19" y="32"/>
                      <a:pt x="19" y="32"/>
                    </a:cubicBezTo>
                    <a:cubicBezTo>
                      <a:pt x="19" y="32"/>
                      <a:pt x="19" y="32"/>
                      <a:pt x="20" y="32"/>
                    </a:cubicBezTo>
                    <a:cubicBezTo>
                      <a:pt x="20" y="33"/>
                      <a:pt x="20" y="33"/>
                      <a:pt x="20" y="33"/>
                    </a:cubicBezTo>
                    <a:cubicBezTo>
                      <a:pt x="20" y="33"/>
                      <a:pt x="20" y="34"/>
                      <a:pt x="20" y="34"/>
                    </a:cubicBezTo>
                    <a:close/>
                    <a:moveTo>
                      <a:pt x="26" y="27"/>
                    </a:moveTo>
                    <a:cubicBezTo>
                      <a:pt x="26" y="27"/>
                      <a:pt x="26" y="27"/>
                      <a:pt x="26" y="27"/>
                    </a:cubicBezTo>
                    <a:cubicBezTo>
                      <a:pt x="26" y="27"/>
                      <a:pt x="25" y="27"/>
                      <a:pt x="25" y="26"/>
                    </a:cubicBezTo>
                    <a:cubicBezTo>
                      <a:pt x="24" y="26"/>
                      <a:pt x="23" y="26"/>
                      <a:pt x="22" y="26"/>
                    </a:cubicBezTo>
                    <a:cubicBezTo>
                      <a:pt x="21" y="26"/>
                      <a:pt x="21" y="26"/>
                      <a:pt x="20" y="26"/>
                    </a:cubicBezTo>
                    <a:cubicBezTo>
                      <a:pt x="19" y="26"/>
                      <a:pt x="19" y="26"/>
                      <a:pt x="18" y="27"/>
                    </a:cubicBezTo>
                    <a:cubicBezTo>
                      <a:pt x="18" y="27"/>
                      <a:pt x="18" y="27"/>
                      <a:pt x="18" y="27"/>
                    </a:cubicBezTo>
                    <a:cubicBezTo>
                      <a:pt x="18" y="28"/>
                      <a:pt x="18" y="28"/>
                      <a:pt x="17" y="28"/>
                    </a:cubicBezTo>
                    <a:cubicBezTo>
                      <a:pt x="18" y="29"/>
                      <a:pt x="18" y="29"/>
                      <a:pt x="18" y="29"/>
                    </a:cubicBezTo>
                    <a:cubicBezTo>
                      <a:pt x="18" y="30"/>
                      <a:pt x="18" y="30"/>
                      <a:pt x="18" y="30"/>
                    </a:cubicBezTo>
                    <a:cubicBezTo>
                      <a:pt x="18" y="30"/>
                      <a:pt x="19" y="31"/>
                      <a:pt x="19" y="31"/>
                    </a:cubicBezTo>
                    <a:cubicBezTo>
                      <a:pt x="19" y="31"/>
                      <a:pt x="19" y="32"/>
                      <a:pt x="19" y="32"/>
                    </a:cubicBezTo>
                    <a:cubicBezTo>
                      <a:pt x="19" y="32"/>
                      <a:pt x="19" y="32"/>
                      <a:pt x="19" y="32"/>
                    </a:cubicBezTo>
                    <a:cubicBezTo>
                      <a:pt x="19" y="32"/>
                      <a:pt x="19" y="31"/>
                      <a:pt x="19" y="31"/>
                    </a:cubicBezTo>
                    <a:cubicBezTo>
                      <a:pt x="19" y="31"/>
                      <a:pt x="19" y="30"/>
                      <a:pt x="20" y="30"/>
                    </a:cubicBezTo>
                    <a:cubicBezTo>
                      <a:pt x="20" y="30"/>
                      <a:pt x="20" y="29"/>
                      <a:pt x="20" y="29"/>
                    </a:cubicBezTo>
                    <a:cubicBezTo>
                      <a:pt x="20" y="29"/>
                      <a:pt x="21" y="29"/>
                      <a:pt x="21" y="28"/>
                    </a:cubicBezTo>
                    <a:cubicBezTo>
                      <a:pt x="21" y="28"/>
                      <a:pt x="21" y="28"/>
                      <a:pt x="22" y="28"/>
                    </a:cubicBezTo>
                    <a:cubicBezTo>
                      <a:pt x="22" y="28"/>
                      <a:pt x="22" y="28"/>
                      <a:pt x="22" y="28"/>
                    </a:cubicBezTo>
                    <a:cubicBezTo>
                      <a:pt x="23" y="28"/>
                      <a:pt x="24" y="28"/>
                      <a:pt x="24" y="28"/>
                    </a:cubicBezTo>
                    <a:cubicBezTo>
                      <a:pt x="25" y="28"/>
                      <a:pt x="25" y="28"/>
                      <a:pt x="26" y="28"/>
                    </a:cubicBezTo>
                    <a:cubicBezTo>
                      <a:pt x="26" y="28"/>
                      <a:pt x="26" y="28"/>
                      <a:pt x="26" y="27"/>
                    </a:cubicBezTo>
                    <a:close/>
                    <a:moveTo>
                      <a:pt x="38" y="29"/>
                    </a:moveTo>
                    <a:cubicBezTo>
                      <a:pt x="38" y="29"/>
                      <a:pt x="38" y="29"/>
                      <a:pt x="38" y="29"/>
                    </a:cubicBezTo>
                    <a:cubicBezTo>
                      <a:pt x="37" y="28"/>
                      <a:pt x="37" y="28"/>
                      <a:pt x="38" y="27"/>
                    </a:cubicBezTo>
                    <a:cubicBezTo>
                      <a:pt x="38" y="27"/>
                      <a:pt x="38" y="27"/>
                      <a:pt x="38" y="27"/>
                    </a:cubicBezTo>
                    <a:cubicBezTo>
                      <a:pt x="38" y="27"/>
                      <a:pt x="37" y="27"/>
                      <a:pt x="37" y="27"/>
                    </a:cubicBezTo>
                    <a:cubicBezTo>
                      <a:pt x="37" y="26"/>
                      <a:pt x="37" y="26"/>
                      <a:pt x="37" y="25"/>
                    </a:cubicBezTo>
                    <a:cubicBezTo>
                      <a:pt x="37" y="25"/>
                      <a:pt x="37" y="25"/>
                      <a:pt x="37" y="25"/>
                    </a:cubicBezTo>
                    <a:cubicBezTo>
                      <a:pt x="37" y="25"/>
                      <a:pt x="37" y="25"/>
                      <a:pt x="36" y="24"/>
                    </a:cubicBezTo>
                    <a:cubicBezTo>
                      <a:pt x="36" y="24"/>
                      <a:pt x="36" y="23"/>
                      <a:pt x="36" y="23"/>
                    </a:cubicBezTo>
                    <a:cubicBezTo>
                      <a:pt x="36" y="23"/>
                      <a:pt x="36" y="23"/>
                      <a:pt x="36" y="23"/>
                    </a:cubicBezTo>
                    <a:cubicBezTo>
                      <a:pt x="36" y="23"/>
                      <a:pt x="36" y="23"/>
                      <a:pt x="36" y="23"/>
                    </a:cubicBezTo>
                    <a:cubicBezTo>
                      <a:pt x="36" y="23"/>
                      <a:pt x="36" y="23"/>
                      <a:pt x="36" y="23"/>
                    </a:cubicBezTo>
                    <a:cubicBezTo>
                      <a:pt x="36" y="23"/>
                      <a:pt x="35" y="24"/>
                      <a:pt x="35" y="24"/>
                    </a:cubicBezTo>
                    <a:cubicBezTo>
                      <a:pt x="34" y="24"/>
                      <a:pt x="34" y="24"/>
                      <a:pt x="33" y="24"/>
                    </a:cubicBezTo>
                    <a:cubicBezTo>
                      <a:pt x="33" y="24"/>
                      <a:pt x="33" y="24"/>
                      <a:pt x="32" y="24"/>
                    </a:cubicBezTo>
                    <a:cubicBezTo>
                      <a:pt x="32" y="25"/>
                      <a:pt x="31" y="25"/>
                      <a:pt x="31" y="25"/>
                    </a:cubicBezTo>
                    <a:cubicBezTo>
                      <a:pt x="30" y="25"/>
                      <a:pt x="30" y="25"/>
                      <a:pt x="30" y="25"/>
                    </a:cubicBezTo>
                    <a:cubicBezTo>
                      <a:pt x="30" y="25"/>
                      <a:pt x="30" y="26"/>
                      <a:pt x="29" y="26"/>
                    </a:cubicBezTo>
                    <a:cubicBezTo>
                      <a:pt x="29" y="26"/>
                      <a:pt x="29" y="26"/>
                      <a:pt x="29" y="26"/>
                    </a:cubicBezTo>
                    <a:cubicBezTo>
                      <a:pt x="29" y="26"/>
                      <a:pt x="29" y="27"/>
                      <a:pt x="29" y="27"/>
                    </a:cubicBezTo>
                    <a:cubicBezTo>
                      <a:pt x="29" y="27"/>
                      <a:pt x="29" y="27"/>
                      <a:pt x="29" y="27"/>
                    </a:cubicBezTo>
                    <a:cubicBezTo>
                      <a:pt x="29" y="27"/>
                      <a:pt x="29" y="27"/>
                      <a:pt x="29" y="27"/>
                    </a:cubicBezTo>
                    <a:cubicBezTo>
                      <a:pt x="30" y="27"/>
                      <a:pt x="30" y="26"/>
                      <a:pt x="31" y="26"/>
                    </a:cubicBezTo>
                    <a:cubicBezTo>
                      <a:pt x="31" y="26"/>
                      <a:pt x="32" y="26"/>
                      <a:pt x="32" y="26"/>
                    </a:cubicBezTo>
                    <a:cubicBezTo>
                      <a:pt x="33" y="26"/>
                      <a:pt x="34" y="27"/>
                      <a:pt x="34" y="27"/>
                    </a:cubicBezTo>
                    <a:cubicBezTo>
                      <a:pt x="35" y="27"/>
                      <a:pt x="35" y="27"/>
                      <a:pt x="35" y="28"/>
                    </a:cubicBezTo>
                    <a:cubicBezTo>
                      <a:pt x="35" y="28"/>
                      <a:pt x="35" y="28"/>
                      <a:pt x="36" y="28"/>
                    </a:cubicBezTo>
                    <a:cubicBezTo>
                      <a:pt x="36" y="28"/>
                      <a:pt x="36" y="29"/>
                      <a:pt x="36" y="29"/>
                    </a:cubicBezTo>
                    <a:cubicBezTo>
                      <a:pt x="37" y="29"/>
                      <a:pt x="37" y="29"/>
                      <a:pt x="37" y="29"/>
                    </a:cubicBezTo>
                    <a:cubicBezTo>
                      <a:pt x="37" y="29"/>
                      <a:pt x="37" y="29"/>
                      <a:pt x="38" y="29"/>
                    </a:cubicBezTo>
                    <a:close/>
                    <a:moveTo>
                      <a:pt x="31" y="35"/>
                    </a:moveTo>
                    <a:cubicBezTo>
                      <a:pt x="31" y="35"/>
                      <a:pt x="31" y="35"/>
                      <a:pt x="31" y="35"/>
                    </a:cubicBezTo>
                    <a:cubicBezTo>
                      <a:pt x="31" y="35"/>
                      <a:pt x="31" y="35"/>
                      <a:pt x="31" y="35"/>
                    </a:cubicBezTo>
                    <a:cubicBezTo>
                      <a:pt x="30" y="35"/>
                      <a:pt x="30" y="35"/>
                      <a:pt x="30" y="34"/>
                    </a:cubicBezTo>
                    <a:cubicBezTo>
                      <a:pt x="29" y="34"/>
                      <a:pt x="29" y="34"/>
                      <a:pt x="29" y="34"/>
                    </a:cubicBezTo>
                    <a:cubicBezTo>
                      <a:pt x="29" y="33"/>
                      <a:pt x="29" y="33"/>
                      <a:pt x="29" y="33"/>
                    </a:cubicBezTo>
                    <a:cubicBezTo>
                      <a:pt x="28" y="32"/>
                      <a:pt x="28" y="32"/>
                      <a:pt x="28" y="32"/>
                    </a:cubicBezTo>
                    <a:cubicBezTo>
                      <a:pt x="28" y="31"/>
                      <a:pt x="28" y="31"/>
                      <a:pt x="28" y="30"/>
                    </a:cubicBezTo>
                    <a:cubicBezTo>
                      <a:pt x="28" y="30"/>
                      <a:pt x="28" y="29"/>
                      <a:pt x="28" y="29"/>
                    </a:cubicBezTo>
                    <a:cubicBezTo>
                      <a:pt x="28" y="29"/>
                      <a:pt x="28" y="29"/>
                      <a:pt x="28" y="29"/>
                    </a:cubicBezTo>
                    <a:cubicBezTo>
                      <a:pt x="28" y="29"/>
                      <a:pt x="28" y="29"/>
                      <a:pt x="28" y="29"/>
                    </a:cubicBezTo>
                    <a:cubicBezTo>
                      <a:pt x="28" y="30"/>
                      <a:pt x="27" y="30"/>
                      <a:pt x="27" y="30"/>
                    </a:cubicBezTo>
                    <a:cubicBezTo>
                      <a:pt x="26" y="31"/>
                      <a:pt x="26" y="32"/>
                      <a:pt x="26" y="33"/>
                    </a:cubicBezTo>
                    <a:cubicBezTo>
                      <a:pt x="26" y="33"/>
                      <a:pt x="26" y="34"/>
                      <a:pt x="26" y="34"/>
                    </a:cubicBezTo>
                    <a:cubicBezTo>
                      <a:pt x="26" y="35"/>
                      <a:pt x="26" y="35"/>
                      <a:pt x="26" y="36"/>
                    </a:cubicBezTo>
                    <a:cubicBezTo>
                      <a:pt x="26" y="36"/>
                      <a:pt x="26" y="36"/>
                      <a:pt x="26" y="36"/>
                    </a:cubicBezTo>
                    <a:cubicBezTo>
                      <a:pt x="27" y="36"/>
                      <a:pt x="27" y="36"/>
                      <a:pt x="27" y="37"/>
                    </a:cubicBezTo>
                    <a:cubicBezTo>
                      <a:pt x="27" y="37"/>
                      <a:pt x="27" y="37"/>
                      <a:pt x="27" y="37"/>
                    </a:cubicBezTo>
                    <a:cubicBezTo>
                      <a:pt x="27" y="37"/>
                      <a:pt x="28" y="37"/>
                      <a:pt x="28" y="37"/>
                    </a:cubicBezTo>
                    <a:cubicBezTo>
                      <a:pt x="28" y="36"/>
                      <a:pt x="28" y="36"/>
                      <a:pt x="29" y="36"/>
                    </a:cubicBezTo>
                    <a:cubicBezTo>
                      <a:pt x="29" y="37"/>
                      <a:pt x="29" y="37"/>
                      <a:pt x="29" y="36"/>
                    </a:cubicBezTo>
                    <a:cubicBezTo>
                      <a:pt x="29" y="36"/>
                      <a:pt x="29" y="36"/>
                      <a:pt x="30" y="36"/>
                    </a:cubicBezTo>
                    <a:cubicBezTo>
                      <a:pt x="30" y="36"/>
                      <a:pt x="30" y="36"/>
                      <a:pt x="31" y="36"/>
                    </a:cubicBezTo>
                    <a:cubicBezTo>
                      <a:pt x="31" y="36"/>
                      <a:pt x="31" y="36"/>
                      <a:pt x="31" y="35"/>
                    </a:cubicBezTo>
                    <a:close/>
                    <a:moveTo>
                      <a:pt x="32" y="35"/>
                    </a:moveTo>
                    <a:cubicBezTo>
                      <a:pt x="32" y="35"/>
                      <a:pt x="32" y="35"/>
                      <a:pt x="32" y="35"/>
                    </a:cubicBezTo>
                    <a:cubicBezTo>
                      <a:pt x="32" y="35"/>
                      <a:pt x="33" y="34"/>
                      <a:pt x="33" y="34"/>
                    </a:cubicBezTo>
                    <a:cubicBezTo>
                      <a:pt x="33" y="34"/>
                      <a:pt x="33" y="34"/>
                      <a:pt x="33" y="34"/>
                    </a:cubicBezTo>
                    <a:cubicBezTo>
                      <a:pt x="33" y="34"/>
                      <a:pt x="33" y="34"/>
                      <a:pt x="33" y="33"/>
                    </a:cubicBezTo>
                    <a:cubicBezTo>
                      <a:pt x="32" y="33"/>
                      <a:pt x="32" y="33"/>
                      <a:pt x="32" y="33"/>
                    </a:cubicBezTo>
                    <a:cubicBezTo>
                      <a:pt x="32" y="33"/>
                      <a:pt x="32" y="32"/>
                      <a:pt x="32" y="32"/>
                    </a:cubicBezTo>
                    <a:cubicBezTo>
                      <a:pt x="32" y="32"/>
                      <a:pt x="32" y="31"/>
                      <a:pt x="32" y="31"/>
                    </a:cubicBezTo>
                    <a:cubicBezTo>
                      <a:pt x="32" y="30"/>
                      <a:pt x="32" y="30"/>
                      <a:pt x="31" y="29"/>
                    </a:cubicBezTo>
                    <a:cubicBezTo>
                      <a:pt x="31" y="29"/>
                      <a:pt x="31" y="28"/>
                      <a:pt x="31" y="28"/>
                    </a:cubicBezTo>
                    <a:cubicBezTo>
                      <a:pt x="30" y="28"/>
                      <a:pt x="30" y="28"/>
                      <a:pt x="29" y="28"/>
                    </a:cubicBezTo>
                    <a:cubicBezTo>
                      <a:pt x="29" y="28"/>
                      <a:pt x="29" y="28"/>
                      <a:pt x="29" y="28"/>
                    </a:cubicBezTo>
                    <a:cubicBezTo>
                      <a:pt x="29" y="28"/>
                      <a:pt x="29" y="29"/>
                      <a:pt x="29" y="29"/>
                    </a:cubicBezTo>
                    <a:cubicBezTo>
                      <a:pt x="29" y="29"/>
                      <a:pt x="29" y="29"/>
                      <a:pt x="29" y="29"/>
                    </a:cubicBezTo>
                    <a:cubicBezTo>
                      <a:pt x="29" y="29"/>
                      <a:pt x="29" y="29"/>
                      <a:pt x="29" y="30"/>
                    </a:cubicBezTo>
                    <a:cubicBezTo>
                      <a:pt x="29" y="30"/>
                      <a:pt x="29" y="30"/>
                      <a:pt x="29" y="31"/>
                    </a:cubicBezTo>
                    <a:cubicBezTo>
                      <a:pt x="29" y="31"/>
                      <a:pt x="29" y="32"/>
                      <a:pt x="29" y="32"/>
                    </a:cubicBezTo>
                    <a:cubicBezTo>
                      <a:pt x="29" y="33"/>
                      <a:pt x="29" y="33"/>
                      <a:pt x="30" y="34"/>
                    </a:cubicBezTo>
                    <a:cubicBezTo>
                      <a:pt x="30" y="34"/>
                      <a:pt x="31" y="35"/>
                      <a:pt x="31" y="35"/>
                    </a:cubicBezTo>
                    <a:cubicBezTo>
                      <a:pt x="31" y="35"/>
                      <a:pt x="32" y="35"/>
                      <a:pt x="32" y="35"/>
                    </a:cubicBezTo>
                    <a:close/>
                    <a:moveTo>
                      <a:pt x="30" y="27"/>
                    </a:moveTo>
                    <a:cubicBezTo>
                      <a:pt x="30" y="27"/>
                      <a:pt x="30" y="27"/>
                      <a:pt x="30" y="27"/>
                    </a:cubicBezTo>
                    <a:cubicBezTo>
                      <a:pt x="30" y="27"/>
                      <a:pt x="30" y="27"/>
                      <a:pt x="30" y="27"/>
                    </a:cubicBezTo>
                    <a:cubicBezTo>
                      <a:pt x="30" y="28"/>
                      <a:pt x="31" y="28"/>
                      <a:pt x="31" y="28"/>
                    </a:cubicBezTo>
                    <a:cubicBezTo>
                      <a:pt x="31" y="28"/>
                      <a:pt x="31" y="28"/>
                      <a:pt x="32" y="28"/>
                    </a:cubicBezTo>
                    <a:cubicBezTo>
                      <a:pt x="32" y="29"/>
                      <a:pt x="32" y="30"/>
                      <a:pt x="32" y="30"/>
                    </a:cubicBezTo>
                    <a:cubicBezTo>
                      <a:pt x="32" y="31"/>
                      <a:pt x="32" y="31"/>
                      <a:pt x="32" y="32"/>
                    </a:cubicBezTo>
                    <a:cubicBezTo>
                      <a:pt x="32" y="33"/>
                      <a:pt x="33" y="33"/>
                      <a:pt x="33" y="33"/>
                    </a:cubicBezTo>
                    <a:cubicBezTo>
                      <a:pt x="33" y="33"/>
                      <a:pt x="34" y="33"/>
                      <a:pt x="34" y="34"/>
                    </a:cubicBezTo>
                    <a:cubicBezTo>
                      <a:pt x="34" y="33"/>
                      <a:pt x="34" y="33"/>
                      <a:pt x="35" y="33"/>
                    </a:cubicBezTo>
                    <a:cubicBezTo>
                      <a:pt x="35" y="33"/>
                      <a:pt x="35" y="32"/>
                      <a:pt x="35" y="32"/>
                    </a:cubicBezTo>
                    <a:cubicBezTo>
                      <a:pt x="35" y="32"/>
                      <a:pt x="35" y="32"/>
                      <a:pt x="35" y="32"/>
                    </a:cubicBezTo>
                    <a:cubicBezTo>
                      <a:pt x="36" y="32"/>
                      <a:pt x="36" y="32"/>
                      <a:pt x="36" y="31"/>
                    </a:cubicBezTo>
                    <a:cubicBezTo>
                      <a:pt x="36" y="30"/>
                      <a:pt x="36" y="30"/>
                      <a:pt x="37" y="30"/>
                    </a:cubicBezTo>
                    <a:cubicBezTo>
                      <a:pt x="37" y="30"/>
                      <a:pt x="37" y="30"/>
                      <a:pt x="37" y="29"/>
                    </a:cubicBezTo>
                    <a:cubicBezTo>
                      <a:pt x="36" y="29"/>
                      <a:pt x="36" y="29"/>
                      <a:pt x="35" y="28"/>
                    </a:cubicBezTo>
                    <a:cubicBezTo>
                      <a:pt x="35" y="28"/>
                      <a:pt x="35" y="28"/>
                      <a:pt x="35" y="28"/>
                    </a:cubicBezTo>
                    <a:cubicBezTo>
                      <a:pt x="34" y="28"/>
                      <a:pt x="34" y="28"/>
                      <a:pt x="33" y="27"/>
                    </a:cubicBezTo>
                    <a:cubicBezTo>
                      <a:pt x="33" y="27"/>
                      <a:pt x="33" y="27"/>
                      <a:pt x="33" y="27"/>
                    </a:cubicBezTo>
                    <a:cubicBezTo>
                      <a:pt x="32" y="27"/>
                      <a:pt x="32" y="27"/>
                      <a:pt x="32" y="27"/>
                    </a:cubicBezTo>
                    <a:cubicBezTo>
                      <a:pt x="31" y="27"/>
                      <a:pt x="31" y="27"/>
                      <a:pt x="31" y="27"/>
                    </a:cubicBezTo>
                    <a:cubicBezTo>
                      <a:pt x="30" y="27"/>
                      <a:pt x="30" y="27"/>
                      <a:pt x="30" y="27"/>
                    </a:cubicBezTo>
                    <a:close/>
                    <a:moveTo>
                      <a:pt x="26" y="26"/>
                    </a:moveTo>
                    <a:cubicBezTo>
                      <a:pt x="26" y="26"/>
                      <a:pt x="26" y="26"/>
                      <a:pt x="26" y="26"/>
                    </a:cubicBezTo>
                    <a:cubicBezTo>
                      <a:pt x="26" y="25"/>
                      <a:pt x="26" y="25"/>
                      <a:pt x="26" y="25"/>
                    </a:cubicBezTo>
                    <a:cubicBezTo>
                      <a:pt x="26" y="24"/>
                      <a:pt x="26" y="24"/>
                      <a:pt x="26" y="23"/>
                    </a:cubicBezTo>
                    <a:cubicBezTo>
                      <a:pt x="26" y="23"/>
                      <a:pt x="26" y="23"/>
                      <a:pt x="26" y="22"/>
                    </a:cubicBezTo>
                    <a:cubicBezTo>
                      <a:pt x="26" y="22"/>
                      <a:pt x="26" y="22"/>
                      <a:pt x="26" y="21"/>
                    </a:cubicBezTo>
                    <a:cubicBezTo>
                      <a:pt x="25" y="21"/>
                      <a:pt x="25" y="20"/>
                      <a:pt x="24" y="20"/>
                    </a:cubicBezTo>
                    <a:cubicBezTo>
                      <a:pt x="24" y="19"/>
                      <a:pt x="23" y="19"/>
                      <a:pt x="22" y="19"/>
                    </a:cubicBezTo>
                    <a:cubicBezTo>
                      <a:pt x="22" y="19"/>
                      <a:pt x="22" y="19"/>
                      <a:pt x="22" y="18"/>
                    </a:cubicBezTo>
                    <a:cubicBezTo>
                      <a:pt x="22" y="19"/>
                      <a:pt x="22" y="19"/>
                      <a:pt x="21" y="19"/>
                    </a:cubicBezTo>
                    <a:cubicBezTo>
                      <a:pt x="21" y="20"/>
                      <a:pt x="21" y="20"/>
                      <a:pt x="20" y="20"/>
                    </a:cubicBezTo>
                    <a:cubicBezTo>
                      <a:pt x="20" y="20"/>
                      <a:pt x="20" y="20"/>
                      <a:pt x="20" y="20"/>
                    </a:cubicBezTo>
                    <a:cubicBezTo>
                      <a:pt x="20" y="20"/>
                      <a:pt x="20" y="20"/>
                      <a:pt x="20" y="21"/>
                    </a:cubicBezTo>
                    <a:cubicBezTo>
                      <a:pt x="20" y="21"/>
                      <a:pt x="20" y="21"/>
                      <a:pt x="20" y="21"/>
                    </a:cubicBezTo>
                    <a:cubicBezTo>
                      <a:pt x="20" y="21"/>
                      <a:pt x="20" y="21"/>
                      <a:pt x="19" y="21"/>
                    </a:cubicBezTo>
                    <a:cubicBezTo>
                      <a:pt x="19" y="21"/>
                      <a:pt x="19" y="21"/>
                      <a:pt x="19" y="21"/>
                    </a:cubicBezTo>
                    <a:cubicBezTo>
                      <a:pt x="19" y="21"/>
                      <a:pt x="19" y="21"/>
                      <a:pt x="19" y="21"/>
                    </a:cubicBezTo>
                    <a:cubicBezTo>
                      <a:pt x="19" y="21"/>
                      <a:pt x="19" y="21"/>
                      <a:pt x="19" y="21"/>
                    </a:cubicBezTo>
                    <a:cubicBezTo>
                      <a:pt x="19" y="21"/>
                      <a:pt x="19" y="21"/>
                      <a:pt x="19" y="21"/>
                    </a:cubicBezTo>
                    <a:cubicBezTo>
                      <a:pt x="19" y="21"/>
                      <a:pt x="19" y="21"/>
                      <a:pt x="19" y="21"/>
                    </a:cubicBezTo>
                    <a:cubicBezTo>
                      <a:pt x="20" y="21"/>
                      <a:pt x="20" y="21"/>
                      <a:pt x="21" y="21"/>
                    </a:cubicBezTo>
                    <a:cubicBezTo>
                      <a:pt x="21" y="21"/>
                      <a:pt x="21" y="21"/>
                      <a:pt x="22" y="21"/>
                    </a:cubicBezTo>
                    <a:cubicBezTo>
                      <a:pt x="22" y="21"/>
                      <a:pt x="23" y="22"/>
                      <a:pt x="23" y="22"/>
                    </a:cubicBezTo>
                    <a:cubicBezTo>
                      <a:pt x="24" y="23"/>
                      <a:pt x="24" y="23"/>
                      <a:pt x="24" y="24"/>
                    </a:cubicBezTo>
                    <a:cubicBezTo>
                      <a:pt x="24" y="24"/>
                      <a:pt x="25" y="25"/>
                      <a:pt x="25" y="26"/>
                    </a:cubicBezTo>
                    <a:cubicBezTo>
                      <a:pt x="25" y="26"/>
                      <a:pt x="26" y="26"/>
                      <a:pt x="26" y="27"/>
                    </a:cubicBezTo>
                    <a:cubicBezTo>
                      <a:pt x="26" y="26"/>
                      <a:pt x="26" y="26"/>
                      <a:pt x="26" y="26"/>
                    </a:cubicBezTo>
                    <a:cubicBezTo>
                      <a:pt x="26" y="26"/>
                      <a:pt x="26" y="26"/>
                      <a:pt x="26" y="26"/>
                    </a:cubicBezTo>
                    <a:close/>
                    <a:moveTo>
                      <a:pt x="25" y="26"/>
                    </a:moveTo>
                    <a:cubicBezTo>
                      <a:pt x="25" y="26"/>
                      <a:pt x="25" y="26"/>
                      <a:pt x="25" y="26"/>
                    </a:cubicBezTo>
                    <a:cubicBezTo>
                      <a:pt x="24" y="26"/>
                      <a:pt x="24" y="25"/>
                      <a:pt x="24" y="25"/>
                    </a:cubicBezTo>
                    <a:cubicBezTo>
                      <a:pt x="24" y="25"/>
                      <a:pt x="24" y="25"/>
                      <a:pt x="24" y="25"/>
                    </a:cubicBezTo>
                    <a:cubicBezTo>
                      <a:pt x="24" y="25"/>
                      <a:pt x="24" y="24"/>
                      <a:pt x="24" y="24"/>
                    </a:cubicBezTo>
                    <a:cubicBezTo>
                      <a:pt x="24" y="24"/>
                      <a:pt x="24" y="24"/>
                      <a:pt x="23" y="24"/>
                    </a:cubicBezTo>
                    <a:cubicBezTo>
                      <a:pt x="23" y="23"/>
                      <a:pt x="23" y="23"/>
                      <a:pt x="23" y="22"/>
                    </a:cubicBezTo>
                    <a:cubicBezTo>
                      <a:pt x="22" y="22"/>
                      <a:pt x="22" y="22"/>
                      <a:pt x="22" y="21"/>
                    </a:cubicBezTo>
                    <a:cubicBezTo>
                      <a:pt x="21" y="21"/>
                      <a:pt x="21" y="21"/>
                      <a:pt x="20" y="21"/>
                    </a:cubicBezTo>
                    <a:cubicBezTo>
                      <a:pt x="20" y="21"/>
                      <a:pt x="20" y="22"/>
                      <a:pt x="19" y="22"/>
                    </a:cubicBezTo>
                    <a:cubicBezTo>
                      <a:pt x="19" y="22"/>
                      <a:pt x="19" y="22"/>
                      <a:pt x="18" y="22"/>
                    </a:cubicBezTo>
                    <a:cubicBezTo>
                      <a:pt x="19" y="23"/>
                      <a:pt x="19" y="24"/>
                      <a:pt x="18" y="24"/>
                    </a:cubicBezTo>
                    <a:cubicBezTo>
                      <a:pt x="18" y="25"/>
                      <a:pt x="18" y="25"/>
                      <a:pt x="18" y="26"/>
                    </a:cubicBezTo>
                    <a:cubicBezTo>
                      <a:pt x="18" y="26"/>
                      <a:pt x="18" y="26"/>
                      <a:pt x="17" y="26"/>
                    </a:cubicBezTo>
                    <a:cubicBezTo>
                      <a:pt x="18" y="27"/>
                      <a:pt x="18" y="27"/>
                      <a:pt x="18" y="26"/>
                    </a:cubicBezTo>
                    <a:cubicBezTo>
                      <a:pt x="18" y="26"/>
                      <a:pt x="18" y="26"/>
                      <a:pt x="18" y="26"/>
                    </a:cubicBezTo>
                    <a:cubicBezTo>
                      <a:pt x="19" y="26"/>
                      <a:pt x="19" y="26"/>
                      <a:pt x="19" y="26"/>
                    </a:cubicBezTo>
                    <a:cubicBezTo>
                      <a:pt x="19" y="26"/>
                      <a:pt x="19" y="25"/>
                      <a:pt x="19" y="25"/>
                    </a:cubicBezTo>
                    <a:cubicBezTo>
                      <a:pt x="20" y="25"/>
                      <a:pt x="20" y="25"/>
                      <a:pt x="21" y="25"/>
                    </a:cubicBezTo>
                    <a:cubicBezTo>
                      <a:pt x="21" y="25"/>
                      <a:pt x="21" y="25"/>
                      <a:pt x="21" y="25"/>
                    </a:cubicBezTo>
                    <a:cubicBezTo>
                      <a:pt x="22" y="25"/>
                      <a:pt x="22" y="25"/>
                      <a:pt x="22" y="25"/>
                    </a:cubicBezTo>
                    <a:cubicBezTo>
                      <a:pt x="23" y="25"/>
                      <a:pt x="23" y="25"/>
                      <a:pt x="23" y="25"/>
                    </a:cubicBezTo>
                    <a:cubicBezTo>
                      <a:pt x="23" y="25"/>
                      <a:pt x="24" y="25"/>
                      <a:pt x="24" y="26"/>
                    </a:cubicBezTo>
                    <a:cubicBezTo>
                      <a:pt x="24" y="26"/>
                      <a:pt x="24" y="26"/>
                      <a:pt x="25" y="26"/>
                    </a:cubicBezTo>
                    <a:close/>
                    <a:moveTo>
                      <a:pt x="27" y="29"/>
                    </a:moveTo>
                    <a:cubicBezTo>
                      <a:pt x="27" y="29"/>
                      <a:pt x="27" y="29"/>
                      <a:pt x="27" y="29"/>
                    </a:cubicBezTo>
                    <a:cubicBezTo>
                      <a:pt x="27" y="29"/>
                      <a:pt x="27" y="29"/>
                      <a:pt x="27" y="29"/>
                    </a:cubicBezTo>
                    <a:cubicBezTo>
                      <a:pt x="27" y="29"/>
                      <a:pt x="27" y="29"/>
                      <a:pt x="27" y="30"/>
                    </a:cubicBezTo>
                    <a:cubicBezTo>
                      <a:pt x="26" y="30"/>
                      <a:pt x="25" y="31"/>
                      <a:pt x="25" y="31"/>
                    </a:cubicBezTo>
                    <a:cubicBezTo>
                      <a:pt x="24" y="31"/>
                      <a:pt x="23" y="32"/>
                      <a:pt x="23" y="32"/>
                    </a:cubicBezTo>
                    <a:cubicBezTo>
                      <a:pt x="22" y="33"/>
                      <a:pt x="22" y="33"/>
                      <a:pt x="22" y="33"/>
                    </a:cubicBezTo>
                    <a:cubicBezTo>
                      <a:pt x="22" y="34"/>
                      <a:pt x="22" y="34"/>
                      <a:pt x="22" y="35"/>
                    </a:cubicBezTo>
                    <a:cubicBezTo>
                      <a:pt x="22" y="35"/>
                      <a:pt x="22" y="35"/>
                      <a:pt x="22" y="35"/>
                    </a:cubicBezTo>
                    <a:cubicBezTo>
                      <a:pt x="23" y="36"/>
                      <a:pt x="23" y="36"/>
                      <a:pt x="23" y="36"/>
                    </a:cubicBezTo>
                    <a:cubicBezTo>
                      <a:pt x="23" y="36"/>
                      <a:pt x="24" y="36"/>
                      <a:pt x="24" y="36"/>
                    </a:cubicBezTo>
                    <a:cubicBezTo>
                      <a:pt x="25" y="36"/>
                      <a:pt x="25" y="36"/>
                      <a:pt x="25" y="37"/>
                    </a:cubicBezTo>
                    <a:cubicBezTo>
                      <a:pt x="25" y="36"/>
                      <a:pt x="26" y="36"/>
                      <a:pt x="26" y="36"/>
                    </a:cubicBezTo>
                    <a:cubicBezTo>
                      <a:pt x="25" y="35"/>
                      <a:pt x="25" y="33"/>
                      <a:pt x="26" y="32"/>
                    </a:cubicBezTo>
                    <a:cubicBezTo>
                      <a:pt x="26" y="32"/>
                      <a:pt x="26" y="32"/>
                      <a:pt x="26" y="32"/>
                    </a:cubicBezTo>
                    <a:cubicBezTo>
                      <a:pt x="26" y="32"/>
                      <a:pt x="26" y="32"/>
                      <a:pt x="26" y="32"/>
                    </a:cubicBezTo>
                    <a:cubicBezTo>
                      <a:pt x="26" y="32"/>
                      <a:pt x="26" y="32"/>
                      <a:pt x="26" y="32"/>
                    </a:cubicBezTo>
                    <a:cubicBezTo>
                      <a:pt x="26" y="31"/>
                      <a:pt x="26" y="31"/>
                      <a:pt x="26" y="31"/>
                    </a:cubicBezTo>
                    <a:cubicBezTo>
                      <a:pt x="26" y="31"/>
                      <a:pt x="27" y="30"/>
                      <a:pt x="27" y="30"/>
                    </a:cubicBezTo>
                    <a:cubicBezTo>
                      <a:pt x="27" y="29"/>
                      <a:pt x="27" y="29"/>
                      <a:pt x="27" y="29"/>
                    </a:cubicBezTo>
                    <a:close/>
                    <a:moveTo>
                      <a:pt x="25" y="32"/>
                    </a:moveTo>
                    <a:cubicBezTo>
                      <a:pt x="25" y="32"/>
                      <a:pt x="25" y="32"/>
                      <a:pt x="25" y="32"/>
                    </a:cubicBezTo>
                    <a:cubicBezTo>
                      <a:pt x="25" y="32"/>
                      <a:pt x="25" y="32"/>
                      <a:pt x="25" y="32"/>
                    </a:cubicBezTo>
                    <a:cubicBezTo>
                      <a:pt x="25" y="32"/>
                      <a:pt x="25" y="32"/>
                      <a:pt x="25" y="31"/>
                    </a:cubicBezTo>
                    <a:cubicBezTo>
                      <a:pt x="25" y="31"/>
                      <a:pt x="25" y="31"/>
                      <a:pt x="25" y="31"/>
                    </a:cubicBezTo>
                    <a:cubicBezTo>
                      <a:pt x="25" y="32"/>
                      <a:pt x="24" y="32"/>
                      <a:pt x="24" y="32"/>
                    </a:cubicBezTo>
                    <a:cubicBezTo>
                      <a:pt x="24" y="32"/>
                      <a:pt x="24" y="33"/>
                      <a:pt x="23" y="33"/>
                    </a:cubicBezTo>
                    <a:cubicBezTo>
                      <a:pt x="23" y="33"/>
                      <a:pt x="23" y="33"/>
                      <a:pt x="23" y="33"/>
                    </a:cubicBezTo>
                    <a:cubicBezTo>
                      <a:pt x="23" y="34"/>
                      <a:pt x="23" y="34"/>
                      <a:pt x="23" y="34"/>
                    </a:cubicBezTo>
                    <a:cubicBezTo>
                      <a:pt x="23" y="35"/>
                      <a:pt x="23" y="35"/>
                      <a:pt x="24" y="35"/>
                    </a:cubicBezTo>
                    <a:cubicBezTo>
                      <a:pt x="24" y="35"/>
                      <a:pt x="24" y="35"/>
                      <a:pt x="24" y="35"/>
                    </a:cubicBezTo>
                    <a:cubicBezTo>
                      <a:pt x="24" y="35"/>
                      <a:pt x="24" y="35"/>
                      <a:pt x="24" y="35"/>
                    </a:cubicBezTo>
                    <a:cubicBezTo>
                      <a:pt x="24" y="35"/>
                      <a:pt x="24" y="34"/>
                      <a:pt x="24" y="34"/>
                    </a:cubicBezTo>
                    <a:cubicBezTo>
                      <a:pt x="24" y="34"/>
                      <a:pt x="24" y="33"/>
                      <a:pt x="24" y="33"/>
                    </a:cubicBezTo>
                    <a:cubicBezTo>
                      <a:pt x="24" y="33"/>
                      <a:pt x="25" y="33"/>
                      <a:pt x="25" y="33"/>
                    </a:cubicBezTo>
                    <a:cubicBezTo>
                      <a:pt x="25" y="33"/>
                      <a:pt x="25" y="32"/>
                      <a:pt x="25" y="32"/>
                    </a:cubicBezTo>
                    <a:close/>
                    <a:moveTo>
                      <a:pt x="35" y="19"/>
                    </a:moveTo>
                    <a:cubicBezTo>
                      <a:pt x="35" y="19"/>
                      <a:pt x="35" y="19"/>
                      <a:pt x="35" y="19"/>
                    </a:cubicBezTo>
                    <a:cubicBezTo>
                      <a:pt x="35" y="19"/>
                      <a:pt x="35" y="19"/>
                      <a:pt x="35" y="19"/>
                    </a:cubicBezTo>
                    <a:cubicBezTo>
                      <a:pt x="35" y="20"/>
                      <a:pt x="34" y="20"/>
                      <a:pt x="34" y="20"/>
                    </a:cubicBezTo>
                    <a:cubicBezTo>
                      <a:pt x="34" y="20"/>
                      <a:pt x="34" y="20"/>
                      <a:pt x="34" y="21"/>
                    </a:cubicBezTo>
                    <a:cubicBezTo>
                      <a:pt x="34" y="21"/>
                      <a:pt x="35" y="21"/>
                      <a:pt x="35" y="21"/>
                    </a:cubicBezTo>
                    <a:cubicBezTo>
                      <a:pt x="35" y="21"/>
                      <a:pt x="36" y="21"/>
                      <a:pt x="36" y="21"/>
                    </a:cubicBezTo>
                    <a:cubicBezTo>
                      <a:pt x="36" y="20"/>
                      <a:pt x="36" y="20"/>
                      <a:pt x="37" y="20"/>
                    </a:cubicBezTo>
                    <a:cubicBezTo>
                      <a:pt x="36" y="20"/>
                      <a:pt x="36" y="19"/>
                      <a:pt x="35" y="19"/>
                    </a:cubicBezTo>
                    <a:close/>
                    <a:moveTo>
                      <a:pt x="35" y="19"/>
                    </a:moveTo>
                    <a:cubicBezTo>
                      <a:pt x="35" y="19"/>
                      <a:pt x="35" y="19"/>
                      <a:pt x="35" y="19"/>
                    </a:cubicBezTo>
                    <a:cubicBezTo>
                      <a:pt x="34" y="18"/>
                      <a:pt x="34" y="18"/>
                      <a:pt x="33" y="18"/>
                    </a:cubicBezTo>
                    <a:cubicBezTo>
                      <a:pt x="33" y="18"/>
                      <a:pt x="33" y="18"/>
                      <a:pt x="33" y="18"/>
                    </a:cubicBezTo>
                    <a:cubicBezTo>
                      <a:pt x="33" y="19"/>
                      <a:pt x="33" y="19"/>
                      <a:pt x="33" y="19"/>
                    </a:cubicBezTo>
                    <a:cubicBezTo>
                      <a:pt x="33" y="20"/>
                      <a:pt x="33" y="20"/>
                      <a:pt x="33" y="20"/>
                    </a:cubicBezTo>
                    <a:cubicBezTo>
                      <a:pt x="33" y="20"/>
                      <a:pt x="34" y="20"/>
                      <a:pt x="34" y="20"/>
                    </a:cubicBezTo>
                    <a:cubicBezTo>
                      <a:pt x="34" y="20"/>
                      <a:pt x="34" y="19"/>
                      <a:pt x="35" y="19"/>
                    </a:cubicBezTo>
                    <a:cubicBezTo>
                      <a:pt x="35" y="19"/>
                      <a:pt x="35" y="19"/>
                      <a:pt x="35" y="19"/>
                    </a:cubicBezTo>
                    <a:close/>
                    <a:moveTo>
                      <a:pt x="17" y="26"/>
                    </a:moveTo>
                    <a:cubicBezTo>
                      <a:pt x="17" y="26"/>
                      <a:pt x="17" y="26"/>
                      <a:pt x="17" y="26"/>
                    </a:cubicBezTo>
                    <a:cubicBezTo>
                      <a:pt x="17" y="26"/>
                      <a:pt x="17" y="26"/>
                      <a:pt x="17" y="26"/>
                    </a:cubicBezTo>
                    <a:cubicBezTo>
                      <a:pt x="18" y="26"/>
                      <a:pt x="18" y="26"/>
                      <a:pt x="18" y="25"/>
                    </a:cubicBezTo>
                    <a:cubicBezTo>
                      <a:pt x="18" y="25"/>
                      <a:pt x="18" y="25"/>
                      <a:pt x="17" y="25"/>
                    </a:cubicBezTo>
                    <a:cubicBezTo>
                      <a:pt x="17" y="24"/>
                      <a:pt x="17" y="24"/>
                      <a:pt x="16" y="24"/>
                    </a:cubicBezTo>
                    <a:cubicBezTo>
                      <a:pt x="16" y="24"/>
                      <a:pt x="16" y="24"/>
                      <a:pt x="16" y="24"/>
                    </a:cubicBezTo>
                    <a:cubicBezTo>
                      <a:pt x="16" y="25"/>
                      <a:pt x="16" y="25"/>
                      <a:pt x="16" y="26"/>
                    </a:cubicBezTo>
                    <a:cubicBezTo>
                      <a:pt x="16" y="26"/>
                      <a:pt x="16" y="26"/>
                      <a:pt x="16" y="26"/>
                    </a:cubicBezTo>
                    <a:cubicBezTo>
                      <a:pt x="17" y="26"/>
                      <a:pt x="17" y="26"/>
                      <a:pt x="17" y="26"/>
                    </a:cubicBezTo>
                    <a:close/>
                    <a:moveTo>
                      <a:pt x="27" y="38"/>
                    </a:moveTo>
                    <a:cubicBezTo>
                      <a:pt x="27" y="38"/>
                      <a:pt x="27" y="38"/>
                      <a:pt x="27" y="38"/>
                    </a:cubicBezTo>
                    <a:cubicBezTo>
                      <a:pt x="27" y="38"/>
                      <a:pt x="27" y="38"/>
                      <a:pt x="27" y="38"/>
                    </a:cubicBezTo>
                    <a:cubicBezTo>
                      <a:pt x="27" y="37"/>
                      <a:pt x="27" y="37"/>
                      <a:pt x="27" y="37"/>
                    </a:cubicBezTo>
                    <a:cubicBezTo>
                      <a:pt x="26" y="37"/>
                      <a:pt x="26" y="37"/>
                      <a:pt x="26" y="36"/>
                    </a:cubicBezTo>
                    <a:cubicBezTo>
                      <a:pt x="26" y="36"/>
                      <a:pt x="26" y="36"/>
                      <a:pt x="26" y="37"/>
                    </a:cubicBezTo>
                    <a:cubicBezTo>
                      <a:pt x="26" y="37"/>
                      <a:pt x="25" y="37"/>
                      <a:pt x="25" y="37"/>
                    </a:cubicBezTo>
                    <a:cubicBezTo>
                      <a:pt x="25" y="37"/>
                      <a:pt x="25" y="38"/>
                      <a:pt x="25" y="38"/>
                    </a:cubicBezTo>
                    <a:cubicBezTo>
                      <a:pt x="25" y="38"/>
                      <a:pt x="25" y="38"/>
                      <a:pt x="25" y="38"/>
                    </a:cubicBezTo>
                    <a:cubicBezTo>
                      <a:pt x="26" y="38"/>
                      <a:pt x="26" y="38"/>
                      <a:pt x="27" y="38"/>
                    </a:cubicBezTo>
                    <a:close/>
                    <a:moveTo>
                      <a:pt x="22" y="17"/>
                    </a:moveTo>
                    <a:cubicBezTo>
                      <a:pt x="22" y="17"/>
                      <a:pt x="22" y="17"/>
                      <a:pt x="22" y="17"/>
                    </a:cubicBezTo>
                    <a:cubicBezTo>
                      <a:pt x="22" y="18"/>
                      <a:pt x="22" y="18"/>
                      <a:pt x="22" y="18"/>
                    </a:cubicBezTo>
                    <a:cubicBezTo>
                      <a:pt x="22" y="19"/>
                      <a:pt x="23" y="19"/>
                      <a:pt x="23" y="18"/>
                    </a:cubicBezTo>
                    <a:cubicBezTo>
                      <a:pt x="23" y="18"/>
                      <a:pt x="23" y="18"/>
                      <a:pt x="23" y="18"/>
                    </a:cubicBezTo>
                    <a:cubicBezTo>
                      <a:pt x="24" y="18"/>
                      <a:pt x="24" y="17"/>
                      <a:pt x="23" y="17"/>
                    </a:cubicBezTo>
                    <a:cubicBezTo>
                      <a:pt x="23" y="17"/>
                      <a:pt x="23" y="17"/>
                      <a:pt x="23" y="17"/>
                    </a:cubicBezTo>
                    <a:cubicBezTo>
                      <a:pt x="22" y="17"/>
                      <a:pt x="22" y="17"/>
                      <a:pt x="22" y="17"/>
                    </a:cubicBezTo>
                    <a:close/>
                    <a:moveTo>
                      <a:pt x="38" y="24"/>
                    </a:moveTo>
                    <a:cubicBezTo>
                      <a:pt x="38" y="24"/>
                      <a:pt x="38" y="24"/>
                      <a:pt x="38" y="24"/>
                    </a:cubicBezTo>
                    <a:cubicBezTo>
                      <a:pt x="38" y="24"/>
                      <a:pt x="38" y="23"/>
                      <a:pt x="38" y="22"/>
                    </a:cubicBezTo>
                    <a:cubicBezTo>
                      <a:pt x="37" y="23"/>
                      <a:pt x="37" y="23"/>
                      <a:pt x="37" y="23"/>
                    </a:cubicBezTo>
                    <a:cubicBezTo>
                      <a:pt x="37" y="23"/>
                      <a:pt x="37" y="24"/>
                      <a:pt x="37" y="24"/>
                    </a:cubicBezTo>
                    <a:cubicBezTo>
                      <a:pt x="37" y="24"/>
                      <a:pt x="37" y="24"/>
                      <a:pt x="37" y="24"/>
                    </a:cubicBezTo>
                    <a:cubicBezTo>
                      <a:pt x="37" y="24"/>
                      <a:pt x="38" y="25"/>
                      <a:pt x="38" y="24"/>
                    </a:cubicBezTo>
                    <a:close/>
                    <a:moveTo>
                      <a:pt x="38" y="25"/>
                    </a:moveTo>
                    <a:cubicBezTo>
                      <a:pt x="38" y="25"/>
                      <a:pt x="38" y="25"/>
                      <a:pt x="38" y="25"/>
                    </a:cubicBezTo>
                    <a:cubicBezTo>
                      <a:pt x="38" y="25"/>
                      <a:pt x="38" y="25"/>
                      <a:pt x="38" y="25"/>
                    </a:cubicBezTo>
                    <a:cubicBezTo>
                      <a:pt x="38" y="25"/>
                      <a:pt x="38" y="25"/>
                      <a:pt x="38" y="25"/>
                    </a:cubicBezTo>
                    <a:cubicBezTo>
                      <a:pt x="38" y="25"/>
                      <a:pt x="37" y="25"/>
                      <a:pt x="38" y="25"/>
                    </a:cubicBezTo>
                    <a:cubicBezTo>
                      <a:pt x="38" y="26"/>
                      <a:pt x="38" y="26"/>
                      <a:pt x="38" y="26"/>
                    </a:cubicBezTo>
                    <a:cubicBezTo>
                      <a:pt x="37" y="26"/>
                      <a:pt x="37" y="26"/>
                      <a:pt x="37" y="26"/>
                    </a:cubicBezTo>
                    <a:cubicBezTo>
                      <a:pt x="38" y="26"/>
                      <a:pt x="38" y="27"/>
                      <a:pt x="38" y="27"/>
                    </a:cubicBezTo>
                    <a:cubicBezTo>
                      <a:pt x="38" y="27"/>
                      <a:pt x="38" y="27"/>
                      <a:pt x="39" y="27"/>
                    </a:cubicBezTo>
                    <a:cubicBezTo>
                      <a:pt x="39" y="26"/>
                      <a:pt x="38" y="26"/>
                      <a:pt x="38" y="25"/>
                    </a:cubicBezTo>
                    <a:close/>
                    <a:moveTo>
                      <a:pt x="31" y="17"/>
                    </a:moveTo>
                    <a:cubicBezTo>
                      <a:pt x="31" y="17"/>
                      <a:pt x="31" y="17"/>
                      <a:pt x="31" y="17"/>
                    </a:cubicBezTo>
                    <a:cubicBezTo>
                      <a:pt x="31" y="17"/>
                      <a:pt x="31" y="18"/>
                      <a:pt x="31" y="18"/>
                    </a:cubicBezTo>
                    <a:cubicBezTo>
                      <a:pt x="31" y="18"/>
                      <a:pt x="31" y="18"/>
                      <a:pt x="31" y="19"/>
                    </a:cubicBezTo>
                    <a:cubicBezTo>
                      <a:pt x="31" y="19"/>
                      <a:pt x="31" y="19"/>
                      <a:pt x="32" y="19"/>
                    </a:cubicBezTo>
                    <a:cubicBezTo>
                      <a:pt x="32" y="19"/>
                      <a:pt x="32" y="19"/>
                      <a:pt x="32" y="19"/>
                    </a:cubicBezTo>
                    <a:cubicBezTo>
                      <a:pt x="32" y="18"/>
                      <a:pt x="32" y="18"/>
                      <a:pt x="33" y="17"/>
                    </a:cubicBezTo>
                    <a:cubicBezTo>
                      <a:pt x="32" y="17"/>
                      <a:pt x="32" y="17"/>
                      <a:pt x="31" y="17"/>
                    </a:cubicBezTo>
                    <a:close/>
                    <a:moveTo>
                      <a:pt x="35" y="35"/>
                    </a:moveTo>
                    <a:cubicBezTo>
                      <a:pt x="35" y="35"/>
                      <a:pt x="35" y="35"/>
                      <a:pt x="35" y="35"/>
                    </a:cubicBezTo>
                    <a:cubicBezTo>
                      <a:pt x="34" y="35"/>
                      <a:pt x="34" y="35"/>
                      <a:pt x="34" y="34"/>
                    </a:cubicBezTo>
                    <a:cubicBezTo>
                      <a:pt x="34" y="34"/>
                      <a:pt x="34" y="34"/>
                      <a:pt x="33" y="34"/>
                    </a:cubicBezTo>
                    <a:cubicBezTo>
                      <a:pt x="33" y="34"/>
                      <a:pt x="33" y="35"/>
                      <a:pt x="33" y="35"/>
                    </a:cubicBezTo>
                    <a:cubicBezTo>
                      <a:pt x="33" y="35"/>
                      <a:pt x="33" y="35"/>
                      <a:pt x="33" y="36"/>
                    </a:cubicBezTo>
                    <a:cubicBezTo>
                      <a:pt x="33" y="36"/>
                      <a:pt x="33" y="36"/>
                      <a:pt x="33" y="36"/>
                    </a:cubicBezTo>
                    <a:cubicBezTo>
                      <a:pt x="34" y="36"/>
                      <a:pt x="34" y="36"/>
                      <a:pt x="34" y="35"/>
                    </a:cubicBezTo>
                    <a:cubicBezTo>
                      <a:pt x="34" y="35"/>
                      <a:pt x="34" y="35"/>
                      <a:pt x="35" y="35"/>
                    </a:cubicBezTo>
                    <a:close/>
                    <a:moveTo>
                      <a:pt x="36" y="33"/>
                    </a:moveTo>
                    <a:cubicBezTo>
                      <a:pt x="36" y="33"/>
                      <a:pt x="36" y="33"/>
                      <a:pt x="36" y="33"/>
                    </a:cubicBezTo>
                    <a:cubicBezTo>
                      <a:pt x="37" y="33"/>
                      <a:pt x="37" y="33"/>
                      <a:pt x="37" y="32"/>
                    </a:cubicBezTo>
                    <a:cubicBezTo>
                      <a:pt x="37" y="32"/>
                      <a:pt x="37" y="32"/>
                      <a:pt x="36" y="32"/>
                    </a:cubicBezTo>
                    <a:cubicBezTo>
                      <a:pt x="36" y="32"/>
                      <a:pt x="36" y="32"/>
                      <a:pt x="36" y="32"/>
                    </a:cubicBezTo>
                    <a:cubicBezTo>
                      <a:pt x="36" y="32"/>
                      <a:pt x="36" y="32"/>
                      <a:pt x="35" y="33"/>
                    </a:cubicBezTo>
                    <a:cubicBezTo>
                      <a:pt x="35" y="33"/>
                      <a:pt x="35" y="33"/>
                      <a:pt x="36" y="33"/>
                    </a:cubicBezTo>
                    <a:cubicBezTo>
                      <a:pt x="36" y="33"/>
                      <a:pt x="36" y="33"/>
                      <a:pt x="36" y="33"/>
                    </a:cubicBezTo>
                    <a:close/>
                    <a:moveTo>
                      <a:pt x="17" y="24"/>
                    </a:moveTo>
                    <a:cubicBezTo>
                      <a:pt x="17" y="24"/>
                      <a:pt x="17" y="24"/>
                      <a:pt x="17" y="24"/>
                    </a:cubicBezTo>
                    <a:cubicBezTo>
                      <a:pt x="17" y="24"/>
                      <a:pt x="17" y="24"/>
                      <a:pt x="18" y="24"/>
                    </a:cubicBezTo>
                    <a:cubicBezTo>
                      <a:pt x="18" y="24"/>
                      <a:pt x="18" y="24"/>
                      <a:pt x="18" y="24"/>
                    </a:cubicBezTo>
                    <a:cubicBezTo>
                      <a:pt x="18" y="23"/>
                      <a:pt x="18" y="23"/>
                      <a:pt x="17" y="22"/>
                    </a:cubicBezTo>
                    <a:cubicBezTo>
                      <a:pt x="17" y="22"/>
                      <a:pt x="17" y="22"/>
                      <a:pt x="17" y="22"/>
                    </a:cubicBezTo>
                    <a:cubicBezTo>
                      <a:pt x="17" y="23"/>
                      <a:pt x="17" y="23"/>
                      <a:pt x="17" y="24"/>
                    </a:cubicBezTo>
                    <a:close/>
                    <a:moveTo>
                      <a:pt x="19" y="19"/>
                    </a:moveTo>
                    <a:cubicBezTo>
                      <a:pt x="19" y="19"/>
                      <a:pt x="19" y="19"/>
                      <a:pt x="19" y="19"/>
                    </a:cubicBezTo>
                    <a:cubicBezTo>
                      <a:pt x="19" y="19"/>
                      <a:pt x="19" y="19"/>
                      <a:pt x="19" y="19"/>
                    </a:cubicBezTo>
                    <a:cubicBezTo>
                      <a:pt x="19" y="19"/>
                      <a:pt x="19" y="20"/>
                      <a:pt x="18" y="20"/>
                    </a:cubicBezTo>
                    <a:cubicBezTo>
                      <a:pt x="18" y="20"/>
                      <a:pt x="18" y="20"/>
                      <a:pt x="18" y="20"/>
                    </a:cubicBezTo>
                    <a:cubicBezTo>
                      <a:pt x="19" y="20"/>
                      <a:pt x="19" y="20"/>
                      <a:pt x="19" y="21"/>
                    </a:cubicBezTo>
                    <a:cubicBezTo>
                      <a:pt x="20" y="21"/>
                      <a:pt x="20" y="20"/>
                      <a:pt x="20" y="20"/>
                    </a:cubicBezTo>
                    <a:cubicBezTo>
                      <a:pt x="20" y="20"/>
                      <a:pt x="20" y="20"/>
                      <a:pt x="20" y="20"/>
                    </a:cubicBezTo>
                    <a:cubicBezTo>
                      <a:pt x="20" y="19"/>
                      <a:pt x="20" y="19"/>
                      <a:pt x="19" y="19"/>
                    </a:cubicBezTo>
                    <a:close/>
                    <a:moveTo>
                      <a:pt x="19" y="34"/>
                    </a:moveTo>
                    <a:cubicBezTo>
                      <a:pt x="19" y="34"/>
                      <a:pt x="19" y="34"/>
                      <a:pt x="19" y="34"/>
                    </a:cubicBezTo>
                    <a:cubicBezTo>
                      <a:pt x="19" y="34"/>
                      <a:pt x="19" y="34"/>
                      <a:pt x="19" y="34"/>
                    </a:cubicBezTo>
                    <a:cubicBezTo>
                      <a:pt x="20" y="34"/>
                      <a:pt x="20" y="33"/>
                      <a:pt x="19" y="33"/>
                    </a:cubicBezTo>
                    <a:cubicBezTo>
                      <a:pt x="19" y="32"/>
                      <a:pt x="18" y="32"/>
                      <a:pt x="18" y="33"/>
                    </a:cubicBezTo>
                    <a:cubicBezTo>
                      <a:pt x="18" y="33"/>
                      <a:pt x="18" y="34"/>
                      <a:pt x="19" y="34"/>
                    </a:cubicBezTo>
                    <a:close/>
                    <a:moveTo>
                      <a:pt x="38" y="31"/>
                    </a:moveTo>
                    <a:cubicBezTo>
                      <a:pt x="38" y="31"/>
                      <a:pt x="38" y="31"/>
                      <a:pt x="38" y="31"/>
                    </a:cubicBezTo>
                    <a:cubicBezTo>
                      <a:pt x="38" y="31"/>
                      <a:pt x="38" y="31"/>
                      <a:pt x="38" y="31"/>
                    </a:cubicBezTo>
                    <a:cubicBezTo>
                      <a:pt x="38" y="30"/>
                      <a:pt x="38" y="30"/>
                      <a:pt x="37" y="30"/>
                    </a:cubicBezTo>
                    <a:cubicBezTo>
                      <a:pt x="37" y="30"/>
                      <a:pt x="37" y="30"/>
                      <a:pt x="37" y="31"/>
                    </a:cubicBezTo>
                    <a:cubicBezTo>
                      <a:pt x="36" y="31"/>
                      <a:pt x="37" y="32"/>
                      <a:pt x="37" y="32"/>
                    </a:cubicBezTo>
                    <a:cubicBezTo>
                      <a:pt x="37" y="32"/>
                      <a:pt x="37" y="32"/>
                      <a:pt x="37" y="32"/>
                    </a:cubicBezTo>
                    <a:cubicBezTo>
                      <a:pt x="38" y="32"/>
                      <a:pt x="38" y="31"/>
                      <a:pt x="38" y="31"/>
                    </a:cubicBezTo>
                    <a:close/>
                    <a:moveTo>
                      <a:pt x="16" y="27"/>
                    </a:moveTo>
                    <a:cubicBezTo>
                      <a:pt x="16" y="27"/>
                      <a:pt x="16" y="27"/>
                      <a:pt x="16" y="27"/>
                    </a:cubicBezTo>
                    <a:cubicBezTo>
                      <a:pt x="16" y="27"/>
                      <a:pt x="16" y="28"/>
                      <a:pt x="16" y="28"/>
                    </a:cubicBezTo>
                    <a:cubicBezTo>
                      <a:pt x="16" y="28"/>
                      <a:pt x="16" y="28"/>
                      <a:pt x="16" y="28"/>
                    </a:cubicBezTo>
                    <a:cubicBezTo>
                      <a:pt x="17" y="28"/>
                      <a:pt x="17" y="28"/>
                      <a:pt x="17" y="28"/>
                    </a:cubicBezTo>
                    <a:cubicBezTo>
                      <a:pt x="17" y="28"/>
                      <a:pt x="17" y="28"/>
                      <a:pt x="17" y="28"/>
                    </a:cubicBezTo>
                    <a:cubicBezTo>
                      <a:pt x="17" y="28"/>
                      <a:pt x="17" y="28"/>
                      <a:pt x="17" y="28"/>
                    </a:cubicBezTo>
                    <a:cubicBezTo>
                      <a:pt x="17" y="27"/>
                      <a:pt x="17" y="27"/>
                      <a:pt x="17" y="27"/>
                    </a:cubicBezTo>
                    <a:cubicBezTo>
                      <a:pt x="17" y="27"/>
                      <a:pt x="16" y="26"/>
                      <a:pt x="16" y="27"/>
                    </a:cubicBezTo>
                    <a:close/>
                    <a:moveTo>
                      <a:pt x="34" y="33"/>
                    </a:moveTo>
                    <a:cubicBezTo>
                      <a:pt x="34" y="33"/>
                      <a:pt x="34" y="33"/>
                      <a:pt x="34" y="33"/>
                    </a:cubicBezTo>
                    <a:cubicBezTo>
                      <a:pt x="34" y="33"/>
                      <a:pt x="34" y="33"/>
                      <a:pt x="34" y="33"/>
                    </a:cubicBezTo>
                    <a:cubicBezTo>
                      <a:pt x="34" y="34"/>
                      <a:pt x="34" y="34"/>
                      <a:pt x="34" y="34"/>
                    </a:cubicBezTo>
                    <a:cubicBezTo>
                      <a:pt x="34" y="34"/>
                      <a:pt x="34" y="34"/>
                      <a:pt x="34" y="34"/>
                    </a:cubicBezTo>
                    <a:cubicBezTo>
                      <a:pt x="34" y="34"/>
                      <a:pt x="35" y="35"/>
                      <a:pt x="35" y="35"/>
                    </a:cubicBezTo>
                    <a:cubicBezTo>
                      <a:pt x="35" y="35"/>
                      <a:pt x="35" y="35"/>
                      <a:pt x="35" y="35"/>
                    </a:cubicBezTo>
                    <a:cubicBezTo>
                      <a:pt x="35" y="35"/>
                      <a:pt x="35" y="34"/>
                      <a:pt x="35" y="34"/>
                    </a:cubicBezTo>
                    <a:cubicBezTo>
                      <a:pt x="36" y="34"/>
                      <a:pt x="36" y="34"/>
                      <a:pt x="36" y="34"/>
                    </a:cubicBezTo>
                    <a:cubicBezTo>
                      <a:pt x="36" y="34"/>
                      <a:pt x="36" y="34"/>
                      <a:pt x="35" y="34"/>
                    </a:cubicBezTo>
                    <a:cubicBezTo>
                      <a:pt x="35" y="34"/>
                      <a:pt x="35" y="33"/>
                      <a:pt x="35" y="33"/>
                    </a:cubicBezTo>
                    <a:cubicBezTo>
                      <a:pt x="35" y="33"/>
                      <a:pt x="35" y="33"/>
                      <a:pt x="34" y="33"/>
                    </a:cubicBezTo>
                    <a:close/>
                    <a:moveTo>
                      <a:pt x="27" y="16"/>
                    </a:moveTo>
                    <a:cubicBezTo>
                      <a:pt x="27" y="16"/>
                      <a:pt x="27" y="16"/>
                      <a:pt x="27" y="16"/>
                    </a:cubicBezTo>
                    <a:cubicBezTo>
                      <a:pt x="26" y="16"/>
                      <a:pt x="26" y="16"/>
                      <a:pt x="26" y="16"/>
                    </a:cubicBezTo>
                    <a:cubicBezTo>
                      <a:pt x="26" y="17"/>
                      <a:pt x="26" y="17"/>
                      <a:pt x="26" y="17"/>
                    </a:cubicBezTo>
                    <a:cubicBezTo>
                      <a:pt x="26" y="17"/>
                      <a:pt x="26" y="17"/>
                      <a:pt x="26" y="18"/>
                    </a:cubicBezTo>
                    <a:cubicBezTo>
                      <a:pt x="26" y="18"/>
                      <a:pt x="26" y="18"/>
                      <a:pt x="26" y="18"/>
                    </a:cubicBezTo>
                    <a:cubicBezTo>
                      <a:pt x="26" y="18"/>
                      <a:pt x="27" y="18"/>
                      <a:pt x="27" y="17"/>
                    </a:cubicBezTo>
                    <a:cubicBezTo>
                      <a:pt x="27" y="17"/>
                      <a:pt x="27" y="17"/>
                      <a:pt x="27" y="16"/>
                    </a:cubicBezTo>
                    <a:close/>
                    <a:moveTo>
                      <a:pt x="21" y="19"/>
                    </a:moveTo>
                    <a:cubicBezTo>
                      <a:pt x="21" y="19"/>
                      <a:pt x="21" y="19"/>
                      <a:pt x="21" y="19"/>
                    </a:cubicBezTo>
                    <a:cubicBezTo>
                      <a:pt x="21" y="19"/>
                      <a:pt x="21" y="19"/>
                      <a:pt x="21" y="19"/>
                    </a:cubicBezTo>
                    <a:cubicBezTo>
                      <a:pt x="21" y="19"/>
                      <a:pt x="21" y="18"/>
                      <a:pt x="21" y="18"/>
                    </a:cubicBezTo>
                    <a:cubicBezTo>
                      <a:pt x="21" y="18"/>
                      <a:pt x="21" y="18"/>
                      <a:pt x="21" y="18"/>
                    </a:cubicBezTo>
                    <a:cubicBezTo>
                      <a:pt x="21" y="18"/>
                      <a:pt x="20" y="18"/>
                      <a:pt x="20" y="19"/>
                    </a:cubicBezTo>
                    <a:cubicBezTo>
                      <a:pt x="20" y="19"/>
                      <a:pt x="20" y="19"/>
                      <a:pt x="20" y="19"/>
                    </a:cubicBezTo>
                    <a:cubicBezTo>
                      <a:pt x="20" y="19"/>
                      <a:pt x="20" y="19"/>
                      <a:pt x="20" y="19"/>
                    </a:cubicBezTo>
                    <a:cubicBezTo>
                      <a:pt x="20" y="19"/>
                      <a:pt x="20" y="19"/>
                      <a:pt x="21" y="19"/>
                    </a:cubicBezTo>
                    <a:close/>
                    <a:moveTo>
                      <a:pt x="29" y="17"/>
                    </a:moveTo>
                    <a:cubicBezTo>
                      <a:pt x="29" y="17"/>
                      <a:pt x="29" y="17"/>
                      <a:pt x="29" y="17"/>
                    </a:cubicBezTo>
                    <a:cubicBezTo>
                      <a:pt x="29" y="17"/>
                      <a:pt x="29" y="17"/>
                      <a:pt x="29" y="17"/>
                    </a:cubicBezTo>
                    <a:cubicBezTo>
                      <a:pt x="28" y="17"/>
                      <a:pt x="28" y="17"/>
                      <a:pt x="28" y="17"/>
                    </a:cubicBezTo>
                    <a:cubicBezTo>
                      <a:pt x="28" y="17"/>
                      <a:pt x="28" y="17"/>
                      <a:pt x="28" y="17"/>
                    </a:cubicBezTo>
                    <a:cubicBezTo>
                      <a:pt x="28" y="17"/>
                      <a:pt x="28" y="17"/>
                      <a:pt x="28" y="18"/>
                    </a:cubicBezTo>
                    <a:cubicBezTo>
                      <a:pt x="28" y="18"/>
                      <a:pt x="28" y="18"/>
                      <a:pt x="28" y="18"/>
                    </a:cubicBezTo>
                    <a:cubicBezTo>
                      <a:pt x="28" y="18"/>
                      <a:pt x="29" y="18"/>
                      <a:pt x="29" y="18"/>
                    </a:cubicBezTo>
                    <a:cubicBezTo>
                      <a:pt x="29" y="18"/>
                      <a:pt x="29" y="17"/>
                      <a:pt x="29" y="17"/>
                    </a:cubicBezTo>
                    <a:close/>
                    <a:moveTo>
                      <a:pt x="31" y="36"/>
                    </a:moveTo>
                    <a:cubicBezTo>
                      <a:pt x="31" y="36"/>
                      <a:pt x="31" y="36"/>
                      <a:pt x="31" y="36"/>
                    </a:cubicBezTo>
                    <a:cubicBezTo>
                      <a:pt x="30" y="36"/>
                      <a:pt x="30" y="36"/>
                      <a:pt x="30" y="36"/>
                    </a:cubicBezTo>
                    <a:cubicBezTo>
                      <a:pt x="30" y="37"/>
                      <a:pt x="29" y="37"/>
                      <a:pt x="29" y="37"/>
                    </a:cubicBezTo>
                    <a:cubicBezTo>
                      <a:pt x="29" y="37"/>
                      <a:pt x="29" y="37"/>
                      <a:pt x="29" y="37"/>
                    </a:cubicBezTo>
                    <a:cubicBezTo>
                      <a:pt x="29" y="37"/>
                      <a:pt x="29" y="38"/>
                      <a:pt x="30" y="38"/>
                    </a:cubicBezTo>
                    <a:cubicBezTo>
                      <a:pt x="30" y="38"/>
                      <a:pt x="30" y="38"/>
                      <a:pt x="31" y="37"/>
                    </a:cubicBezTo>
                    <a:cubicBezTo>
                      <a:pt x="31" y="37"/>
                      <a:pt x="31" y="37"/>
                      <a:pt x="31" y="37"/>
                    </a:cubicBezTo>
                    <a:cubicBezTo>
                      <a:pt x="31" y="37"/>
                      <a:pt x="30" y="37"/>
                      <a:pt x="31" y="36"/>
                    </a:cubicBezTo>
                    <a:close/>
                    <a:moveTo>
                      <a:pt x="23" y="37"/>
                    </a:moveTo>
                    <a:cubicBezTo>
                      <a:pt x="23" y="37"/>
                      <a:pt x="23" y="37"/>
                      <a:pt x="23" y="37"/>
                    </a:cubicBezTo>
                    <a:cubicBezTo>
                      <a:pt x="23" y="37"/>
                      <a:pt x="23" y="37"/>
                      <a:pt x="23" y="37"/>
                    </a:cubicBezTo>
                    <a:cubicBezTo>
                      <a:pt x="23" y="37"/>
                      <a:pt x="24" y="38"/>
                      <a:pt x="24" y="38"/>
                    </a:cubicBezTo>
                    <a:cubicBezTo>
                      <a:pt x="24" y="38"/>
                      <a:pt x="24" y="37"/>
                      <a:pt x="24" y="37"/>
                    </a:cubicBezTo>
                    <a:cubicBezTo>
                      <a:pt x="24" y="37"/>
                      <a:pt x="25" y="37"/>
                      <a:pt x="25" y="37"/>
                    </a:cubicBezTo>
                    <a:cubicBezTo>
                      <a:pt x="25" y="36"/>
                      <a:pt x="24" y="36"/>
                      <a:pt x="24" y="36"/>
                    </a:cubicBezTo>
                    <a:cubicBezTo>
                      <a:pt x="23" y="37"/>
                      <a:pt x="23" y="37"/>
                      <a:pt x="23" y="37"/>
                    </a:cubicBezTo>
                    <a:close/>
                    <a:moveTo>
                      <a:pt x="28" y="38"/>
                    </a:moveTo>
                    <a:cubicBezTo>
                      <a:pt x="28" y="38"/>
                      <a:pt x="28" y="38"/>
                      <a:pt x="28" y="38"/>
                    </a:cubicBezTo>
                    <a:cubicBezTo>
                      <a:pt x="28" y="38"/>
                      <a:pt x="28" y="38"/>
                      <a:pt x="28" y="38"/>
                    </a:cubicBezTo>
                    <a:cubicBezTo>
                      <a:pt x="28" y="38"/>
                      <a:pt x="28" y="38"/>
                      <a:pt x="29" y="38"/>
                    </a:cubicBezTo>
                    <a:cubicBezTo>
                      <a:pt x="29" y="38"/>
                      <a:pt x="29" y="38"/>
                      <a:pt x="29" y="38"/>
                    </a:cubicBezTo>
                    <a:cubicBezTo>
                      <a:pt x="29" y="37"/>
                      <a:pt x="29" y="37"/>
                      <a:pt x="29" y="37"/>
                    </a:cubicBezTo>
                    <a:cubicBezTo>
                      <a:pt x="28" y="37"/>
                      <a:pt x="28" y="37"/>
                      <a:pt x="28" y="37"/>
                    </a:cubicBezTo>
                    <a:cubicBezTo>
                      <a:pt x="28" y="37"/>
                      <a:pt x="28" y="37"/>
                      <a:pt x="28" y="37"/>
                    </a:cubicBezTo>
                    <a:cubicBezTo>
                      <a:pt x="27" y="38"/>
                      <a:pt x="27" y="38"/>
                      <a:pt x="28" y="38"/>
                    </a:cubicBezTo>
                    <a:cubicBezTo>
                      <a:pt x="28" y="38"/>
                      <a:pt x="28" y="38"/>
                      <a:pt x="28" y="38"/>
                    </a:cubicBezTo>
                    <a:close/>
                    <a:moveTo>
                      <a:pt x="33" y="36"/>
                    </a:moveTo>
                    <a:cubicBezTo>
                      <a:pt x="33" y="36"/>
                      <a:pt x="33" y="36"/>
                      <a:pt x="33" y="36"/>
                    </a:cubicBezTo>
                    <a:cubicBezTo>
                      <a:pt x="33" y="36"/>
                      <a:pt x="32" y="36"/>
                      <a:pt x="32" y="36"/>
                    </a:cubicBezTo>
                    <a:cubicBezTo>
                      <a:pt x="32" y="36"/>
                      <a:pt x="32" y="36"/>
                      <a:pt x="32" y="36"/>
                    </a:cubicBezTo>
                    <a:cubicBezTo>
                      <a:pt x="31" y="36"/>
                      <a:pt x="31" y="36"/>
                      <a:pt x="31" y="36"/>
                    </a:cubicBezTo>
                    <a:cubicBezTo>
                      <a:pt x="31" y="36"/>
                      <a:pt x="31" y="37"/>
                      <a:pt x="31" y="37"/>
                    </a:cubicBezTo>
                    <a:cubicBezTo>
                      <a:pt x="32" y="37"/>
                      <a:pt x="32" y="37"/>
                      <a:pt x="33" y="36"/>
                    </a:cubicBezTo>
                    <a:close/>
                    <a:moveTo>
                      <a:pt x="37" y="21"/>
                    </a:moveTo>
                    <a:cubicBezTo>
                      <a:pt x="37" y="21"/>
                      <a:pt x="37" y="21"/>
                      <a:pt x="37" y="21"/>
                    </a:cubicBezTo>
                    <a:cubicBezTo>
                      <a:pt x="36" y="21"/>
                      <a:pt x="36" y="21"/>
                      <a:pt x="36" y="22"/>
                    </a:cubicBezTo>
                    <a:cubicBezTo>
                      <a:pt x="36" y="22"/>
                      <a:pt x="36" y="22"/>
                      <a:pt x="36" y="22"/>
                    </a:cubicBezTo>
                    <a:cubicBezTo>
                      <a:pt x="36" y="22"/>
                      <a:pt x="36" y="22"/>
                      <a:pt x="36" y="22"/>
                    </a:cubicBezTo>
                    <a:cubicBezTo>
                      <a:pt x="36" y="22"/>
                      <a:pt x="37" y="22"/>
                      <a:pt x="37" y="22"/>
                    </a:cubicBezTo>
                    <a:cubicBezTo>
                      <a:pt x="37" y="22"/>
                      <a:pt x="37" y="22"/>
                      <a:pt x="37" y="22"/>
                    </a:cubicBezTo>
                    <a:cubicBezTo>
                      <a:pt x="37" y="22"/>
                      <a:pt x="37" y="22"/>
                      <a:pt x="37" y="22"/>
                    </a:cubicBezTo>
                    <a:cubicBezTo>
                      <a:pt x="37" y="21"/>
                      <a:pt x="37" y="21"/>
                      <a:pt x="37" y="21"/>
                    </a:cubicBezTo>
                    <a:close/>
                    <a:moveTo>
                      <a:pt x="17" y="30"/>
                    </a:moveTo>
                    <a:cubicBezTo>
                      <a:pt x="17" y="30"/>
                      <a:pt x="17" y="30"/>
                      <a:pt x="17" y="30"/>
                    </a:cubicBezTo>
                    <a:cubicBezTo>
                      <a:pt x="17" y="30"/>
                      <a:pt x="17" y="30"/>
                      <a:pt x="17" y="30"/>
                    </a:cubicBezTo>
                    <a:cubicBezTo>
                      <a:pt x="18" y="30"/>
                      <a:pt x="18" y="29"/>
                      <a:pt x="17" y="29"/>
                    </a:cubicBezTo>
                    <a:cubicBezTo>
                      <a:pt x="17" y="29"/>
                      <a:pt x="17" y="29"/>
                      <a:pt x="16" y="29"/>
                    </a:cubicBezTo>
                    <a:cubicBezTo>
                      <a:pt x="16" y="29"/>
                      <a:pt x="17" y="30"/>
                      <a:pt x="17" y="30"/>
                    </a:cubicBezTo>
                    <a:close/>
                    <a:moveTo>
                      <a:pt x="25" y="17"/>
                    </a:moveTo>
                    <a:cubicBezTo>
                      <a:pt x="25" y="17"/>
                      <a:pt x="25" y="17"/>
                      <a:pt x="25" y="17"/>
                    </a:cubicBezTo>
                    <a:cubicBezTo>
                      <a:pt x="25" y="17"/>
                      <a:pt x="25" y="16"/>
                      <a:pt x="25" y="17"/>
                    </a:cubicBezTo>
                    <a:cubicBezTo>
                      <a:pt x="25" y="17"/>
                      <a:pt x="24" y="17"/>
                      <a:pt x="24" y="17"/>
                    </a:cubicBezTo>
                    <a:cubicBezTo>
                      <a:pt x="24" y="17"/>
                      <a:pt x="24" y="17"/>
                      <a:pt x="24" y="17"/>
                    </a:cubicBezTo>
                    <a:cubicBezTo>
                      <a:pt x="24" y="17"/>
                      <a:pt x="24" y="17"/>
                      <a:pt x="24" y="17"/>
                    </a:cubicBezTo>
                    <a:cubicBezTo>
                      <a:pt x="24" y="18"/>
                      <a:pt x="24" y="18"/>
                      <a:pt x="24" y="18"/>
                    </a:cubicBezTo>
                    <a:cubicBezTo>
                      <a:pt x="24" y="18"/>
                      <a:pt x="24" y="18"/>
                      <a:pt x="24" y="18"/>
                    </a:cubicBezTo>
                    <a:cubicBezTo>
                      <a:pt x="25" y="18"/>
                      <a:pt x="25" y="18"/>
                      <a:pt x="25" y="18"/>
                    </a:cubicBezTo>
                    <a:cubicBezTo>
                      <a:pt x="25" y="18"/>
                      <a:pt x="25" y="18"/>
                      <a:pt x="25" y="17"/>
                    </a:cubicBezTo>
                    <a:cubicBezTo>
                      <a:pt x="25" y="17"/>
                      <a:pt x="25" y="17"/>
                      <a:pt x="25" y="17"/>
                    </a:cubicBezTo>
                    <a:close/>
                    <a:moveTo>
                      <a:pt x="17" y="31"/>
                    </a:moveTo>
                    <a:cubicBezTo>
                      <a:pt x="17" y="31"/>
                      <a:pt x="17" y="31"/>
                      <a:pt x="17" y="31"/>
                    </a:cubicBezTo>
                    <a:cubicBezTo>
                      <a:pt x="17" y="31"/>
                      <a:pt x="17" y="32"/>
                      <a:pt x="17" y="32"/>
                    </a:cubicBezTo>
                    <a:cubicBezTo>
                      <a:pt x="18" y="32"/>
                      <a:pt x="18" y="32"/>
                      <a:pt x="18" y="32"/>
                    </a:cubicBezTo>
                    <a:cubicBezTo>
                      <a:pt x="18" y="32"/>
                      <a:pt x="18" y="32"/>
                      <a:pt x="18" y="32"/>
                    </a:cubicBezTo>
                    <a:cubicBezTo>
                      <a:pt x="18" y="32"/>
                      <a:pt x="18" y="32"/>
                      <a:pt x="18" y="32"/>
                    </a:cubicBezTo>
                    <a:cubicBezTo>
                      <a:pt x="18" y="31"/>
                      <a:pt x="18" y="31"/>
                      <a:pt x="18" y="31"/>
                    </a:cubicBezTo>
                    <a:cubicBezTo>
                      <a:pt x="18" y="31"/>
                      <a:pt x="17" y="31"/>
                      <a:pt x="17" y="31"/>
                    </a:cubicBezTo>
                    <a:close/>
                    <a:moveTo>
                      <a:pt x="38" y="30"/>
                    </a:moveTo>
                    <a:cubicBezTo>
                      <a:pt x="38" y="30"/>
                      <a:pt x="38" y="30"/>
                      <a:pt x="38" y="30"/>
                    </a:cubicBezTo>
                    <a:cubicBezTo>
                      <a:pt x="38" y="30"/>
                      <a:pt x="39" y="29"/>
                      <a:pt x="39" y="29"/>
                    </a:cubicBezTo>
                    <a:cubicBezTo>
                      <a:pt x="39" y="29"/>
                      <a:pt x="39" y="29"/>
                      <a:pt x="38" y="29"/>
                    </a:cubicBezTo>
                    <a:cubicBezTo>
                      <a:pt x="38" y="29"/>
                      <a:pt x="38" y="29"/>
                      <a:pt x="38" y="29"/>
                    </a:cubicBezTo>
                    <a:cubicBezTo>
                      <a:pt x="38" y="29"/>
                      <a:pt x="37" y="29"/>
                      <a:pt x="37" y="29"/>
                    </a:cubicBezTo>
                    <a:cubicBezTo>
                      <a:pt x="37" y="29"/>
                      <a:pt x="37" y="30"/>
                      <a:pt x="37" y="30"/>
                    </a:cubicBezTo>
                    <a:cubicBezTo>
                      <a:pt x="37" y="30"/>
                      <a:pt x="37" y="30"/>
                      <a:pt x="38" y="30"/>
                    </a:cubicBezTo>
                    <a:cubicBezTo>
                      <a:pt x="38" y="30"/>
                      <a:pt x="38" y="30"/>
                      <a:pt x="38" y="30"/>
                    </a:cubicBezTo>
                    <a:close/>
                    <a:moveTo>
                      <a:pt x="30" y="17"/>
                    </a:moveTo>
                    <a:cubicBezTo>
                      <a:pt x="30" y="17"/>
                      <a:pt x="30" y="17"/>
                      <a:pt x="30" y="17"/>
                    </a:cubicBezTo>
                    <a:cubicBezTo>
                      <a:pt x="30" y="17"/>
                      <a:pt x="30" y="17"/>
                      <a:pt x="30" y="18"/>
                    </a:cubicBezTo>
                    <a:cubicBezTo>
                      <a:pt x="29" y="18"/>
                      <a:pt x="30" y="18"/>
                      <a:pt x="30" y="18"/>
                    </a:cubicBezTo>
                    <a:cubicBezTo>
                      <a:pt x="30" y="18"/>
                      <a:pt x="30" y="18"/>
                      <a:pt x="30" y="18"/>
                    </a:cubicBezTo>
                    <a:cubicBezTo>
                      <a:pt x="30" y="18"/>
                      <a:pt x="31" y="18"/>
                      <a:pt x="31" y="17"/>
                    </a:cubicBezTo>
                    <a:cubicBezTo>
                      <a:pt x="31" y="17"/>
                      <a:pt x="31" y="17"/>
                      <a:pt x="31" y="17"/>
                    </a:cubicBezTo>
                    <a:cubicBezTo>
                      <a:pt x="30" y="17"/>
                      <a:pt x="30" y="17"/>
                      <a:pt x="30" y="17"/>
                    </a:cubicBezTo>
                    <a:close/>
                    <a:moveTo>
                      <a:pt x="17" y="22"/>
                    </a:moveTo>
                    <a:cubicBezTo>
                      <a:pt x="17" y="22"/>
                      <a:pt x="17" y="22"/>
                      <a:pt x="17" y="22"/>
                    </a:cubicBezTo>
                    <a:cubicBezTo>
                      <a:pt x="18" y="22"/>
                      <a:pt x="18" y="22"/>
                      <a:pt x="18" y="22"/>
                    </a:cubicBezTo>
                    <a:cubicBezTo>
                      <a:pt x="19" y="22"/>
                      <a:pt x="19" y="22"/>
                      <a:pt x="19" y="21"/>
                    </a:cubicBezTo>
                    <a:cubicBezTo>
                      <a:pt x="19" y="21"/>
                      <a:pt x="18" y="21"/>
                      <a:pt x="18" y="21"/>
                    </a:cubicBezTo>
                    <a:cubicBezTo>
                      <a:pt x="18" y="21"/>
                      <a:pt x="18" y="21"/>
                      <a:pt x="17" y="22"/>
                    </a:cubicBezTo>
                    <a:close/>
                    <a:moveTo>
                      <a:pt x="19" y="34"/>
                    </a:moveTo>
                    <a:cubicBezTo>
                      <a:pt x="19" y="34"/>
                      <a:pt x="19" y="34"/>
                      <a:pt x="19" y="34"/>
                    </a:cubicBezTo>
                    <a:cubicBezTo>
                      <a:pt x="19" y="35"/>
                      <a:pt x="19" y="35"/>
                      <a:pt x="19" y="35"/>
                    </a:cubicBezTo>
                    <a:cubicBezTo>
                      <a:pt x="20" y="35"/>
                      <a:pt x="20" y="35"/>
                      <a:pt x="20" y="35"/>
                    </a:cubicBezTo>
                    <a:cubicBezTo>
                      <a:pt x="20" y="36"/>
                      <a:pt x="21" y="36"/>
                      <a:pt x="21" y="35"/>
                    </a:cubicBezTo>
                    <a:cubicBezTo>
                      <a:pt x="21" y="35"/>
                      <a:pt x="21" y="35"/>
                      <a:pt x="20" y="34"/>
                    </a:cubicBezTo>
                    <a:cubicBezTo>
                      <a:pt x="20" y="34"/>
                      <a:pt x="20" y="34"/>
                      <a:pt x="19" y="34"/>
                    </a:cubicBezTo>
                    <a:close/>
                    <a:moveTo>
                      <a:pt x="22" y="37"/>
                    </a:moveTo>
                    <a:cubicBezTo>
                      <a:pt x="22" y="37"/>
                      <a:pt x="22" y="37"/>
                      <a:pt x="22" y="37"/>
                    </a:cubicBezTo>
                    <a:cubicBezTo>
                      <a:pt x="22" y="37"/>
                      <a:pt x="22" y="37"/>
                      <a:pt x="22" y="37"/>
                    </a:cubicBezTo>
                    <a:cubicBezTo>
                      <a:pt x="23" y="36"/>
                      <a:pt x="22" y="36"/>
                      <a:pt x="22" y="36"/>
                    </a:cubicBezTo>
                    <a:cubicBezTo>
                      <a:pt x="22" y="36"/>
                      <a:pt x="21" y="36"/>
                      <a:pt x="21" y="36"/>
                    </a:cubicBezTo>
                    <a:cubicBezTo>
                      <a:pt x="21" y="36"/>
                      <a:pt x="21" y="36"/>
                      <a:pt x="21" y="36"/>
                    </a:cubicBezTo>
                    <a:cubicBezTo>
                      <a:pt x="21" y="36"/>
                      <a:pt x="22" y="37"/>
                      <a:pt x="22" y="37"/>
                    </a:cubicBezTo>
                    <a:close/>
                    <a:moveTo>
                      <a:pt x="39" y="27"/>
                    </a:moveTo>
                    <a:cubicBezTo>
                      <a:pt x="39" y="27"/>
                      <a:pt x="39" y="27"/>
                      <a:pt x="39" y="27"/>
                    </a:cubicBezTo>
                    <a:cubicBezTo>
                      <a:pt x="39" y="27"/>
                      <a:pt x="38" y="27"/>
                      <a:pt x="38" y="27"/>
                    </a:cubicBezTo>
                    <a:cubicBezTo>
                      <a:pt x="38" y="27"/>
                      <a:pt x="38" y="27"/>
                      <a:pt x="38" y="27"/>
                    </a:cubicBezTo>
                    <a:cubicBezTo>
                      <a:pt x="38" y="28"/>
                      <a:pt x="38" y="28"/>
                      <a:pt x="38" y="28"/>
                    </a:cubicBezTo>
                    <a:cubicBezTo>
                      <a:pt x="38" y="28"/>
                      <a:pt x="38" y="28"/>
                      <a:pt x="38" y="29"/>
                    </a:cubicBezTo>
                    <a:cubicBezTo>
                      <a:pt x="38" y="29"/>
                      <a:pt x="39" y="29"/>
                      <a:pt x="39" y="29"/>
                    </a:cubicBezTo>
                    <a:cubicBezTo>
                      <a:pt x="39" y="28"/>
                      <a:pt x="39" y="28"/>
                      <a:pt x="39" y="27"/>
                    </a:cubicBezTo>
                    <a:close/>
                    <a:moveTo>
                      <a:pt x="24" y="34"/>
                    </a:moveTo>
                    <a:cubicBezTo>
                      <a:pt x="24" y="34"/>
                      <a:pt x="24" y="34"/>
                      <a:pt x="24" y="34"/>
                    </a:cubicBezTo>
                    <a:cubicBezTo>
                      <a:pt x="24" y="34"/>
                      <a:pt x="24" y="33"/>
                      <a:pt x="24" y="32"/>
                    </a:cubicBezTo>
                    <a:cubicBezTo>
                      <a:pt x="24" y="33"/>
                      <a:pt x="24" y="33"/>
                      <a:pt x="24" y="33"/>
                    </a:cubicBezTo>
                    <a:cubicBezTo>
                      <a:pt x="23" y="34"/>
                      <a:pt x="23" y="34"/>
                      <a:pt x="24" y="34"/>
                    </a:cubicBezTo>
                    <a:close/>
                    <a:moveTo>
                      <a:pt x="16" y="31"/>
                    </a:moveTo>
                    <a:cubicBezTo>
                      <a:pt x="16" y="32"/>
                      <a:pt x="16" y="32"/>
                      <a:pt x="16" y="32"/>
                    </a:cubicBezTo>
                    <a:cubicBezTo>
                      <a:pt x="16" y="32"/>
                      <a:pt x="16" y="32"/>
                      <a:pt x="16" y="32"/>
                    </a:cubicBezTo>
                    <a:cubicBezTo>
                      <a:pt x="16" y="33"/>
                      <a:pt x="16" y="33"/>
                      <a:pt x="17" y="34"/>
                    </a:cubicBezTo>
                    <a:cubicBezTo>
                      <a:pt x="17" y="34"/>
                      <a:pt x="17" y="34"/>
                      <a:pt x="17" y="35"/>
                    </a:cubicBezTo>
                    <a:cubicBezTo>
                      <a:pt x="17" y="35"/>
                      <a:pt x="18" y="35"/>
                      <a:pt x="18" y="35"/>
                    </a:cubicBezTo>
                    <a:cubicBezTo>
                      <a:pt x="18" y="35"/>
                      <a:pt x="18" y="35"/>
                      <a:pt x="18" y="36"/>
                    </a:cubicBezTo>
                    <a:cubicBezTo>
                      <a:pt x="19" y="36"/>
                      <a:pt x="19" y="36"/>
                      <a:pt x="19" y="37"/>
                    </a:cubicBezTo>
                    <a:cubicBezTo>
                      <a:pt x="20" y="37"/>
                      <a:pt x="20" y="37"/>
                      <a:pt x="20" y="37"/>
                    </a:cubicBezTo>
                    <a:cubicBezTo>
                      <a:pt x="20" y="37"/>
                      <a:pt x="20" y="37"/>
                      <a:pt x="20" y="37"/>
                    </a:cubicBezTo>
                    <a:cubicBezTo>
                      <a:pt x="20" y="37"/>
                      <a:pt x="21" y="37"/>
                      <a:pt x="21" y="38"/>
                    </a:cubicBezTo>
                    <a:cubicBezTo>
                      <a:pt x="21" y="38"/>
                      <a:pt x="22" y="38"/>
                      <a:pt x="22" y="38"/>
                    </a:cubicBezTo>
                    <a:cubicBezTo>
                      <a:pt x="22" y="38"/>
                      <a:pt x="22" y="38"/>
                      <a:pt x="22" y="38"/>
                    </a:cubicBezTo>
                    <a:cubicBezTo>
                      <a:pt x="23" y="39"/>
                      <a:pt x="23" y="39"/>
                      <a:pt x="24" y="39"/>
                    </a:cubicBezTo>
                    <a:cubicBezTo>
                      <a:pt x="24" y="39"/>
                      <a:pt x="24" y="39"/>
                      <a:pt x="25" y="39"/>
                    </a:cubicBezTo>
                    <a:cubicBezTo>
                      <a:pt x="25" y="39"/>
                      <a:pt x="26" y="40"/>
                      <a:pt x="26" y="40"/>
                    </a:cubicBezTo>
                    <a:cubicBezTo>
                      <a:pt x="26" y="39"/>
                      <a:pt x="27" y="40"/>
                      <a:pt x="27" y="39"/>
                    </a:cubicBezTo>
                    <a:cubicBezTo>
                      <a:pt x="27" y="39"/>
                      <a:pt x="28" y="39"/>
                      <a:pt x="28" y="39"/>
                    </a:cubicBezTo>
                    <a:cubicBezTo>
                      <a:pt x="29" y="39"/>
                      <a:pt x="30" y="39"/>
                      <a:pt x="31" y="39"/>
                    </a:cubicBezTo>
                    <a:cubicBezTo>
                      <a:pt x="31" y="38"/>
                      <a:pt x="32" y="38"/>
                      <a:pt x="32" y="38"/>
                    </a:cubicBezTo>
                    <a:cubicBezTo>
                      <a:pt x="33" y="38"/>
                      <a:pt x="33" y="38"/>
                      <a:pt x="34" y="37"/>
                    </a:cubicBezTo>
                    <a:cubicBezTo>
                      <a:pt x="34" y="37"/>
                      <a:pt x="35" y="36"/>
                      <a:pt x="36" y="36"/>
                    </a:cubicBezTo>
                    <a:cubicBezTo>
                      <a:pt x="37" y="35"/>
                      <a:pt x="37" y="35"/>
                      <a:pt x="38" y="34"/>
                    </a:cubicBezTo>
                    <a:cubicBezTo>
                      <a:pt x="38" y="34"/>
                      <a:pt x="39" y="33"/>
                      <a:pt x="39" y="33"/>
                    </a:cubicBezTo>
                    <a:cubicBezTo>
                      <a:pt x="39" y="32"/>
                      <a:pt x="39" y="32"/>
                      <a:pt x="40" y="32"/>
                    </a:cubicBezTo>
                    <a:cubicBezTo>
                      <a:pt x="40" y="32"/>
                      <a:pt x="40" y="31"/>
                      <a:pt x="40" y="31"/>
                    </a:cubicBezTo>
                    <a:cubicBezTo>
                      <a:pt x="40" y="31"/>
                      <a:pt x="40" y="30"/>
                      <a:pt x="40" y="30"/>
                    </a:cubicBezTo>
                    <a:cubicBezTo>
                      <a:pt x="40" y="29"/>
                      <a:pt x="40" y="29"/>
                      <a:pt x="40" y="29"/>
                    </a:cubicBezTo>
                    <a:cubicBezTo>
                      <a:pt x="40" y="28"/>
                      <a:pt x="40" y="28"/>
                      <a:pt x="40" y="27"/>
                    </a:cubicBezTo>
                    <a:cubicBezTo>
                      <a:pt x="40" y="27"/>
                      <a:pt x="40" y="26"/>
                      <a:pt x="40" y="26"/>
                    </a:cubicBezTo>
                    <a:cubicBezTo>
                      <a:pt x="40" y="26"/>
                      <a:pt x="40" y="26"/>
                      <a:pt x="40" y="26"/>
                    </a:cubicBezTo>
                    <a:cubicBezTo>
                      <a:pt x="40" y="25"/>
                      <a:pt x="40" y="25"/>
                      <a:pt x="40" y="24"/>
                    </a:cubicBezTo>
                    <a:cubicBezTo>
                      <a:pt x="40" y="24"/>
                      <a:pt x="40" y="24"/>
                      <a:pt x="40" y="23"/>
                    </a:cubicBezTo>
                    <a:cubicBezTo>
                      <a:pt x="39" y="23"/>
                      <a:pt x="39" y="23"/>
                      <a:pt x="39" y="23"/>
                    </a:cubicBezTo>
                    <a:cubicBezTo>
                      <a:pt x="39" y="23"/>
                      <a:pt x="39" y="22"/>
                      <a:pt x="39" y="22"/>
                    </a:cubicBezTo>
                    <a:cubicBezTo>
                      <a:pt x="39" y="22"/>
                      <a:pt x="39" y="21"/>
                      <a:pt x="39" y="21"/>
                    </a:cubicBezTo>
                    <a:cubicBezTo>
                      <a:pt x="38" y="21"/>
                      <a:pt x="38" y="21"/>
                      <a:pt x="38" y="21"/>
                    </a:cubicBezTo>
                    <a:cubicBezTo>
                      <a:pt x="38" y="21"/>
                      <a:pt x="38" y="20"/>
                      <a:pt x="38" y="20"/>
                    </a:cubicBezTo>
                    <a:cubicBezTo>
                      <a:pt x="38" y="20"/>
                      <a:pt x="38" y="20"/>
                      <a:pt x="38" y="20"/>
                    </a:cubicBezTo>
                    <a:cubicBezTo>
                      <a:pt x="38" y="19"/>
                      <a:pt x="38" y="19"/>
                      <a:pt x="37" y="19"/>
                    </a:cubicBezTo>
                    <a:cubicBezTo>
                      <a:pt x="37" y="19"/>
                      <a:pt x="37" y="19"/>
                      <a:pt x="37" y="19"/>
                    </a:cubicBezTo>
                    <a:cubicBezTo>
                      <a:pt x="37" y="18"/>
                      <a:pt x="37" y="18"/>
                      <a:pt x="36" y="18"/>
                    </a:cubicBezTo>
                    <a:cubicBezTo>
                      <a:pt x="36" y="17"/>
                      <a:pt x="36" y="17"/>
                      <a:pt x="36" y="17"/>
                    </a:cubicBezTo>
                    <a:cubicBezTo>
                      <a:pt x="35" y="17"/>
                      <a:pt x="35" y="17"/>
                      <a:pt x="35" y="17"/>
                    </a:cubicBezTo>
                    <a:cubicBezTo>
                      <a:pt x="35" y="17"/>
                      <a:pt x="35" y="17"/>
                      <a:pt x="34" y="17"/>
                    </a:cubicBezTo>
                    <a:cubicBezTo>
                      <a:pt x="34" y="16"/>
                      <a:pt x="34" y="16"/>
                      <a:pt x="33" y="16"/>
                    </a:cubicBezTo>
                    <a:cubicBezTo>
                      <a:pt x="33" y="16"/>
                      <a:pt x="32" y="16"/>
                      <a:pt x="32" y="16"/>
                    </a:cubicBezTo>
                    <a:cubicBezTo>
                      <a:pt x="31" y="15"/>
                      <a:pt x="31" y="15"/>
                      <a:pt x="30" y="15"/>
                    </a:cubicBezTo>
                    <a:cubicBezTo>
                      <a:pt x="30" y="15"/>
                      <a:pt x="30" y="15"/>
                      <a:pt x="30" y="15"/>
                    </a:cubicBezTo>
                    <a:cubicBezTo>
                      <a:pt x="29" y="15"/>
                      <a:pt x="29" y="15"/>
                      <a:pt x="28" y="15"/>
                    </a:cubicBezTo>
                    <a:cubicBezTo>
                      <a:pt x="28" y="15"/>
                      <a:pt x="28" y="15"/>
                      <a:pt x="28" y="15"/>
                    </a:cubicBezTo>
                    <a:cubicBezTo>
                      <a:pt x="28" y="15"/>
                      <a:pt x="27" y="15"/>
                      <a:pt x="27" y="15"/>
                    </a:cubicBezTo>
                    <a:cubicBezTo>
                      <a:pt x="26" y="15"/>
                      <a:pt x="26" y="15"/>
                      <a:pt x="26" y="15"/>
                    </a:cubicBezTo>
                    <a:cubicBezTo>
                      <a:pt x="26" y="15"/>
                      <a:pt x="25" y="15"/>
                      <a:pt x="25" y="15"/>
                    </a:cubicBezTo>
                    <a:cubicBezTo>
                      <a:pt x="24" y="15"/>
                      <a:pt x="24" y="15"/>
                      <a:pt x="23" y="15"/>
                    </a:cubicBezTo>
                    <a:cubicBezTo>
                      <a:pt x="23" y="15"/>
                      <a:pt x="23" y="15"/>
                      <a:pt x="22" y="16"/>
                    </a:cubicBezTo>
                    <a:cubicBezTo>
                      <a:pt x="22" y="16"/>
                      <a:pt x="22" y="16"/>
                      <a:pt x="21" y="16"/>
                    </a:cubicBezTo>
                    <a:cubicBezTo>
                      <a:pt x="21" y="16"/>
                      <a:pt x="21" y="16"/>
                      <a:pt x="20" y="17"/>
                    </a:cubicBezTo>
                    <a:cubicBezTo>
                      <a:pt x="20" y="17"/>
                      <a:pt x="20" y="17"/>
                      <a:pt x="20" y="17"/>
                    </a:cubicBezTo>
                    <a:cubicBezTo>
                      <a:pt x="19" y="17"/>
                      <a:pt x="19" y="18"/>
                      <a:pt x="18" y="18"/>
                    </a:cubicBezTo>
                    <a:cubicBezTo>
                      <a:pt x="18" y="18"/>
                      <a:pt x="18" y="19"/>
                      <a:pt x="18" y="19"/>
                    </a:cubicBezTo>
                    <a:cubicBezTo>
                      <a:pt x="17" y="19"/>
                      <a:pt x="17" y="19"/>
                      <a:pt x="17" y="19"/>
                    </a:cubicBezTo>
                    <a:cubicBezTo>
                      <a:pt x="17" y="19"/>
                      <a:pt x="17" y="20"/>
                      <a:pt x="17" y="20"/>
                    </a:cubicBezTo>
                    <a:cubicBezTo>
                      <a:pt x="16" y="20"/>
                      <a:pt x="16" y="20"/>
                      <a:pt x="16" y="21"/>
                    </a:cubicBezTo>
                    <a:cubicBezTo>
                      <a:pt x="16" y="21"/>
                      <a:pt x="16" y="21"/>
                      <a:pt x="16" y="21"/>
                    </a:cubicBezTo>
                    <a:cubicBezTo>
                      <a:pt x="16" y="21"/>
                      <a:pt x="16" y="21"/>
                      <a:pt x="16" y="22"/>
                    </a:cubicBezTo>
                    <a:cubicBezTo>
                      <a:pt x="16" y="22"/>
                      <a:pt x="16" y="22"/>
                      <a:pt x="16" y="22"/>
                    </a:cubicBezTo>
                    <a:cubicBezTo>
                      <a:pt x="16" y="22"/>
                      <a:pt x="15" y="22"/>
                      <a:pt x="15" y="22"/>
                    </a:cubicBezTo>
                    <a:cubicBezTo>
                      <a:pt x="15" y="22"/>
                      <a:pt x="15" y="22"/>
                      <a:pt x="15" y="23"/>
                    </a:cubicBezTo>
                    <a:cubicBezTo>
                      <a:pt x="15" y="23"/>
                      <a:pt x="15" y="23"/>
                      <a:pt x="15" y="23"/>
                    </a:cubicBezTo>
                    <a:cubicBezTo>
                      <a:pt x="15" y="23"/>
                      <a:pt x="15" y="24"/>
                      <a:pt x="15" y="24"/>
                    </a:cubicBezTo>
                    <a:cubicBezTo>
                      <a:pt x="15" y="24"/>
                      <a:pt x="15" y="24"/>
                      <a:pt x="15" y="24"/>
                    </a:cubicBezTo>
                    <a:cubicBezTo>
                      <a:pt x="15" y="24"/>
                      <a:pt x="15" y="24"/>
                      <a:pt x="15" y="24"/>
                    </a:cubicBezTo>
                    <a:cubicBezTo>
                      <a:pt x="14" y="25"/>
                      <a:pt x="15" y="25"/>
                      <a:pt x="14" y="25"/>
                    </a:cubicBezTo>
                    <a:cubicBezTo>
                      <a:pt x="14" y="25"/>
                      <a:pt x="14" y="26"/>
                      <a:pt x="14" y="26"/>
                    </a:cubicBezTo>
                    <a:cubicBezTo>
                      <a:pt x="15" y="26"/>
                      <a:pt x="15" y="26"/>
                      <a:pt x="15" y="26"/>
                    </a:cubicBezTo>
                    <a:cubicBezTo>
                      <a:pt x="14" y="26"/>
                      <a:pt x="14" y="26"/>
                      <a:pt x="14" y="26"/>
                    </a:cubicBezTo>
                    <a:cubicBezTo>
                      <a:pt x="14" y="27"/>
                      <a:pt x="14" y="27"/>
                      <a:pt x="14" y="27"/>
                    </a:cubicBezTo>
                    <a:cubicBezTo>
                      <a:pt x="14" y="27"/>
                      <a:pt x="14" y="27"/>
                      <a:pt x="14" y="27"/>
                    </a:cubicBezTo>
                    <a:cubicBezTo>
                      <a:pt x="14" y="27"/>
                      <a:pt x="14" y="28"/>
                      <a:pt x="14" y="28"/>
                    </a:cubicBezTo>
                    <a:cubicBezTo>
                      <a:pt x="14" y="28"/>
                      <a:pt x="15" y="28"/>
                      <a:pt x="15" y="29"/>
                    </a:cubicBezTo>
                    <a:cubicBezTo>
                      <a:pt x="15" y="29"/>
                      <a:pt x="15" y="29"/>
                      <a:pt x="15" y="29"/>
                    </a:cubicBezTo>
                    <a:cubicBezTo>
                      <a:pt x="15" y="30"/>
                      <a:pt x="15" y="30"/>
                      <a:pt x="15" y="30"/>
                    </a:cubicBezTo>
                    <a:cubicBezTo>
                      <a:pt x="15" y="31"/>
                      <a:pt x="15" y="31"/>
                      <a:pt x="15" y="32"/>
                    </a:cubicBezTo>
                    <a:cubicBezTo>
                      <a:pt x="16" y="31"/>
                      <a:pt x="16" y="31"/>
                      <a:pt x="16" y="31"/>
                    </a:cubicBezTo>
                    <a:close/>
                    <a:moveTo>
                      <a:pt x="27" y="39"/>
                    </a:moveTo>
                    <a:cubicBezTo>
                      <a:pt x="27" y="39"/>
                      <a:pt x="27" y="39"/>
                      <a:pt x="27" y="39"/>
                    </a:cubicBezTo>
                    <a:cubicBezTo>
                      <a:pt x="27" y="39"/>
                      <a:pt x="27" y="39"/>
                      <a:pt x="27" y="39"/>
                    </a:cubicBezTo>
                    <a:cubicBezTo>
                      <a:pt x="28" y="39"/>
                      <a:pt x="28" y="39"/>
                      <a:pt x="29" y="39"/>
                    </a:cubicBezTo>
                    <a:cubicBezTo>
                      <a:pt x="30" y="39"/>
                      <a:pt x="30" y="39"/>
                      <a:pt x="31" y="38"/>
                    </a:cubicBezTo>
                    <a:cubicBezTo>
                      <a:pt x="31" y="38"/>
                      <a:pt x="32" y="38"/>
                      <a:pt x="32" y="38"/>
                    </a:cubicBezTo>
                    <a:cubicBezTo>
                      <a:pt x="32" y="38"/>
                      <a:pt x="33" y="38"/>
                      <a:pt x="33" y="38"/>
                    </a:cubicBezTo>
                    <a:cubicBezTo>
                      <a:pt x="33" y="37"/>
                      <a:pt x="33" y="37"/>
                      <a:pt x="33" y="37"/>
                    </a:cubicBezTo>
                    <a:cubicBezTo>
                      <a:pt x="34" y="37"/>
                      <a:pt x="34" y="37"/>
                      <a:pt x="34" y="37"/>
                    </a:cubicBezTo>
                    <a:cubicBezTo>
                      <a:pt x="35" y="36"/>
                      <a:pt x="35" y="36"/>
                      <a:pt x="35" y="36"/>
                    </a:cubicBezTo>
                    <a:cubicBezTo>
                      <a:pt x="36" y="36"/>
                      <a:pt x="36" y="35"/>
                      <a:pt x="36" y="35"/>
                    </a:cubicBezTo>
                    <a:cubicBezTo>
                      <a:pt x="37" y="35"/>
                      <a:pt x="37" y="34"/>
                      <a:pt x="37" y="34"/>
                    </a:cubicBezTo>
                    <a:cubicBezTo>
                      <a:pt x="38" y="34"/>
                      <a:pt x="38" y="33"/>
                      <a:pt x="38" y="33"/>
                    </a:cubicBezTo>
                    <a:cubicBezTo>
                      <a:pt x="39" y="33"/>
                      <a:pt x="39" y="32"/>
                      <a:pt x="39" y="32"/>
                    </a:cubicBezTo>
                    <a:cubicBezTo>
                      <a:pt x="39" y="31"/>
                      <a:pt x="40" y="30"/>
                      <a:pt x="40" y="30"/>
                    </a:cubicBezTo>
                    <a:cubicBezTo>
                      <a:pt x="40" y="29"/>
                      <a:pt x="40" y="29"/>
                      <a:pt x="40" y="28"/>
                    </a:cubicBezTo>
                    <a:cubicBezTo>
                      <a:pt x="40" y="28"/>
                      <a:pt x="40" y="27"/>
                      <a:pt x="40" y="27"/>
                    </a:cubicBezTo>
                    <a:cubicBezTo>
                      <a:pt x="40" y="26"/>
                      <a:pt x="39" y="25"/>
                      <a:pt x="39" y="24"/>
                    </a:cubicBezTo>
                    <a:cubicBezTo>
                      <a:pt x="39" y="24"/>
                      <a:pt x="39" y="23"/>
                      <a:pt x="39" y="22"/>
                    </a:cubicBezTo>
                    <a:cubicBezTo>
                      <a:pt x="38" y="22"/>
                      <a:pt x="38" y="21"/>
                      <a:pt x="38" y="21"/>
                    </a:cubicBezTo>
                    <a:cubicBezTo>
                      <a:pt x="38" y="20"/>
                      <a:pt x="37" y="20"/>
                      <a:pt x="37" y="19"/>
                    </a:cubicBezTo>
                    <a:cubicBezTo>
                      <a:pt x="37" y="19"/>
                      <a:pt x="37" y="19"/>
                      <a:pt x="36" y="19"/>
                    </a:cubicBezTo>
                    <a:cubicBezTo>
                      <a:pt x="36" y="18"/>
                      <a:pt x="36" y="18"/>
                      <a:pt x="36" y="18"/>
                    </a:cubicBezTo>
                    <a:cubicBezTo>
                      <a:pt x="35" y="18"/>
                      <a:pt x="35" y="18"/>
                      <a:pt x="35" y="18"/>
                    </a:cubicBezTo>
                    <a:cubicBezTo>
                      <a:pt x="34" y="17"/>
                      <a:pt x="34" y="17"/>
                      <a:pt x="34" y="17"/>
                    </a:cubicBezTo>
                    <a:cubicBezTo>
                      <a:pt x="33" y="17"/>
                      <a:pt x="33" y="17"/>
                      <a:pt x="33" y="16"/>
                    </a:cubicBezTo>
                    <a:cubicBezTo>
                      <a:pt x="32" y="16"/>
                      <a:pt x="32" y="16"/>
                      <a:pt x="32" y="16"/>
                    </a:cubicBezTo>
                    <a:cubicBezTo>
                      <a:pt x="32" y="16"/>
                      <a:pt x="32" y="16"/>
                      <a:pt x="32" y="16"/>
                    </a:cubicBezTo>
                    <a:cubicBezTo>
                      <a:pt x="31" y="16"/>
                      <a:pt x="31" y="16"/>
                      <a:pt x="31" y="16"/>
                    </a:cubicBezTo>
                    <a:cubicBezTo>
                      <a:pt x="31" y="16"/>
                      <a:pt x="30" y="16"/>
                      <a:pt x="30" y="16"/>
                    </a:cubicBezTo>
                    <a:cubicBezTo>
                      <a:pt x="30" y="16"/>
                      <a:pt x="29" y="16"/>
                      <a:pt x="29" y="15"/>
                    </a:cubicBezTo>
                    <a:cubicBezTo>
                      <a:pt x="29" y="15"/>
                      <a:pt x="28" y="15"/>
                      <a:pt x="28" y="15"/>
                    </a:cubicBezTo>
                    <a:cubicBezTo>
                      <a:pt x="28" y="15"/>
                      <a:pt x="28" y="15"/>
                      <a:pt x="27" y="15"/>
                    </a:cubicBezTo>
                    <a:cubicBezTo>
                      <a:pt x="27" y="15"/>
                      <a:pt x="26" y="15"/>
                      <a:pt x="25" y="15"/>
                    </a:cubicBezTo>
                    <a:cubicBezTo>
                      <a:pt x="25" y="15"/>
                      <a:pt x="24" y="15"/>
                      <a:pt x="23" y="16"/>
                    </a:cubicBezTo>
                    <a:cubicBezTo>
                      <a:pt x="23" y="16"/>
                      <a:pt x="23" y="16"/>
                      <a:pt x="23" y="16"/>
                    </a:cubicBezTo>
                    <a:cubicBezTo>
                      <a:pt x="22" y="16"/>
                      <a:pt x="21" y="17"/>
                      <a:pt x="21" y="17"/>
                    </a:cubicBezTo>
                    <a:cubicBezTo>
                      <a:pt x="20" y="17"/>
                      <a:pt x="19" y="18"/>
                      <a:pt x="19" y="18"/>
                    </a:cubicBezTo>
                    <a:cubicBezTo>
                      <a:pt x="18" y="19"/>
                      <a:pt x="18" y="19"/>
                      <a:pt x="18" y="19"/>
                    </a:cubicBezTo>
                    <a:cubicBezTo>
                      <a:pt x="17" y="20"/>
                      <a:pt x="17" y="20"/>
                      <a:pt x="17" y="20"/>
                    </a:cubicBezTo>
                    <a:cubicBezTo>
                      <a:pt x="17" y="20"/>
                      <a:pt x="17" y="21"/>
                      <a:pt x="16" y="21"/>
                    </a:cubicBezTo>
                    <a:cubicBezTo>
                      <a:pt x="16" y="21"/>
                      <a:pt x="16" y="22"/>
                      <a:pt x="16" y="22"/>
                    </a:cubicBezTo>
                    <a:cubicBezTo>
                      <a:pt x="16" y="22"/>
                      <a:pt x="16" y="22"/>
                      <a:pt x="16" y="22"/>
                    </a:cubicBezTo>
                    <a:cubicBezTo>
                      <a:pt x="15" y="23"/>
                      <a:pt x="15" y="23"/>
                      <a:pt x="15" y="24"/>
                    </a:cubicBezTo>
                    <a:cubicBezTo>
                      <a:pt x="15" y="25"/>
                      <a:pt x="15" y="25"/>
                      <a:pt x="15" y="26"/>
                    </a:cubicBezTo>
                    <a:cubicBezTo>
                      <a:pt x="15" y="26"/>
                      <a:pt x="15" y="27"/>
                      <a:pt x="15" y="27"/>
                    </a:cubicBezTo>
                    <a:cubicBezTo>
                      <a:pt x="15" y="28"/>
                      <a:pt x="15" y="28"/>
                      <a:pt x="15" y="28"/>
                    </a:cubicBezTo>
                    <a:cubicBezTo>
                      <a:pt x="15" y="29"/>
                      <a:pt x="15" y="29"/>
                      <a:pt x="16" y="30"/>
                    </a:cubicBezTo>
                    <a:cubicBezTo>
                      <a:pt x="16" y="31"/>
                      <a:pt x="16" y="31"/>
                      <a:pt x="16" y="32"/>
                    </a:cubicBezTo>
                    <a:cubicBezTo>
                      <a:pt x="17" y="32"/>
                      <a:pt x="17" y="33"/>
                      <a:pt x="17" y="33"/>
                    </a:cubicBezTo>
                    <a:cubicBezTo>
                      <a:pt x="18" y="34"/>
                      <a:pt x="18" y="35"/>
                      <a:pt x="19" y="36"/>
                    </a:cubicBezTo>
                    <a:cubicBezTo>
                      <a:pt x="20" y="36"/>
                      <a:pt x="20" y="36"/>
                      <a:pt x="21" y="37"/>
                    </a:cubicBezTo>
                    <a:cubicBezTo>
                      <a:pt x="21" y="37"/>
                      <a:pt x="21" y="37"/>
                      <a:pt x="22" y="38"/>
                    </a:cubicBezTo>
                    <a:cubicBezTo>
                      <a:pt x="22" y="38"/>
                      <a:pt x="23" y="38"/>
                      <a:pt x="23" y="38"/>
                    </a:cubicBezTo>
                    <a:cubicBezTo>
                      <a:pt x="24" y="38"/>
                      <a:pt x="25" y="39"/>
                      <a:pt x="26" y="39"/>
                    </a:cubicBezTo>
                    <a:cubicBezTo>
                      <a:pt x="26" y="39"/>
                      <a:pt x="26" y="39"/>
                      <a:pt x="26" y="39"/>
                    </a:cubicBezTo>
                    <a:cubicBezTo>
                      <a:pt x="27" y="39"/>
                      <a:pt x="27" y="39"/>
                      <a:pt x="27" y="39"/>
                    </a:cubicBezTo>
                    <a:close/>
                    <a:moveTo>
                      <a:pt x="10" y="42"/>
                    </a:moveTo>
                    <a:cubicBezTo>
                      <a:pt x="10" y="43"/>
                      <a:pt x="10" y="43"/>
                      <a:pt x="10" y="43"/>
                    </a:cubicBezTo>
                    <a:cubicBezTo>
                      <a:pt x="10" y="43"/>
                      <a:pt x="9" y="44"/>
                      <a:pt x="9" y="44"/>
                    </a:cubicBezTo>
                    <a:cubicBezTo>
                      <a:pt x="9" y="44"/>
                      <a:pt x="9" y="45"/>
                      <a:pt x="9" y="45"/>
                    </a:cubicBezTo>
                    <a:cubicBezTo>
                      <a:pt x="9" y="45"/>
                      <a:pt x="9" y="46"/>
                      <a:pt x="9" y="46"/>
                    </a:cubicBezTo>
                    <a:cubicBezTo>
                      <a:pt x="9" y="46"/>
                      <a:pt x="9" y="46"/>
                      <a:pt x="8" y="46"/>
                    </a:cubicBezTo>
                    <a:cubicBezTo>
                      <a:pt x="9" y="45"/>
                      <a:pt x="9" y="44"/>
                      <a:pt x="9" y="43"/>
                    </a:cubicBezTo>
                    <a:cubicBezTo>
                      <a:pt x="9" y="43"/>
                      <a:pt x="9" y="43"/>
                      <a:pt x="9" y="43"/>
                    </a:cubicBezTo>
                    <a:cubicBezTo>
                      <a:pt x="8" y="44"/>
                      <a:pt x="8" y="44"/>
                      <a:pt x="8" y="44"/>
                    </a:cubicBezTo>
                    <a:cubicBezTo>
                      <a:pt x="7" y="44"/>
                      <a:pt x="7" y="44"/>
                      <a:pt x="7" y="44"/>
                    </a:cubicBezTo>
                    <a:cubicBezTo>
                      <a:pt x="7" y="45"/>
                      <a:pt x="7" y="45"/>
                      <a:pt x="7" y="44"/>
                    </a:cubicBezTo>
                    <a:cubicBezTo>
                      <a:pt x="7" y="44"/>
                      <a:pt x="8" y="43"/>
                      <a:pt x="9" y="43"/>
                    </a:cubicBezTo>
                    <a:cubicBezTo>
                      <a:pt x="8" y="42"/>
                      <a:pt x="7" y="42"/>
                      <a:pt x="7" y="42"/>
                    </a:cubicBezTo>
                    <a:cubicBezTo>
                      <a:pt x="7" y="42"/>
                      <a:pt x="7" y="42"/>
                      <a:pt x="7" y="42"/>
                    </a:cubicBezTo>
                    <a:cubicBezTo>
                      <a:pt x="7" y="42"/>
                      <a:pt x="7" y="42"/>
                      <a:pt x="7" y="42"/>
                    </a:cubicBezTo>
                    <a:cubicBezTo>
                      <a:pt x="7" y="42"/>
                      <a:pt x="8" y="42"/>
                      <a:pt x="8" y="42"/>
                    </a:cubicBezTo>
                    <a:cubicBezTo>
                      <a:pt x="8" y="42"/>
                      <a:pt x="9" y="42"/>
                      <a:pt x="10" y="42"/>
                    </a:cubicBezTo>
                    <a:cubicBezTo>
                      <a:pt x="10" y="42"/>
                      <a:pt x="10" y="42"/>
                      <a:pt x="10" y="42"/>
                    </a:cubicBezTo>
                    <a:close/>
                    <a:moveTo>
                      <a:pt x="3" y="39"/>
                    </a:moveTo>
                    <a:cubicBezTo>
                      <a:pt x="3" y="38"/>
                      <a:pt x="4" y="37"/>
                      <a:pt x="4" y="36"/>
                    </a:cubicBezTo>
                    <a:cubicBezTo>
                      <a:pt x="3" y="36"/>
                      <a:pt x="3" y="37"/>
                      <a:pt x="2" y="37"/>
                    </a:cubicBezTo>
                    <a:cubicBezTo>
                      <a:pt x="2" y="37"/>
                      <a:pt x="2" y="37"/>
                      <a:pt x="2" y="37"/>
                    </a:cubicBezTo>
                    <a:cubicBezTo>
                      <a:pt x="2" y="37"/>
                      <a:pt x="2" y="37"/>
                      <a:pt x="2" y="37"/>
                    </a:cubicBezTo>
                    <a:cubicBezTo>
                      <a:pt x="2" y="37"/>
                      <a:pt x="2" y="37"/>
                      <a:pt x="2" y="37"/>
                    </a:cubicBezTo>
                    <a:cubicBezTo>
                      <a:pt x="3" y="36"/>
                      <a:pt x="3" y="36"/>
                      <a:pt x="4" y="36"/>
                    </a:cubicBezTo>
                    <a:cubicBezTo>
                      <a:pt x="4" y="36"/>
                      <a:pt x="4" y="36"/>
                      <a:pt x="4" y="35"/>
                    </a:cubicBezTo>
                    <a:cubicBezTo>
                      <a:pt x="3" y="35"/>
                      <a:pt x="3" y="35"/>
                      <a:pt x="2" y="35"/>
                    </a:cubicBezTo>
                    <a:cubicBezTo>
                      <a:pt x="2" y="35"/>
                      <a:pt x="2" y="35"/>
                      <a:pt x="2" y="35"/>
                    </a:cubicBezTo>
                    <a:cubicBezTo>
                      <a:pt x="3" y="35"/>
                      <a:pt x="4" y="35"/>
                      <a:pt x="4" y="35"/>
                    </a:cubicBezTo>
                    <a:cubicBezTo>
                      <a:pt x="4" y="35"/>
                      <a:pt x="5" y="35"/>
                      <a:pt x="5" y="35"/>
                    </a:cubicBezTo>
                    <a:cubicBezTo>
                      <a:pt x="5" y="35"/>
                      <a:pt x="5" y="35"/>
                      <a:pt x="5" y="36"/>
                    </a:cubicBezTo>
                    <a:cubicBezTo>
                      <a:pt x="5" y="36"/>
                      <a:pt x="4" y="36"/>
                      <a:pt x="4" y="37"/>
                    </a:cubicBezTo>
                    <a:cubicBezTo>
                      <a:pt x="4" y="37"/>
                      <a:pt x="4" y="37"/>
                      <a:pt x="4" y="38"/>
                    </a:cubicBezTo>
                    <a:cubicBezTo>
                      <a:pt x="4" y="38"/>
                      <a:pt x="4" y="38"/>
                      <a:pt x="4" y="38"/>
                    </a:cubicBezTo>
                    <a:cubicBezTo>
                      <a:pt x="4" y="39"/>
                      <a:pt x="4" y="39"/>
                      <a:pt x="3" y="39"/>
                    </a:cubicBezTo>
                    <a:close/>
                    <a:moveTo>
                      <a:pt x="0" y="26"/>
                    </a:moveTo>
                    <a:cubicBezTo>
                      <a:pt x="1" y="26"/>
                      <a:pt x="1" y="26"/>
                      <a:pt x="2" y="26"/>
                    </a:cubicBezTo>
                    <a:cubicBezTo>
                      <a:pt x="1" y="26"/>
                      <a:pt x="1" y="25"/>
                      <a:pt x="1" y="25"/>
                    </a:cubicBezTo>
                    <a:cubicBezTo>
                      <a:pt x="2" y="25"/>
                      <a:pt x="2" y="25"/>
                      <a:pt x="2" y="26"/>
                    </a:cubicBezTo>
                    <a:cubicBezTo>
                      <a:pt x="2" y="26"/>
                      <a:pt x="3" y="26"/>
                      <a:pt x="3" y="26"/>
                    </a:cubicBezTo>
                    <a:cubicBezTo>
                      <a:pt x="3" y="26"/>
                      <a:pt x="3" y="26"/>
                      <a:pt x="3" y="27"/>
                    </a:cubicBezTo>
                    <a:cubicBezTo>
                      <a:pt x="2" y="27"/>
                      <a:pt x="2" y="27"/>
                      <a:pt x="2" y="27"/>
                    </a:cubicBezTo>
                    <a:cubicBezTo>
                      <a:pt x="2" y="27"/>
                      <a:pt x="1" y="28"/>
                      <a:pt x="1" y="28"/>
                    </a:cubicBezTo>
                    <a:cubicBezTo>
                      <a:pt x="1" y="27"/>
                      <a:pt x="1" y="27"/>
                      <a:pt x="1" y="27"/>
                    </a:cubicBezTo>
                    <a:cubicBezTo>
                      <a:pt x="1" y="27"/>
                      <a:pt x="1" y="27"/>
                      <a:pt x="1" y="27"/>
                    </a:cubicBezTo>
                    <a:cubicBezTo>
                      <a:pt x="2" y="27"/>
                      <a:pt x="2" y="26"/>
                      <a:pt x="2" y="26"/>
                    </a:cubicBezTo>
                    <a:cubicBezTo>
                      <a:pt x="1" y="26"/>
                      <a:pt x="1" y="26"/>
                      <a:pt x="0" y="26"/>
                    </a:cubicBezTo>
                    <a:close/>
                    <a:moveTo>
                      <a:pt x="52" y="27"/>
                    </a:moveTo>
                    <a:cubicBezTo>
                      <a:pt x="52" y="27"/>
                      <a:pt x="54" y="28"/>
                      <a:pt x="54" y="27"/>
                    </a:cubicBezTo>
                    <a:cubicBezTo>
                      <a:pt x="54" y="27"/>
                      <a:pt x="54" y="28"/>
                      <a:pt x="54" y="28"/>
                    </a:cubicBezTo>
                    <a:cubicBezTo>
                      <a:pt x="54" y="28"/>
                      <a:pt x="53" y="28"/>
                      <a:pt x="53" y="28"/>
                    </a:cubicBezTo>
                    <a:cubicBezTo>
                      <a:pt x="53" y="28"/>
                      <a:pt x="52" y="28"/>
                      <a:pt x="52" y="28"/>
                    </a:cubicBezTo>
                    <a:cubicBezTo>
                      <a:pt x="53" y="28"/>
                      <a:pt x="53" y="28"/>
                      <a:pt x="53" y="29"/>
                    </a:cubicBezTo>
                    <a:cubicBezTo>
                      <a:pt x="53" y="29"/>
                      <a:pt x="53" y="29"/>
                      <a:pt x="53" y="29"/>
                    </a:cubicBezTo>
                    <a:cubicBezTo>
                      <a:pt x="52" y="28"/>
                      <a:pt x="52" y="28"/>
                      <a:pt x="52" y="28"/>
                    </a:cubicBezTo>
                    <a:cubicBezTo>
                      <a:pt x="52" y="28"/>
                      <a:pt x="51" y="27"/>
                      <a:pt x="51" y="27"/>
                    </a:cubicBezTo>
                    <a:cubicBezTo>
                      <a:pt x="51" y="27"/>
                      <a:pt x="51" y="27"/>
                      <a:pt x="51" y="27"/>
                    </a:cubicBezTo>
                    <a:cubicBezTo>
                      <a:pt x="51" y="27"/>
                      <a:pt x="51" y="27"/>
                      <a:pt x="51" y="27"/>
                    </a:cubicBezTo>
                    <a:cubicBezTo>
                      <a:pt x="52" y="27"/>
                      <a:pt x="52" y="27"/>
                      <a:pt x="52" y="26"/>
                    </a:cubicBezTo>
                    <a:cubicBezTo>
                      <a:pt x="53" y="26"/>
                      <a:pt x="53" y="26"/>
                      <a:pt x="53" y="25"/>
                    </a:cubicBezTo>
                    <a:cubicBezTo>
                      <a:pt x="53" y="25"/>
                      <a:pt x="53" y="25"/>
                      <a:pt x="53" y="25"/>
                    </a:cubicBezTo>
                    <a:cubicBezTo>
                      <a:pt x="54" y="25"/>
                      <a:pt x="54" y="25"/>
                      <a:pt x="54" y="25"/>
                    </a:cubicBezTo>
                    <a:cubicBezTo>
                      <a:pt x="53" y="26"/>
                      <a:pt x="53" y="26"/>
                      <a:pt x="53" y="27"/>
                    </a:cubicBezTo>
                    <a:cubicBezTo>
                      <a:pt x="52" y="27"/>
                      <a:pt x="52" y="27"/>
                      <a:pt x="52" y="27"/>
                    </a:cubicBezTo>
                    <a:close/>
                    <a:moveTo>
                      <a:pt x="50" y="37"/>
                    </a:moveTo>
                    <a:cubicBezTo>
                      <a:pt x="50" y="37"/>
                      <a:pt x="51" y="38"/>
                      <a:pt x="51" y="38"/>
                    </a:cubicBezTo>
                    <a:cubicBezTo>
                      <a:pt x="51" y="38"/>
                      <a:pt x="51" y="38"/>
                      <a:pt x="51" y="38"/>
                    </a:cubicBezTo>
                    <a:cubicBezTo>
                      <a:pt x="51" y="38"/>
                      <a:pt x="51" y="38"/>
                      <a:pt x="51" y="38"/>
                    </a:cubicBezTo>
                    <a:cubicBezTo>
                      <a:pt x="51" y="38"/>
                      <a:pt x="50" y="38"/>
                      <a:pt x="50" y="38"/>
                    </a:cubicBezTo>
                    <a:cubicBezTo>
                      <a:pt x="50" y="38"/>
                      <a:pt x="50" y="37"/>
                      <a:pt x="50" y="37"/>
                    </a:cubicBezTo>
                    <a:cubicBezTo>
                      <a:pt x="50" y="37"/>
                      <a:pt x="49" y="36"/>
                      <a:pt x="49" y="36"/>
                    </a:cubicBezTo>
                    <a:cubicBezTo>
                      <a:pt x="49" y="36"/>
                      <a:pt x="49" y="36"/>
                      <a:pt x="49" y="36"/>
                    </a:cubicBezTo>
                    <a:cubicBezTo>
                      <a:pt x="49" y="36"/>
                      <a:pt x="49" y="36"/>
                      <a:pt x="50" y="36"/>
                    </a:cubicBezTo>
                    <a:cubicBezTo>
                      <a:pt x="50" y="36"/>
                      <a:pt x="51" y="36"/>
                      <a:pt x="51" y="36"/>
                    </a:cubicBezTo>
                    <a:cubicBezTo>
                      <a:pt x="52" y="36"/>
                      <a:pt x="52" y="36"/>
                      <a:pt x="52" y="35"/>
                    </a:cubicBezTo>
                    <a:cubicBezTo>
                      <a:pt x="52" y="35"/>
                      <a:pt x="52" y="35"/>
                      <a:pt x="52" y="35"/>
                    </a:cubicBezTo>
                    <a:cubicBezTo>
                      <a:pt x="52" y="35"/>
                      <a:pt x="52" y="36"/>
                      <a:pt x="52" y="36"/>
                    </a:cubicBezTo>
                    <a:cubicBezTo>
                      <a:pt x="52" y="36"/>
                      <a:pt x="51" y="36"/>
                      <a:pt x="51" y="36"/>
                    </a:cubicBezTo>
                    <a:cubicBezTo>
                      <a:pt x="51" y="36"/>
                      <a:pt x="51" y="36"/>
                      <a:pt x="50" y="36"/>
                    </a:cubicBezTo>
                    <a:cubicBezTo>
                      <a:pt x="51" y="37"/>
                      <a:pt x="51" y="37"/>
                      <a:pt x="51" y="37"/>
                    </a:cubicBezTo>
                    <a:cubicBezTo>
                      <a:pt x="51" y="37"/>
                      <a:pt x="52" y="37"/>
                      <a:pt x="52" y="37"/>
                    </a:cubicBezTo>
                    <a:cubicBezTo>
                      <a:pt x="52" y="38"/>
                      <a:pt x="52" y="38"/>
                      <a:pt x="51" y="38"/>
                    </a:cubicBezTo>
                    <a:cubicBezTo>
                      <a:pt x="51" y="38"/>
                      <a:pt x="51" y="37"/>
                      <a:pt x="51" y="37"/>
                    </a:cubicBezTo>
                    <a:cubicBezTo>
                      <a:pt x="51" y="37"/>
                      <a:pt x="50" y="37"/>
                      <a:pt x="50" y="37"/>
                    </a:cubicBezTo>
                    <a:close/>
                    <a:moveTo>
                      <a:pt x="45" y="45"/>
                    </a:moveTo>
                    <a:cubicBezTo>
                      <a:pt x="45" y="45"/>
                      <a:pt x="45" y="45"/>
                      <a:pt x="46" y="45"/>
                    </a:cubicBezTo>
                    <a:cubicBezTo>
                      <a:pt x="46" y="46"/>
                      <a:pt x="46" y="46"/>
                      <a:pt x="46" y="46"/>
                    </a:cubicBezTo>
                    <a:cubicBezTo>
                      <a:pt x="46" y="46"/>
                      <a:pt x="46" y="46"/>
                      <a:pt x="46" y="46"/>
                    </a:cubicBezTo>
                    <a:cubicBezTo>
                      <a:pt x="46" y="46"/>
                      <a:pt x="45" y="45"/>
                      <a:pt x="44" y="45"/>
                    </a:cubicBezTo>
                    <a:cubicBezTo>
                      <a:pt x="44" y="45"/>
                      <a:pt x="44" y="46"/>
                      <a:pt x="44" y="46"/>
                    </a:cubicBezTo>
                    <a:cubicBezTo>
                      <a:pt x="44" y="46"/>
                      <a:pt x="44" y="47"/>
                      <a:pt x="44" y="47"/>
                    </a:cubicBezTo>
                    <a:cubicBezTo>
                      <a:pt x="44" y="47"/>
                      <a:pt x="44" y="47"/>
                      <a:pt x="44" y="47"/>
                    </a:cubicBezTo>
                    <a:cubicBezTo>
                      <a:pt x="44" y="47"/>
                      <a:pt x="44" y="47"/>
                      <a:pt x="44" y="47"/>
                    </a:cubicBezTo>
                    <a:cubicBezTo>
                      <a:pt x="44" y="47"/>
                      <a:pt x="44" y="46"/>
                      <a:pt x="44" y="46"/>
                    </a:cubicBezTo>
                    <a:cubicBezTo>
                      <a:pt x="44" y="46"/>
                      <a:pt x="44" y="45"/>
                      <a:pt x="44" y="45"/>
                    </a:cubicBezTo>
                    <a:cubicBezTo>
                      <a:pt x="44" y="45"/>
                      <a:pt x="44" y="45"/>
                      <a:pt x="44" y="45"/>
                    </a:cubicBezTo>
                    <a:cubicBezTo>
                      <a:pt x="44" y="45"/>
                      <a:pt x="44" y="44"/>
                      <a:pt x="44" y="44"/>
                    </a:cubicBezTo>
                    <a:cubicBezTo>
                      <a:pt x="44" y="44"/>
                      <a:pt x="44" y="44"/>
                      <a:pt x="44" y="44"/>
                    </a:cubicBezTo>
                    <a:cubicBezTo>
                      <a:pt x="44" y="44"/>
                      <a:pt x="44" y="44"/>
                      <a:pt x="44" y="44"/>
                    </a:cubicBezTo>
                    <a:cubicBezTo>
                      <a:pt x="45" y="44"/>
                      <a:pt x="45" y="44"/>
                      <a:pt x="46" y="44"/>
                    </a:cubicBezTo>
                    <a:cubicBezTo>
                      <a:pt x="46" y="44"/>
                      <a:pt x="46" y="44"/>
                      <a:pt x="47" y="44"/>
                    </a:cubicBezTo>
                    <a:cubicBezTo>
                      <a:pt x="47" y="45"/>
                      <a:pt x="47" y="45"/>
                      <a:pt x="46" y="45"/>
                    </a:cubicBezTo>
                    <a:cubicBezTo>
                      <a:pt x="46" y="45"/>
                      <a:pt x="45" y="45"/>
                      <a:pt x="45" y="45"/>
                    </a:cubicBezTo>
                    <a:cubicBezTo>
                      <a:pt x="45" y="45"/>
                      <a:pt x="45" y="45"/>
                      <a:pt x="45" y="45"/>
                    </a:cubicBezTo>
                    <a:close/>
                    <a:moveTo>
                      <a:pt x="52" y="18"/>
                    </a:moveTo>
                    <a:cubicBezTo>
                      <a:pt x="52" y="18"/>
                      <a:pt x="52" y="18"/>
                      <a:pt x="52" y="17"/>
                    </a:cubicBezTo>
                    <a:cubicBezTo>
                      <a:pt x="52" y="17"/>
                      <a:pt x="53" y="17"/>
                      <a:pt x="53" y="17"/>
                    </a:cubicBezTo>
                    <a:cubicBezTo>
                      <a:pt x="53" y="17"/>
                      <a:pt x="53" y="17"/>
                      <a:pt x="53" y="17"/>
                    </a:cubicBezTo>
                    <a:cubicBezTo>
                      <a:pt x="53" y="17"/>
                      <a:pt x="53" y="17"/>
                      <a:pt x="52" y="17"/>
                    </a:cubicBezTo>
                    <a:cubicBezTo>
                      <a:pt x="52" y="17"/>
                      <a:pt x="52" y="17"/>
                      <a:pt x="52" y="17"/>
                    </a:cubicBezTo>
                    <a:cubicBezTo>
                      <a:pt x="52" y="17"/>
                      <a:pt x="52" y="17"/>
                      <a:pt x="52" y="17"/>
                    </a:cubicBezTo>
                    <a:cubicBezTo>
                      <a:pt x="52" y="17"/>
                      <a:pt x="51" y="17"/>
                      <a:pt x="51" y="17"/>
                    </a:cubicBezTo>
                    <a:cubicBezTo>
                      <a:pt x="51" y="17"/>
                      <a:pt x="51" y="17"/>
                      <a:pt x="51" y="17"/>
                    </a:cubicBezTo>
                    <a:cubicBezTo>
                      <a:pt x="51" y="17"/>
                      <a:pt x="51" y="17"/>
                      <a:pt x="52" y="16"/>
                    </a:cubicBezTo>
                    <a:cubicBezTo>
                      <a:pt x="52" y="16"/>
                      <a:pt x="52" y="16"/>
                      <a:pt x="52" y="16"/>
                    </a:cubicBezTo>
                    <a:cubicBezTo>
                      <a:pt x="51" y="16"/>
                      <a:pt x="51" y="16"/>
                      <a:pt x="51" y="16"/>
                    </a:cubicBezTo>
                    <a:cubicBezTo>
                      <a:pt x="51" y="16"/>
                      <a:pt x="51" y="16"/>
                      <a:pt x="51" y="16"/>
                    </a:cubicBezTo>
                    <a:cubicBezTo>
                      <a:pt x="51" y="16"/>
                      <a:pt x="51" y="16"/>
                      <a:pt x="51" y="16"/>
                    </a:cubicBezTo>
                    <a:cubicBezTo>
                      <a:pt x="51" y="16"/>
                      <a:pt x="51" y="17"/>
                      <a:pt x="51" y="17"/>
                    </a:cubicBezTo>
                    <a:cubicBezTo>
                      <a:pt x="51" y="17"/>
                      <a:pt x="50" y="17"/>
                      <a:pt x="50" y="18"/>
                    </a:cubicBezTo>
                    <a:cubicBezTo>
                      <a:pt x="50" y="18"/>
                      <a:pt x="50" y="18"/>
                      <a:pt x="50" y="18"/>
                    </a:cubicBezTo>
                    <a:cubicBezTo>
                      <a:pt x="50" y="18"/>
                      <a:pt x="49" y="18"/>
                      <a:pt x="49" y="18"/>
                    </a:cubicBezTo>
                    <a:cubicBezTo>
                      <a:pt x="49" y="18"/>
                      <a:pt x="49" y="18"/>
                      <a:pt x="49" y="18"/>
                    </a:cubicBezTo>
                    <a:cubicBezTo>
                      <a:pt x="49" y="18"/>
                      <a:pt x="49" y="18"/>
                      <a:pt x="49" y="18"/>
                    </a:cubicBezTo>
                    <a:cubicBezTo>
                      <a:pt x="49" y="18"/>
                      <a:pt x="49" y="17"/>
                      <a:pt x="49" y="17"/>
                    </a:cubicBezTo>
                    <a:cubicBezTo>
                      <a:pt x="49" y="17"/>
                      <a:pt x="49" y="17"/>
                      <a:pt x="49" y="17"/>
                    </a:cubicBezTo>
                    <a:cubicBezTo>
                      <a:pt x="50" y="16"/>
                      <a:pt x="50" y="16"/>
                      <a:pt x="50" y="15"/>
                    </a:cubicBezTo>
                    <a:cubicBezTo>
                      <a:pt x="50" y="15"/>
                      <a:pt x="50" y="15"/>
                      <a:pt x="50" y="15"/>
                    </a:cubicBezTo>
                    <a:cubicBezTo>
                      <a:pt x="50" y="14"/>
                      <a:pt x="50" y="14"/>
                      <a:pt x="49" y="13"/>
                    </a:cubicBezTo>
                    <a:cubicBezTo>
                      <a:pt x="49" y="13"/>
                      <a:pt x="49" y="13"/>
                      <a:pt x="49" y="12"/>
                    </a:cubicBezTo>
                    <a:cubicBezTo>
                      <a:pt x="48" y="12"/>
                      <a:pt x="48" y="12"/>
                      <a:pt x="48" y="11"/>
                    </a:cubicBezTo>
                    <a:cubicBezTo>
                      <a:pt x="47" y="11"/>
                      <a:pt x="47" y="11"/>
                      <a:pt x="47" y="11"/>
                    </a:cubicBezTo>
                    <a:cubicBezTo>
                      <a:pt x="47" y="11"/>
                      <a:pt x="47" y="11"/>
                      <a:pt x="46" y="11"/>
                    </a:cubicBezTo>
                    <a:cubicBezTo>
                      <a:pt x="46" y="11"/>
                      <a:pt x="45" y="11"/>
                      <a:pt x="45" y="11"/>
                    </a:cubicBezTo>
                    <a:cubicBezTo>
                      <a:pt x="44" y="11"/>
                      <a:pt x="44" y="11"/>
                      <a:pt x="44" y="11"/>
                    </a:cubicBezTo>
                    <a:cubicBezTo>
                      <a:pt x="44" y="11"/>
                      <a:pt x="44" y="11"/>
                      <a:pt x="45" y="11"/>
                    </a:cubicBezTo>
                    <a:cubicBezTo>
                      <a:pt x="45" y="10"/>
                      <a:pt x="45" y="10"/>
                      <a:pt x="45" y="9"/>
                    </a:cubicBezTo>
                    <a:cubicBezTo>
                      <a:pt x="45" y="9"/>
                      <a:pt x="45" y="9"/>
                      <a:pt x="45" y="8"/>
                    </a:cubicBezTo>
                    <a:cubicBezTo>
                      <a:pt x="45" y="8"/>
                      <a:pt x="44" y="8"/>
                      <a:pt x="44" y="7"/>
                    </a:cubicBezTo>
                    <a:cubicBezTo>
                      <a:pt x="44" y="7"/>
                      <a:pt x="43" y="6"/>
                      <a:pt x="43" y="6"/>
                    </a:cubicBezTo>
                    <a:cubicBezTo>
                      <a:pt x="43" y="6"/>
                      <a:pt x="42" y="6"/>
                      <a:pt x="42" y="6"/>
                    </a:cubicBezTo>
                    <a:cubicBezTo>
                      <a:pt x="42" y="6"/>
                      <a:pt x="41" y="5"/>
                      <a:pt x="41" y="6"/>
                    </a:cubicBezTo>
                    <a:cubicBezTo>
                      <a:pt x="40" y="6"/>
                      <a:pt x="40" y="6"/>
                      <a:pt x="40" y="7"/>
                    </a:cubicBezTo>
                    <a:cubicBezTo>
                      <a:pt x="40" y="7"/>
                      <a:pt x="40" y="7"/>
                      <a:pt x="40" y="7"/>
                    </a:cubicBezTo>
                    <a:cubicBezTo>
                      <a:pt x="40" y="7"/>
                      <a:pt x="40" y="7"/>
                      <a:pt x="40" y="6"/>
                    </a:cubicBezTo>
                    <a:cubicBezTo>
                      <a:pt x="40" y="6"/>
                      <a:pt x="39" y="6"/>
                      <a:pt x="39" y="5"/>
                    </a:cubicBezTo>
                    <a:cubicBezTo>
                      <a:pt x="39" y="5"/>
                      <a:pt x="38" y="4"/>
                      <a:pt x="38" y="3"/>
                    </a:cubicBezTo>
                    <a:cubicBezTo>
                      <a:pt x="37" y="3"/>
                      <a:pt x="36" y="3"/>
                      <a:pt x="36" y="3"/>
                    </a:cubicBezTo>
                    <a:cubicBezTo>
                      <a:pt x="35" y="3"/>
                      <a:pt x="35" y="3"/>
                      <a:pt x="34" y="3"/>
                    </a:cubicBezTo>
                    <a:cubicBezTo>
                      <a:pt x="34" y="3"/>
                      <a:pt x="34" y="3"/>
                      <a:pt x="34" y="3"/>
                    </a:cubicBezTo>
                    <a:cubicBezTo>
                      <a:pt x="34" y="3"/>
                      <a:pt x="33" y="4"/>
                      <a:pt x="33" y="4"/>
                    </a:cubicBezTo>
                    <a:cubicBezTo>
                      <a:pt x="33" y="4"/>
                      <a:pt x="33" y="4"/>
                      <a:pt x="33" y="4"/>
                    </a:cubicBezTo>
                    <a:cubicBezTo>
                      <a:pt x="33" y="3"/>
                      <a:pt x="33" y="3"/>
                      <a:pt x="32" y="3"/>
                    </a:cubicBezTo>
                    <a:cubicBezTo>
                      <a:pt x="32" y="2"/>
                      <a:pt x="32" y="2"/>
                      <a:pt x="31" y="1"/>
                    </a:cubicBezTo>
                    <a:cubicBezTo>
                      <a:pt x="31" y="1"/>
                      <a:pt x="30" y="1"/>
                      <a:pt x="30" y="1"/>
                    </a:cubicBezTo>
                    <a:cubicBezTo>
                      <a:pt x="30" y="1"/>
                      <a:pt x="29" y="1"/>
                      <a:pt x="29" y="1"/>
                    </a:cubicBezTo>
                    <a:cubicBezTo>
                      <a:pt x="29" y="1"/>
                      <a:pt x="29" y="1"/>
                      <a:pt x="29" y="1"/>
                    </a:cubicBezTo>
                    <a:cubicBezTo>
                      <a:pt x="28" y="1"/>
                      <a:pt x="28" y="1"/>
                      <a:pt x="28" y="1"/>
                    </a:cubicBezTo>
                    <a:cubicBezTo>
                      <a:pt x="28" y="1"/>
                      <a:pt x="28" y="1"/>
                      <a:pt x="28" y="1"/>
                    </a:cubicBezTo>
                    <a:cubicBezTo>
                      <a:pt x="27" y="2"/>
                      <a:pt x="27" y="2"/>
                      <a:pt x="27" y="2"/>
                    </a:cubicBezTo>
                    <a:cubicBezTo>
                      <a:pt x="27" y="2"/>
                      <a:pt x="27" y="2"/>
                      <a:pt x="26" y="2"/>
                    </a:cubicBezTo>
                    <a:cubicBezTo>
                      <a:pt x="26" y="3"/>
                      <a:pt x="26" y="3"/>
                      <a:pt x="26" y="3"/>
                    </a:cubicBezTo>
                    <a:cubicBezTo>
                      <a:pt x="26" y="3"/>
                      <a:pt x="26" y="4"/>
                      <a:pt x="26" y="4"/>
                    </a:cubicBezTo>
                    <a:cubicBezTo>
                      <a:pt x="26" y="4"/>
                      <a:pt x="25" y="3"/>
                      <a:pt x="25" y="3"/>
                    </a:cubicBezTo>
                    <a:cubicBezTo>
                      <a:pt x="25" y="3"/>
                      <a:pt x="24" y="2"/>
                      <a:pt x="24" y="2"/>
                    </a:cubicBezTo>
                    <a:cubicBezTo>
                      <a:pt x="23" y="2"/>
                      <a:pt x="23" y="2"/>
                      <a:pt x="22" y="2"/>
                    </a:cubicBezTo>
                    <a:cubicBezTo>
                      <a:pt x="22" y="2"/>
                      <a:pt x="21" y="2"/>
                      <a:pt x="21" y="2"/>
                    </a:cubicBezTo>
                    <a:cubicBezTo>
                      <a:pt x="20" y="2"/>
                      <a:pt x="20" y="2"/>
                      <a:pt x="19" y="2"/>
                    </a:cubicBezTo>
                    <a:cubicBezTo>
                      <a:pt x="19" y="3"/>
                      <a:pt x="19" y="3"/>
                      <a:pt x="18" y="3"/>
                    </a:cubicBezTo>
                    <a:cubicBezTo>
                      <a:pt x="18" y="4"/>
                      <a:pt x="18" y="4"/>
                      <a:pt x="18" y="5"/>
                    </a:cubicBezTo>
                    <a:cubicBezTo>
                      <a:pt x="18" y="5"/>
                      <a:pt x="18" y="5"/>
                      <a:pt x="18" y="5"/>
                    </a:cubicBezTo>
                    <a:cubicBezTo>
                      <a:pt x="18" y="5"/>
                      <a:pt x="18" y="5"/>
                      <a:pt x="17" y="6"/>
                    </a:cubicBezTo>
                    <a:cubicBezTo>
                      <a:pt x="17" y="6"/>
                      <a:pt x="17" y="6"/>
                      <a:pt x="17" y="6"/>
                    </a:cubicBezTo>
                    <a:cubicBezTo>
                      <a:pt x="17" y="5"/>
                      <a:pt x="17" y="5"/>
                      <a:pt x="16" y="5"/>
                    </a:cubicBezTo>
                    <a:cubicBezTo>
                      <a:pt x="16" y="5"/>
                      <a:pt x="15" y="5"/>
                      <a:pt x="14" y="5"/>
                    </a:cubicBezTo>
                    <a:cubicBezTo>
                      <a:pt x="14" y="5"/>
                      <a:pt x="13" y="5"/>
                      <a:pt x="13" y="5"/>
                    </a:cubicBezTo>
                    <a:cubicBezTo>
                      <a:pt x="13" y="6"/>
                      <a:pt x="12" y="6"/>
                      <a:pt x="12" y="7"/>
                    </a:cubicBezTo>
                    <a:cubicBezTo>
                      <a:pt x="12" y="7"/>
                      <a:pt x="11" y="7"/>
                      <a:pt x="11" y="8"/>
                    </a:cubicBezTo>
                    <a:cubicBezTo>
                      <a:pt x="11" y="8"/>
                      <a:pt x="11" y="9"/>
                      <a:pt x="11" y="9"/>
                    </a:cubicBezTo>
                    <a:cubicBezTo>
                      <a:pt x="11" y="10"/>
                      <a:pt x="11" y="10"/>
                      <a:pt x="11" y="10"/>
                    </a:cubicBezTo>
                    <a:cubicBezTo>
                      <a:pt x="11" y="10"/>
                      <a:pt x="11" y="10"/>
                      <a:pt x="11" y="10"/>
                    </a:cubicBezTo>
                    <a:cubicBezTo>
                      <a:pt x="11" y="10"/>
                      <a:pt x="10" y="9"/>
                      <a:pt x="9" y="10"/>
                    </a:cubicBezTo>
                    <a:cubicBezTo>
                      <a:pt x="9" y="10"/>
                      <a:pt x="8" y="10"/>
                      <a:pt x="8" y="10"/>
                    </a:cubicBezTo>
                    <a:cubicBezTo>
                      <a:pt x="7" y="11"/>
                      <a:pt x="7" y="12"/>
                      <a:pt x="6" y="12"/>
                    </a:cubicBezTo>
                    <a:cubicBezTo>
                      <a:pt x="6" y="13"/>
                      <a:pt x="5" y="14"/>
                      <a:pt x="6" y="15"/>
                    </a:cubicBezTo>
                    <a:cubicBezTo>
                      <a:pt x="6" y="15"/>
                      <a:pt x="6" y="16"/>
                      <a:pt x="6" y="16"/>
                    </a:cubicBezTo>
                    <a:cubicBezTo>
                      <a:pt x="6" y="16"/>
                      <a:pt x="6" y="17"/>
                      <a:pt x="6" y="17"/>
                    </a:cubicBezTo>
                    <a:cubicBezTo>
                      <a:pt x="6" y="17"/>
                      <a:pt x="6" y="17"/>
                      <a:pt x="6" y="17"/>
                    </a:cubicBezTo>
                    <a:cubicBezTo>
                      <a:pt x="5" y="17"/>
                      <a:pt x="4" y="17"/>
                      <a:pt x="3" y="18"/>
                    </a:cubicBezTo>
                    <a:cubicBezTo>
                      <a:pt x="3" y="19"/>
                      <a:pt x="3" y="19"/>
                      <a:pt x="3" y="19"/>
                    </a:cubicBezTo>
                    <a:cubicBezTo>
                      <a:pt x="3" y="20"/>
                      <a:pt x="2" y="21"/>
                      <a:pt x="2" y="22"/>
                    </a:cubicBezTo>
                    <a:cubicBezTo>
                      <a:pt x="2" y="22"/>
                      <a:pt x="2" y="22"/>
                      <a:pt x="2" y="23"/>
                    </a:cubicBezTo>
                    <a:cubicBezTo>
                      <a:pt x="2" y="23"/>
                      <a:pt x="2" y="23"/>
                      <a:pt x="2" y="23"/>
                    </a:cubicBezTo>
                    <a:cubicBezTo>
                      <a:pt x="2" y="24"/>
                      <a:pt x="3" y="25"/>
                      <a:pt x="4" y="26"/>
                    </a:cubicBezTo>
                    <a:cubicBezTo>
                      <a:pt x="4" y="26"/>
                      <a:pt x="4" y="26"/>
                      <a:pt x="4" y="26"/>
                    </a:cubicBezTo>
                    <a:cubicBezTo>
                      <a:pt x="4" y="26"/>
                      <a:pt x="4" y="26"/>
                      <a:pt x="4" y="26"/>
                    </a:cubicBezTo>
                    <a:cubicBezTo>
                      <a:pt x="4" y="27"/>
                      <a:pt x="3" y="27"/>
                      <a:pt x="3" y="27"/>
                    </a:cubicBezTo>
                    <a:cubicBezTo>
                      <a:pt x="2" y="28"/>
                      <a:pt x="2" y="28"/>
                      <a:pt x="2" y="29"/>
                    </a:cubicBezTo>
                    <a:cubicBezTo>
                      <a:pt x="2" y="29"/>
                      <a:pt x="2" y="30"/>
                      <a:pt x="2" y="31"/>
                    </a:cubicBezTo>
                    <a:cubicBezTo>
                      <a:pt x="2" y="32"/>
                      <a:pt x="2" y="33"/>
                      <a:pt x="4" y="34"/>
                    </a:cubicBezTo>
                    <a:cubicBezTo>
                      <a:pt x="4" y="34"/>
                      <a:pt x="4" y="35"/>
                      <a:pt x="5" y="35"/>
                    </a:cubicBezTo>
                    <a:cubicBezTo>
                      <a:pt x="5" y="35"/>
                      <a:pt x="5" y="35"/>
                      <a:pt x="6" y="35"/>
                    </a:cubicBezTo>
                    <a:cubicBezTo>
                      <a:pt x="6" y="35"/>
                      <a:pt x="5" y="35"/>
                      <a:pt x="5" y="36"/>
                    </a:cubicBezTo>
                    <a:cubicBezTo>
                      <a:pt x="5" y="36"/>
                      <a:pt x="5" y="37"/>
                      <a:pt x="5" y="38"/>
                    </a:cubicBezTo>
                    <a:cubicBezTo>
                      <a:pt x="5" y="38"/>
                      <a:pt x="5" y="39"/>
                      <a:pt x="5" y="39"/>
                    </a:cubicBezTo>
                    <a:cubicBezTo>
                      <a:pt x="6" y="40"/>
                      <a:pt x="6" y="40"/>
                      <a:pt x="7" y="41"/>
                    </a:cubicBezTo>
                    <a:cubicBezTo>
                      <a:pt x="7" y="41"/>
                      <a:pt x="8" y="42"/>
                      <a:pt x="9" y="42"/>
                    </a:cubicBezTo>
                    <a:cubicBezTo>
                      <a:pt x="9" y="42"/>
                      <a:pt x="9" y="42"/>
                      <a:pt x="9" y="42"/>
                    </a:cubicBezTo>
                    <a:cubicBezTo>
                      <a:pt x="10" y="42"/>
                      <a:pt x="10" y="42"/>
                      <a:pt x="10" y="42"/>
                    </a:cubicBezTo>
                    <a:cubicBezTo>
                      <a:pt x="10" y="42"/>
                      <a:pt x="10" y="43"/>
                      <a:pt x="10" y="43"/>
                    </a:cubicBezTo>
                    <a:cubicBezTo>
                      <a:pt x="10" y="43"/>
                      <a:pt x="10" y="44"/>
                      <a:pt x="10" y="44"/>
                    </a:cubicBezTo>
                    <a:cubicBezTo>
                      <a:pt x="10" y="44"/>
                      <a:pt x="10" y="45"/>
                      <a:pt x="10" y="45"/>
                    </a:cubicBezTo>
                    <a:cubicBezTo>
                      <a:pt x="11" y="46"/>
                      <a:pt x="11" y="46"/>
                      <a:pt x="12" y="47"/>
                    </a:cubicBezTo>
                    <a:cubicBezTo>
                      <a:pt x="12" y="47"/>
                      <a:pt x="12" y="48"/>
                      <a:pt x="13" y="48"/>
                    </a:cubicBezTo>
                    <a:cubicBezTo>
                      <a:pt x="13" y="48"/>
                      <a:pt x="13" y="48"/>
                      <a:pt x="14" y="48"/>
                    </a:cubicBezTo>
                    <a:cubicBezTo>
                      <a:pt x="14" y="48"/>
                      <a:pt x="14" y="48"/>
                      <a:pt x="15" y="48"/>
                    </a:cubicBezTo>
                    <a:cubicBezTo>
                      <a:pt x="16" y="48"/>
                      <a:pt x="16" y="48"/>
                      <a:pt x="17" y="47"/>
                    </a:cubicBezTo>
                    <a:cubicBezTo>
                      <a:pt x="17" y="47"/>
                      <a:pt x="17" y="47"/>
                      <a:pt x="17" y="47"/>
                    </a:cubicBezTo>
                    <a:cubicBezTo>
                      <a:pt x="17" y="47"/>
                      <a:pt x="17" y="47"/>
                      <a:pt x="17" y="47"/>
                    </a:cubicBezTo>
                    <a:cubicBezTo>
                      <a:pt x="17" y="48"/>
                      <a:pt x="17" y="48"/>
                      <a:pt x="17" y="48"/>
                    </a:cubicBezTo>
                    <a:cubicBezTo>
                      <a:pt x="17" y="48"/>
                      <a:pt x="17" y="48"/>
                      <a:pt x="17" y="49"/>
                    </a:cubicBezTo>
                    <a:cubicBezTo>
                      <a:pt x="17" y="49"/>
                      <a:pt x="17" y="49"/>
                      <a:pt x="17" y="50"/>
                    </a:cubicBezTo>
                    <a:cubicBezTo>
                      <a:pt x="17" y="50"/>
                      <a:pt x="17" y="50"/>
                      <a:pt x="17" y="50"/>
                    </a:cubicBezTo>
                    <a:cubicBezTo>
                      <a:pt x="18" y="51"/>
                      <a:pt x="18" y="51"/>
                      <a:pt x="19" y="51"/>
                    </a:cubicBezTo>
                    <a:cubicBezTo>
                      <a:pt x="19" y="51"/>
                      <a:pt x="19" y="52"/>
                      <a:pt x="20" y="52"/>
                    </a:cubicBezTo>
                    <a:cubicBezTo>
                      <a:pt x="20" y="52"/>
                      <a:pt x="21" y="52"/>
                      <a:pt x="21" y="52"/>
                    </a:cubicBezTo>
                    <a:cubicBezTo>
                      <a:pt x="21" y="52"/>
                      <a:pt x="22" y="51"/>
                      <a:pt x="22" y="51"/>
                    </a:cubicBezTo>
                    <a:cubicBezTo>
                      <a:pt x="22" y="51"/>
                      <a:pt x="23" y="51"/>
                      <a:pt x="23" y="51"/>
                    </a:cubicBezTo>
                    <a:cubicBezTo>
                      <a:pt x="24" y="50"/>
                      <a:pt x="24" y="50"/>
                      <a:pt x="24" y="50"/>
                    </a:cubicBezTo>
                    <a:cubicBezTo>
                      <a:pt x="24" y="50"/>
                      <a:pt x="24" y="50"/>
                      <a:pt x="24" y="50"/>
                    </a:cubicBezTo>
                    <a:cubicBezTo>
                      <a:pt x="24" y="49"/>
                      <a:pt x="24" y="49"/>
                      <a:pt x="25" y="49"/>
                    </a:cubicBezTo>
                    <a:cubicBezTo>
                      <a:pt x="25" y="49"/>
                      <a:pt x="25" y="49"/>
                      <a:pt x="25" y="50"/>
                    </a:cubicBezTo>
                    <a:cubicBezTo>
                      <a:pt x="25" y="50"/>
                      <a:pt x="25" y="50"/>
                      <a:pt x="25" y="50"/>
                    </a:cubicBezTo>
                    <a:cubicBezTo>
                      <a:pt x="25" y="50"/>
                      <a:pt x="25" y="50"/>
                      <a:pt x="25" y="50"/>
                    </a:cubicBezTo>
                    <a:cubicBezTo>
                      <a:pt x="25" y="50"/>
                      <a:pt x="24" y="50"/>
                      <a:pt x="24" y="50"/>
                    </a:cubicBezTo>
                    <a:cubicBezTo>
                      <a:pt x="24" y="51"/>
                      <a:pt x="23" y="51"/>
                      <a:pt x="23" y="52"/>
                    </a:cubicBezTo>
                    <a:cubicBezTo>
                      <a:pt x="23" y="52"/>
                      <a:pt x="23" y="52"/>
                      <a:pt x="23" y="53"/>
                    </a:cubicBezTo>
                    <a:cubicBezTo>
                      <a:pt x="23" y="53"/>
                      <a:pt x="23" y="53"/>
                      <a:pt x="23" y="53"/>
                    </a:cubicBezTo>
                    <a:cubicBezTo>
                      <a:pt x="23" y="53"/>
                      <a:pt x="23" y="53"/>
                      <a:pt x="23" y="53"/>
                    </a:cubicBezTo>
                    <a:cubicBezTo>
                      <a:pt x="23" y="52"/>
                      <a:pt x="24" y="52"/>
                      <a:pt x="24" y="52"/>
                    </a:cubicBezTo>
                    <a:cubicBezTo>
                      <a:pt x="24" y="51"/>
                      <a:pt x="24" y="51"/>
                      <a:pt x="25" y="51"/>
                    </a:cubicBezTo>
                    <a:cubicBezTo>
                      <a:pt x="25" y="51"/>
                      <a:pt x="25" y="51"/>
                      <a:pt x="25" y="51"/>
                    </a:cubicBezTo>
                    <a:cubicBezTo>
                      <a:pt x="25" y="51"/>
                      <a:pt x="25" y="52"/>
                      <a:pt x="25" y="52"/>
                    </a:cubicBezTo>
                    <a:cubicBezTo>
                      <a:pt x="24" y="52"/>
                      <a:pt x="24" y="53"/>
                      <a:pt x="24" y="53"/>
                    </a:cubicBezTo>
                    <a:cubicBezTo>
                      <a:pt x="24" y="53"/>
                      <a:pt x="24" y="53"/>
                      <a:pt x="25" y="53"/>
                    </a:cubicBezTo>
                    <a:cubicBezTo>
                      <a:pt x="25" y="53"/>
                      <a:pt x="25" y="53"/>
                      <a:pt x="25" y="53"/>
                    </a:cubicBezTo>
                    <a:cubicBezTo>
                      <a:pt x="25" y="52"/>
                      <a:pt x="25" y="52"/>
                      <a:pt x="25" y="52"/>
                    </a:cubicBezTo>
                    <a:cubicBezTo>
                      <a:pt x="25" y="52"/>
                      <a:pt x="25" y="52"/>
                      <a:pt x="25" y="52"/>
                    </a:cubicBezTo>
                    <a:cubicBezTo>
                      <a:pt x="25" y="52"/>
                      <a:pt x="25" y="53"/>
                      <a:pt x="25" y="53"/>
                    </a:cubicBezTo>
                    <a:cubicBezTo>
                      <a:pt x="25" y="53"/>
                      <a:pt x="26" y="53"/>
                      <a:pt x="26" y="53"/>
                    </a:cubicBezTo>
                    <a:cubicBezTo>
                      <a:pt x="26" y="53"/>
                      <a:pt x="26" y="53"/>
                      <a:pt x="26" y="53"/>
                    </a:cubicBezTo>
                    <a:cubicBezTo>
                      <a:pt x="26" y="53"/>
                      <a:pt x="26" y="53"/>
                      <a:pt x="26" y="53"/>
                    </a:cubicBezTo>
                    <a:cubicBezTo>
                      <a:pt x="26" y="52"/>
                      <a:pt x="26" y="52"/>
                      <a:pt x="26" y="52"/>
                    </a:cubicBezTo>
                    <a:cubicBezTo>
                      <a:pt x="26" y="51"/>
                      <a:pt x="25" y="51"/>
                      <a:pt x="25" y="50"/>
                    </a:cubicBezTo>
                    <a:cubicBezTo>
                      <a:pt x="25" y="50"/>
                      <a:pt x="25" y="50"/>
                      <a:pt x="25" y="50"/>
                    </a:cubicBezTo>
                    <a:cubicBezTo>
                      <a:pt x="25" y="50"/>
                      <a:pt x="26" y="50"/>
                      <a:pt x="26" y="51"/>
                    </a:cubicBezTo>
                    <a:cubicBezTo>
                      <a:pt x="26" y="51"/>
                      <a:pt x="26" y="52"/>
                      <a:pt x="27" y="52"/>
                    </a:cubicBezTo>
                    <a:cubicBezTo>
                      <a:pt x="27" y="52"/>
                      <a:pt x="28" y="52"/>
                      <a:pt x="28" y="52"/>
                    </a:cubicBezTo>
                    <a:cubicBezTo>
                      <a:pt x="28" y="53"/>
                      <a:pt x="29" y="53"/>
                      <a:pt x="29" y="53"/>
                    </a:cubicBezTo>
                    <a:cubicBezTo>
                      <a:pt x="30" y="53"/>
                      <a:pt x="31" y="53"/>
                      <a:pt x="31" y="52"/>
                    </a:cubicBezTo>
                    <a:cubicBezTo>
                      <a:pt x="32" y="52"/>
                      <a:pt x="32" y="52"/>
                      <a:pt x="32" y="52"/>
                    </a:cubicBezTo>
                    <a:cubicBezTo>
                      <a:pt x="32" y="52"/>
                      <a:pt x="32" y="52"/>
                      <a:pt x="32" y="52"/>
                    </a:cubicBezTo>
                    <a:cubicBezTo>
                      <a:pt x="32" y="51"/>
                      <a:pt x="33" y="51"/>
                      <a:pt x="33" y="51"/>
                    </a:cubicBezTo>
                    <a:cubicBezTo>
                      <a:pt x="33" y="51"/>
                      <a:pt x="33" y="50"/>
                      <a:pt x="33" y="50"/>
                    </a:cubicBezTo>
                    <a:cubicBezTo>
                      <a:pt x="33" y="50"/>
                      <a:pt x="33" y="50"/>
                      <a:pt x="33" y="50"/>
                    </a:cubicBezTo>
                    <a:cubicBezTo>
                      <a:pt x="33" y="49"/>
                      <a:pt x="33" y="49"/>
                      <a:pt x="34" y="48"/>
                    </a:cubicBezTo>
                    <a:cubicBezTo>
                      <a:pt x="34" y="49"/>
                      <a:pt x="34" y="49"/>
                      <a:pt x="34" y="49"/>
                    </a:cubicBezTo>
                    <a:cubicBezTo>
                      <a:pt x="34" y="49"/>
                      <a:pt x="34" y="49"/>
                      <a:pt x="34" y="49"/>
                    </a:cubicBezTo>
                    <a:cubicBezTo>
                      <a:pt x="34" y="50"/>
                      <a:pt x="34" y="50"/>
                      <a:pt x="34" y="51"/>
                    </a:cubicBezTo>
                    <a:cubicBezTo>
                      <a:pt x="34" y="51"/>
                      <a:pt x="34" y="51"/>
                      <a:pt x="34" y="52"/>
                    </a:cubicBezTo>
                    <a:cubicBezTo>
                      <a:pt x="34" y="52"/>
                      <a:pt x="34" y="53"/>
                      <a:pt x="34" y="54"/>
                    </a:cubicBezTo>
                    <a:cubicBezTo>
                      <a:pt x="34" y="54"/>
                      <a:pt x="34" y="54"/>
                      <a:pt x="34" y="54"/>
                    </a:cubicBezTo>
                    <a:cubicBezTo>
                      <a:pt x="34" y="54"/>
                      <a:pt x="34" y="54"/>
                      <a:pt x="34" y="54"/>
                    </a:cubicBezTo>
                    <a:cubicBezTo>
                      <a:pt x="34" y="54"/>
                      <a:pt x="34" y="54"/>
                      <a:pt x="34" y="53"/>
                    </a:cubicBezTo>
                    <a:cubicBezTo>
                      <a:pt x="34" y="53"/>
                      <a:pt x="34" y="53"/>
                      <a:pt x="34" y="53"/>
                    </a:cubicBezTo>
                    <a:cubicBezTo>
                      <a:pt x="34" y="53"/>
                      <a:pt x="34" y="52"/>
                      <a:pt x="34" y="52"/>
                    </a:cubicBezTo>
                    <a:cubicBezTo>
                      <a:pt x="34" y="52"/>
                      <a:pt x="34" y="51"/>
                      <a:pt x="34" y="51"/>
                    </a:cubicBezTo>
                    <a:cubicBezTo>
                      <a:pt x="34" y="51"/>
                      <a:pt x="34" y="51"/>
                      <a:pt x="34" y="51"/>
                    </a:cubicBezTo>
                    <a:cubicBezTo>
                      <a:pt x="34" y="51"/>
                      <a:pt x="34" y="51"/>
                      <a:pt x="34" y="51"/>
                    </a:cubicBezTo>
                    <a:cubicBezTo>
                      <a:pt x="34" y="51"/>
                      <a:pt x="35" y="52"/>
                      <a:pt x="35" y="52"/>
                    </a:cubicBezTo>
                    <a:cubicBezTo>
                      <a:pt x="35" y="52"/>
                      <a:pt x="35" y="52"/>
                      <a:pt x="35" y="52"/>
                    </a:cubicBezTo>
                    <a:cubicBezTo>
                      <a:pt x="35" y="52"/>
                      <a:pt x="35" y="52"/>
                      <a:pt x="35" y="52"/>
                    </a:cubicBezTo>
                    <a:cubicBezTo>
                      <a:pt x="35" y="52"/>
                      <a:pt x="35" y="52"/>
                      <a:pt x="35" y="51"/>
                    </a:cubicBezTo>
                    <a:cubicBezTo>
                      <a:pt x="35" y="51"/>
                      <a:pt x="35" y="50"/>
                      <a:pt x="35" y="50"/>
                    </a:cubicBezTo>
                    <a:cubicBezTo>
                      <a:pt x="35" y="50"/>
                      <a:pt x="35" y="50"/>
                      <a:pt x="35" y="50"/>
                    </a:cubicBezTo>
                    <a:cubicBezTo>
                      <a:pt x="35" y="50"/>
                      <a:pt x="35" y="50"/>
                      <a:pt x="35" y="50"/>
                    </a:cubicBezTo>
                    <a:cubicBezTo>
                      <a:pt x="35" y="51"/>
                      <a:pt x="36" y="51"/>
                      <a:pt x="36" y="51"/>
                    </a:cubicBezTo>
                    <a:cubicBezTo>
                      <a:pt x="36" y="51"/>
                      <a:pt x="36" y="51"/>
                      <a:pt x="37" y="51"/>
                    </a:cubicBezTo>
                    <a:cubicBezTo>
                      <a:pt x="37" y="52"/>
                      <a:pt x="37" y="52"/>
                      <a:pt x="37" y="52"/>
                    </a:cubicBezTo>
                    <a:cubicBezTo>
                      <a:pt x="37" y="52"/>
                      <a:pt x="37" y="52"/>
                      <a:pt x="37" y="52"/>
                    </a:cubicBezTo>
                    <a:cubicBezTo>
                      <a:pt x="37" y="52"/>
                      <a:pt x="37" y="52"/>
                      <a:pt x="37" y="51"/>
                    </a:cubicBezTo>
                    <a:cubicBezTo>
                      <a:pt x="37" y="51"/>
                      <a:pt x="37" y="51"/>
                      <a:pt x="37" y="51"/>
                    </a:cubicBezTo>
                    <a:cubicBezTo>
                      <a:pt x="36" y="51"/>
                      <a:pt x="35" y="50"/>
                      <a:pt x="35" y="49"/>
                    </a:cubicBezTo>
                    <a:cubicBezTo>
                      <a:pt x="35" y="49"/>
                      <a:pt x="34" y="49"/>
                      <a:pt x="34" y="49"/>
                    </a:cubicBezTo>
                    <a:cubicBezTo>
                      <a:pt x="35" y="49"/>
                      <a:pt x="35" y="49"/>
                      <a:pt x="35" y="49"/>
                    </a:cubicBezTo>
                    <a:cubicBezTo>
                      <a:pt x="35" y="49"/>
                      <a:pt x="35" y="50"/>
                      <a:pt x="36" y="50"/>
                    </a:cubicBezTo>
                    <a:cubicBezTo>
                      <a:pt x="36" y="50"/>
                      <a:pt x="36" y="50"/>
                      <a:pt x="36" y="50"/>
                    </a:cubicBezTo>
                    <a:cubicBezTo>
                      <a:pt x="37" y="50"/>
                      <a:pt x="37" y="50"/>
                      <a:pt x="38" y="50"/>
                    </a:cubicBezTo>
                    <a:cubicBezTo>
                      <a:pt x="38" y="50"/>
                      <a:pt x="38" y="50"/>
                      <a:pt x="38" y="50"/>
                    </a:cubicBezTo>
                    <a:cubicBezTo>
                      <a:pt x="38" y="50"/>
                      <a:pt x="38" y="50"/>
                      <a:pt x="39" y="50"/>
                    </a:cubicBezTo>
                    <a:cubicBezTo>
                      <a:pt x="39" y="50"/>
                      <a:pt x="39" y="50"/>
                      <a:pt x="39" y="50"/>
                    </a:cubicBezTo>
                    <a:cubicBezTo>
                      <a:pt x="39" y="50"/>
                      <a:pt x="39" y="50"/>
                      <a:pt x="40" y="50"/>
                    </a:cubicBezTo>
                    <a:cubicBezTo>
                      <a:pt x="40" y="50"/>
                      <a:pt x="40" y="50"/>
                      <a:pt x="40" y="50"/>
                    </a:cubicBezTo>
                    <a:cubicBezTo>
                      <a:pt x="40" y="50"/>
                      <a:pt x="41" y="50"/>
                      <a:pt x="41" y="50"/>
                    </a:cubicBezTo>
                    <a:cubicBezTo>
                      <a:pt x="41" y="49"/>
                      <a:pt x="41" y="49"/>
                      <a:pt x="42" y="49"/>
                    </a:cubicBezTo>
                    <a:cubicBezTo>
                      <a:pt x="42" y="49"/>
                      <a:pt x="42" y="49"/>
                      <a:pt x="42" y="48"/>
                    </a:cubicBezTo>
                    <a:cubicBezTo>
                      <a:pt x="42" y="48"/>
                      <a:pt x="42" y="48"/>
                      <a:pt x="42" y="48"/>
                    </a:cubicBezTo>
                    <a:cubicBezTo>
                      <a:pt x="42" y="48"/>
                      <a:pt x="43" y="48"/>
                      <a:pt x="43" y="48"/>
                    </a:cubicBezTo>
                    <a:cubicBezTo>
                      <a:pt x="43" y="48"/>
                      <a:pt x="43" y="48"/>
                      <a:pt x="43" y="47"/>
                    </a:cubicBezTo>
                    <a:cubicBezTo>
                      <a:pt x="43" y="47"/>
                      <a:pt x="43" y="47"/>
                      <a:pt x="43" y="46"/>
                    </a:cubicBezTo>
                    <a:cubicBezTo>
                      <a:pt x="43" y="46"/>
                      <a:pt x="43" y="46"/>
                      <a:pt x="43" y="46"/>
                    </a:cubicBezTo>
                    <a:cubicBezTo>
                      <a:pt x="43" y="45"/>
                      <a:pt x="43" y="44"/>
                      <a:pt x="43" y="44"/>
                    </a:cubicBezTo>
                    <a:cubicBezTo>
                      <a:pt x="44" y="44"/>
                      <a:pt x="45" y="44"/>
                      <a:pt x="45" y="44"/>
                    </a:cubicBezTo>
                    <a:cubicBezTo>
                      <a:pt x="46" y="44"/>
                      <a:pt x="47" y="43"/>
                      <a:pt x="48" y="42"/>
                    </a:cubicBezTo>
                    <a:cubicBezTo>
                      <a:pt x="48" y="42"/>
                      <a:pt x="48" y="41"/>
                      <a:pt x="49" y="41"/>
                    </a:cubicBezTo>
                    <a:cubicBezTo>
                      <a:pt x="49" y="41"/>
                      <a:pt x="49" y="40"/>
                      <a:pt x="49" y="40"/>
                    </a:cubicBezTo>
                    <a:cubicBezTo>
                      <a:pt x="49" y="39"/>
                      <a:pt x="49" y="39"/>
                      <a:pt x="49" y="38"/>
                    </a:cubicBezTo>
                    <a:cubicBezTo>
                      <a:pt x="49" y="38"/>
                      <a:pt x="49" y="38"/>
                      <a:pt x="49" y="38"/>
                    </a:cubicBezTo>
                    <a:cubicBezTo>
                      <a:pt x="49" y="37"/>
                      <a:pt x="49" y="37"/>
                      <a:pt x="49" y="37"/>
                    </a:cubicBezTo>
                    <a:cubicBezTo>
                      <a:pt x="49" y="37"/>
                      <a:pt x="49" y="36"/>
                      <a:pt x="49" y="36"/>
                    </a:cubicBezTo>
                    <a:cubicBezTo>
                      <a:pt x="49" y="36"/>
                      <a:pt x="50" y="35"/>
                      <a:pt x="50" y="35"/>
                    </a:cubicBezTo>
                    <a:cubicBezTo>
                      <a:pt x="51" y="34"/>
                      <a:pt x="51" y="34"/>
                      <a:pt x="52" y="33"/>
                    </a:cubicBezTo>
                    <a:cubicBezTo>
                      <a:pt x="52" y="33"/>
                      <a:pt x="52" y="32"/>
                      <a:pt x="52" y="32"/>
                    </a:cubicBezTo>
                    <a:cubicBezTo>
                      <a:pt x="52" y="32"/>
                      <a:pt x="52" y="31"/>
                      <a:pt x="52" y="31"/>
                    </a:cubicBezTo>
                    <a:cubicBezTo>
                      <a:pt x="52" y="31"/>
                      <a:pt x="52" y="30"/>
                      <a:pt x="52" y="30"/>
                    </a:cubicBezTo>
                    <a:cubicBezTo>
                      <a:pt x="52" y="29"/>
                      <a:pt x="52" y="29"/>
                      <a:pt x="51" y="28"/>
                    </a:cubicBezTo>
                    <a:cubicBezTo>
                      <a:pt x="51" y="28"/>
                      <a:pt x="51" y="28"/>
                      <a:pt x="51" y="28"/>
                    </a:cubicBezTo>
                    <a:cubicBezTo>
                      <a:pt x="50" y="27"/>
                      <a:pt x="50" y="27"/>
                      <a:pt x="50" y="27"/>
                    </a:cubicBezTo>
                    <a:cubicBezTo>
                      <a:pt x="50" y="27"/>
                      <a:pt x="50" y="27"/>
                      <a:pt x="51" y="27"/>
                    </a:cubicBezTo>
                    <a:cubicBezTo>
                      <a:pt x="51" y="27"/>
                      <a:pt x="51" y="26"/>
                      <a:pt x="51" y="26"/>
                    </a:cubicBezTo>
                    <a:cubicBezTo>
                      <a:pt x="51" y="26"/>
                      <a:pt x="52" y="26"/>
                      <a:pt x="52" y="25"/>
                    </a:cubicBezTo>
                    <a:cubicBezTo>
                      <a:pt x="52" y="25"/>
                      <a:pt x="52" y="25"/>
                      <a:pt x="52" y="25"/>
                    </a:cubicBezTo>
                    <a:cubicBezTo>
                      <a:pt x="52" y="25"/>
                      <a:pt x="52" y="24"/>
                      <a:pt x="52" y="24"/>
                    </a:cubicBezTo>
                    <a:cubicBezTo>
                      <a:pt x="52" y="24"/>
                      <a:pt x="52" y="23"/>
                      <a:pt x="52" y="23"/>
                    </a:cubicBezTo>
                    <a:cubicBezTo>
                      <a:pt x="52" y="23"/>
                      <a:pt x="52" y="23"/>
                      <a:pt x="52" y="23"/>
                    </a:cubicBezTo>
                    <a:cubicBezTo>
                      <a:pt x="52" y="23"/>
                      <a:pt x="52" y="23"/>
                      <a:pt x="52" y="23"/>
                    </a:cubicBezTo>
                    <a:cubicBezTo>
                      <a:pt x="52" y="23"/>
                      <a:pt x="52" y="22"/>
                      <a:pt x="52" y="22"/>
                    </a:cubicBezTo>
                    <a:cubicBezTo>
                      <a:pt x="52" y="22"/>
                      <a:pt x="52" y="22"/>
                      <a:pt x="52" y="22"/>
                    </a:cubicBezTo>
                    <a:cubicBezTo>
                      <a:pt x="52" y="21"/>
                      <a:pt x="52" y="21"/>
                      <a:pt x="52" y="21"/>
                    </a:cubicBezTo>
                    <a:cubicBezTo>
                      <a:pt x="51" y="20"/>
                      <a:pt x="51" y="20"/>
                      <a:pt x="51" y="20"/>
                    </a:cubicBezTo>
                    <a:cubicBezTo>
                      <a:pt x="51" y="19"/>
                      <a:pt x="51" y="19"/>
                      <a:pt x="50" y="19"/>
                    </a:cubicBezTo>
                    <a:cubicBezTo>
                      <a:pt x="50" y="19"/>
                      <a:pt x="50" y="19"/>
                      <a:pt x="50" y="19"/>
                    </a:cubicBezTo>
                    <a:cubicBezTo>
                      <a:pt x="50" y="18"/>
                      <a:pt x="50" y="18"/>
                      <a:pt x="51" y="18"/>
                    </a:cubicBezTo>
                    <a:cubicBezTo>
                      <a:pt x="51" y="18"/>
                      <a:pt x="51" y="18"/>
                      <a:pt x="52" y="18"/>
                    </a:cubicBezTo>
                    <a:cubicBezTo>
                      <a:pt x="52" y="18"/>
                      <a:pt x="52" y="18"/>
                      <a:pt x="52" y="19"/>
                    </a:cubicBezTo>
                    <a:cubicBezTo>
                      <a:pt x="53" y="19"/>
                      <a:pt x="53" y="19"/>
                      <a:pt x="53" y="19"/>
                    </a:cubicBezTo>
                    <a:cubicBezTo>
                      <a:pt x="53" y="18"/>
                      <a:pt x="53" y="18"/>
                      <a:pt x="53" y="18"/>
                    </a:cubicBezTo>
                    <a:cubicBezTo>
                      <a:pt x="52" y="18"/>
                      <a:pt x="52" y="18"/>
                      <a:pt x="52" y="18"/>
                    </a:cubicBezTo>
                    <a:close/>
                    <a:moveTo>
                      <a:pt x="33" y="2"/>
                    </a:moveTo>
                    <a:cubicBezTo>
                      <a:pt x="33" y="2"/>
                      <a:pt x="33" y="2"/>
                      <a:pt x="33" y="2"/>
                    </a:cubicBezTo>
                    <a:cubicBezTo>
                      <a:pt x="33" y="1"/>
                      <a:pt x="32" y="1"/>
                      <a:pt x="32" y="0"/>
                    </a:cubicBezTo>
                    <a:cubicBezTo>
                      <a:pt x="32" y="0"/>
                      <a:pt x="32" y="0"/>
                      <a:pt x="32" y="0"/>
                    </a:cubicBezTo>
                    <a:cubicBezTo>
                      <a:pt x="33" y="0"/>
                      <a:pt x="33" y="1"/>
                      <a:pt x="33" y="2"/>
                    </a:cubicBezTo>
                    <a:cubicBezTo>
                      <a:pt x="33" y="1"/>
                      <a:pt x="33" y="1"/>
                      <a:pt x="33" y="1"/>
                    </a:cubicBezTo>
                    <a:cubicBezTo>
                      <a:pt x="33" y="1"/>
                      <a:pt x="33" y="1"/>
                      <a:pt x="33" y="0"/>
                    </a:cubicBezTo>
                    <a:cubicBezTo>
                      <a:pt x="33" y="0"/>
                      <a:pt x="33" y="0"/>
                      <a:pt x="34" y="0"/>
                    </a:cubicBezTo>
                    <a:cubicBezTo>
                      <a:pt x="34" y="0"/>
                      <a:pt x="34" y="0"/>
                      <a:pt x="34" y="0"/>
                    </a:cubicBezTo>
                    <a:cubicBezTo>
                      <a:pt x="34" y="0"/>
                      <a:pt x="34" y="0"/>
                      <a:pt x="34" y="0"/>
                    </a:cubicBezTo>
                    <a:cubicBezTo>
                      <a:pt x="34" y="1"/>
                      <a:pt x="34" y="1"/>
                      <a:pt x="34" y="1"/>
                    </a:cubicBezTo>
                    <a:cubicBezTo>
                      <a:pt x="34" y="2"/>
                      <a:pt x="34" y="2"/>
                      <a:pt x="34" y="2"/>
                    </a:cubicBezTo>
                    <a:cubicBezTo>
                      <a:pt x="34" y="2"/>
                      <a:pt x="34" y="1"/>
                      <a:pt x="35" y="1"/>
                    </a:cubicBezTo>
                    <a:cubicBezTo>
                      <a:pt x="35" y="1"/>
                      <a:pt x="35" y="1"/>
                      <a:pt x="35" y="1"/>
                    </a:cubicBezTo>
                    <a:cubicBezTo>
                      <a:pt x="34" y="2"/>
                      <a:pt x="34" y="2"/>
                      <a:pt x="34" y="2"/>
                    </a:cubicBezTo>
                    <a:cubicBezTo>
                      <a:pt x="33" y="2"/>
                      <a:pt x="33" y="2"/>
                      <a:pt x="33" y="2"/>
                    </a:cubicBezTo>
                    <a:close/>
                    <a:moveTo>
                      <a:pt x="42" y="3"/>
                    </a:moveTo>
                    <a:cubicBezTo>
                      <a:pt x="43" y="4"/>
                      <a:pt x="43" y="4"/>
                      <a:pt x="42" y="4"/>
                    </a:cubicBezTo>
                    <a:cubicBezTo>
                      <a:pt x="42" y="4"/>
                      <a:pt x="42" y="4"/>
                      <a:pt x="42" y="5"/>
                    </a:cubicBezTo>
                    <a:cubicBezTo>
                      <a:pt x="41" y="5"/>
                      <a:pt x="41" y="5"/>
                      <a:pt x="40" y="5"/>
                    </a:cubicBezTo>
                    <a:cubicBezTo>
                      <a:pt x="40" y="6"/>
                      <a:pt x="40" y="6"/>
                      <a:pt x="40" y="6"/>
                    </a:cubicBezTo>
                    <a:cubicBezTo>
                      <a:pt x="40" y="6"/>
                      <a:pt x="40" y="6"/>
                      <a:pt x="40" y="6"/>
                    </a:cubicBezTo>
                    <a:cubicBezTo>
                      <a:pt x="40" y="6"/>
                      <a:pt x="40" y="6"/>
                      <a:pt x="40" y="6"/>
                    </a:cubicBezTo>
                    <a:cubicBezTo>
                      <a:pt x="40" y="5"/>
                      <a:pt x="40" y="5"/>
                      <a:pt x="40" y="5"/>
                    </a:cubicBezTo>
                    <a:cubicBezTo>
                      <a:pt x="40" y="4"/>
                      <a:pt x="40" y="4"/>
                      <a:pt x="40" y="3"/>
                    </a:cubicBezTo>
                    <a:cubicBezTo>
                      <a:pt x="40" y="3"/>
                      <a:pt x="40" y="3"/>
                      <a:pt x="40" y="3"/>
                    </a:cubicBezTo>
                    <a:cubicBezTo>
                      <a:pt x="39" y="3"/>
                      <a:pt x="39" y="2"/>
                      <a:pt x="39" y="2"/>
                    </a:cubicBezTo>
                    <a:cubicBezTo>
                      <a:pt x="40" y="2"/>
                      <a:pt x="40" y="2"/>
                      <a:pt x="40" y="3"/>
                    </a:cubicBezTo>
                    <a:cubicBezTo>
                      <a:pt x="40" y="3"/>
                      <a:pt x="40" y="4"/>
                      <a:pt x="40" y="4"/>
                    </a:cubicBezTo>
                    <a:cubicBezTo>
                      <a:pt x="41" y="3"/>
                      <a:pt x="41" y="3"/>
                      <a:pt x="41" y="2"/>
                    </a:cubicBezTo>
                    <a:cubicBezTo>
                      <a:pt x="41" y="2"/>
                      <a:pt x="41" y="3"/>
                      <a:pt x="41" y="3"/>
                    </a:cubicBezTo>
                    <a:cubicBezTo>
                      <a:pt x="41" y="4"/>
                      <a:pt x="41" y="4"/>
                      <a:pt x="41" y="5"/>
                    </a:cubicBezTo>
                    <a:cubicBezTo>
                      <a:pt x="41" y="5"/>
                      <a:pt x="41" y="5"/>
                      <a:pt x="41" y="5"/>
                    </a:cubicBezTo>
                    <a:cubicBezTo>
                      <a:pt x="41" y="4"/>
                      <a:pt x="42" y="4"/>
                      <a:pt x="42" y="3"/>
                    </a:cubicBezTo>
                    <a:close/>
                    <a:moveTo>
                      <a:pt x="47" y="9"/>
                    </a:moveTo>
                    <a:cubicBezTo>
                      <a:pt x="47" y="9"/>
                      <a:pt x="48" y="8"/>
                      <a:pt x="48" y="8"/>
                    </a:cubicBezTo>
                    <a:cubicBezTo>
                      <a:pt x="48" y="8"/>
                      <a:pt x="48" y="9"/>
                      <a:pt x="48" y="9"/>
                    </a:cubicBezTo>
                    <a:cubicBezTo>
                      <a:pt x="48" y="9"/>
                      <a:pt x="47" y="9"/>
                      <a:pt x="47" y="10"/>
                    </a:cubicBezTo>
                    <a:cubicBezTo>
                      <a:pt x="48" y="10"/>
                      <a:pt x="48" y="10"/>
                      <a:pt x="49" y="10"/>
                    </a:cubicBezTo>
                    <a:cubicBezTo>
                      <a:pt x="49" y="10"/>
                      <a:pt x="49" y="10"/>
                      <a:pt x="49"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6" y="10"/>
                      <a:pt x="46" y="10"/>
                    </a:cubicBezTo>
                    <a:cubicBezTo>
                      <a:pt x="46" y="10"/>
                      <a:pt x="46" y="10"/>
                      <a:pt x="46" y="10"/>
                    </a:cubicBezTo>
                    <a:cubicBezTo>
                      <a:pt x="46" y="10"/>
                      <a:pt x="46" y="10"/>
                      <a:pt x="45" y="10"/>
                    </a:cubicBezTo>
                    <a:cubicBezTo>
                      <a:pt x="45" y="11"/>
                      <a:pt x="45" y="10"/>
                      <a:pt x="45" y="10"/>
                    </a:cubicBezTo>
                    <a:cubicBezTo>
                      <a:pt x="45" y="10"/>
                      <a:pt x="45" y="10"/>
                      <a:pt x="45" y="10"/>
                    </a:cubicBezTo>
                    <a:cubicBezTo>
                      <a:pt x="46" y="10"/>
                      <a:pt x="46" y="9"/>
                      <a:pt x="46" y="9"/>
                    </a:cubicBezTo>
                    <a:cubicBezTo>
                      <a:pt x="46" y="9"/>
                      <a:pt x="46" y="9"/>
                      <a:pt x="47" y="8"/>
                    </a:cubicBezTo>
                    <a:cubicBezTo>
                      <a:pt x="47" y="8"/>
                      <a:pt x="47" y="8"/>
                      <a:pt x="47" y="7"/>
                    </a:cubicBezTo>
                    <a:cubicBezTo>
                      <a:pt x="47" y="7"/>
                      <a:pt x="47" y="7"/>
                      <a:pt x="47" y="7"/>
                    </a:cubicBezTo>
                    <a:cubicBezTo>
                      <a:pt x="47" y="8"/>
                      <a:pt x="47" y="8"/>
                      <a:pt x="47" y="9"/>
                    </a:cubicBezTo>
                    <a:cubicBezTo>
                      <a:pt x="47" y="9"/>
                      <a:pt x="47" y="9"/>
                      <a:pt x="47" y="9"/>
                    </a:cubicBezTo>
                    <a:close/>
                    <a:moveTo>
                      <a:pt x="24" y="0"/>
                    </a:moveTo>
                    <a:cubicBezTo>
                      <a:pt x="24" y="0"/>
                      <a:pt x="24" y="0"/>
                      <a:pt x="24" y="0"/>
                    </a:cubicBezTo>
                    <a:cubicBezTo>
                      <a:pt x="25" y="1"/>
                      <a:pt x="25" y="1"/>
                      <a:pt x="25" y="1"/>
                    </a:cubicBezTo>
                    <a:cubicBezTo>
                      <a:pt x="25" y="1"/>
                      <a:pt x="26" y="1"/>
                      <a:pt x="26" y="2"/>
                    </a:cubicBezTo>
                    <a:cubicBezTo>
                      <a:pt x="26" y="2"/>
                      <a:pt x="26" y="2"/>
                      <a:pt x="26" y="2"/>
                    </a:cubicBezTo>
                    <a:cubicBezTo>
                      <a:pt x="26" y="2"/>
                      <a:pt x="26" y="2"/>
                      <a:pt x="26" y="2"/>
                    </a:cubicBezTo>
                    <a:cubicBezTo>
                      <a:pt x="26" y="1"/>
                      <a:pt x="26" y="1"/>
                      <a:pt x="26" y="1"/>
                    </a:cubicBezTo>
                    <a:cubicBezTo>
                      <a:pt x="26" y="1"/>
                      <a:pt x="26" y="1"/>
                      <a:pt x="26" y="1"/>
                    </a:cubicBezTo>
                    <a:cubicBezTo>
                      <a:pt x="26" y="0"/>
                      <a:pt x="25" y="0"/>
                      <a:pt x="25" y="0"/>
                    </a:cubicBezTo>
                    <a:cubicBezTo>
                      <a:pt x="26" y="0"/>
                      <a:pt x="26" y="0"/>
                      <a:pt x="26" y="0"/>
                    </a:cubicBezTo>
                    <a:cubicBezTo>
                      <a:pt x="26" y="0"/>
                      <a:pt x="26" y="1"/>
                      <a:pt x="26" y="1"/>
                    </a:cubicBezTo>
                    <a:cubicBezTo>
                      <a:pt x="26" y="1"/>
                      <a:pt x="26" y="1"/>
                      <a:pt x="26" y="1"/>
                    </a:cubicBezTo>
                    <a:cubicBezTo>
                      <a:pt x="26" y="1"/>
                      <a:pt x="27" y="0"/>
                      <a:pt x="27" y="0"/>
                    </a:cubicBezTo>
                    <a:cubicBezTo>
                      <a:pt x="27" y="0"/>
                      <a:pt x="27" y="0"/>
                      <a:pt x="27" y="0"/>
                    </a:cubicBezTo>
                    <a:cubicBezTo>
                      <a:pt x="27" y="0"/>
                      <a:pt x="27" y="0"/>
                      <a:pt x="27" y="0"/>
                    </a:cubicBezTo>
                    <a:cubicBezTo>
                      <a:pt x="27" y="0"/>
                      <a:pt x="27" y="0"/>
                      <a:pt x="27" y="0"/>
                    </a:cubicBezTo>
                    <a:cubicBezTo>
                      <a:pt x="27" y="1"/>
                      <a:pt x="27" y="1"/>
                      <a:pt x="27" y="1"/>
                    </a:cubicBezTo>
                    <a:cubicBezTo>
                      <a:pt x="26" y="1"/>
                      <a:pt x="26" y="2"/>
                      <a:pt x="26" y="2"/>
                    </a:cubicBezTo>
                    <a:cubicBezTo>
                      <a:pt x="26" y="2"/>
                      <a:pt x="26" y="2"/>
                      <a:pt x="26" y="2"/>
                    </a:cubicBezTo>
                    <a:cubicBezTo>
                      <a:pt x="26" y="2"/>
                      <a:pt x="26" y="2"/>
                      <a:pt x="26" y="2"/>
                    </a:cubicBezTo>
                    <a:cubicBezTo>
                      <a:pt x="26" y="2"/>
                      <a:pt x="26" y="2"/>
                      <a:pt x="26" y="2"/>
                    </a:cubicBezTo>
                    <a:cubicBezTo>
                      <a:pt x="26" y="2"/>
                      <a:pt x="26" y="2"/>
                      <a:pt x="25" y="2"/>
                    </a:cubicBezTo>
                    <a:cubicBezTo>
                      <a:pt x="25" y="1"/>
                      <a:pt x="24" y="1"/>
                      <a:pt x="24" y="0"/>
                    </a:cubicBezTo>
                    <a:close/>
                    <a:moveTo>
                      <a:pt x="14" y="4"/>
                    </a:moveTo>
                    <a:cubicBezTo>
                      <a:pt x="14" y="3"/>
                      <a:pt x="15" y="3"/>
                      <a:pt x="15" y="3"/>
                    </a:cubicBezTo>
                    <a:cubicBezTo>
                      <a:pt x="15" y="3"/>
                      <a:pt x="16" y="3"/>
                      <a:pt x="16" y="4"/>
                    </a:cubicBezTo>
                    <a:cubicBezTo>
                      <a:pt x="16" y="4"/>
                      <a:pt x="17" y="4"/>
                      <a:pt x="17" y="4"/>
                    </a:cubicBezTo>
                    <a:cubicBezTo>
                      <a:pt x="17" y="3"/>
                      <a:pt x="16" y="3"/>
                      <a:pt x="16" y="2"/>
                    </a:cubicBezTo>
                    <a:cubicBezTo>
                      <a:pt x="16" y="2"/>
                      <a:pt x="16" y="2"/>
                      <a:pt x="16" y="2"/>
                    </a:cubicBezTo>
                    <a:cubicBezTo>
                      <a:pt x="16" y="2"/>
                      <a:pt x="17" y="3"/>
                      <a:pt x="17" y="3"/>
                    </a:cubicBezTo>
                    <a:cubicBezTo>
                      <a:pt x="17" y="3"/>
                      <a:pt x="17" y="3"/>
                      <a:pt x="17" y="3"/>
                    </a:cubicBezTo>
                    <a:cubicBezTo>
                      <a:pt x="17" y="3"/>
                      <a:pt x="17" y="2"/>
                      <a:pt x="17" y="2"/>
                    </a:cubicBezTo>
                    <a:cubicBezTo>
                      <a:pt x="17" y="2"/>
                      <a:pt x="18" y="2"/>
                      <a:pt x="18" y="2"/>
                    </a:cubicBezTo>
                    <a:cubicBezTo>
                      <a:pt x="18" y="2"/>
                      <a:pt x="18" y="2"/>
                      <a:pt x="18" y="2"/>
                    </a:cubicBezTo>
                    <a:cubicBezTo>
                      <a:pt x="18" y="2"/>
                      <a:pt x="18" y="3"/>
                      <a:pt x="17" y="3"/>
                    </a:cubicBezTo>
                    <a:cubicBezTo>
                      <a:pt x="17" y="4"/>
                      <a:pt x="17" y="4"/>
                      <a:pt x="17" y="4"/>
                    </a:cubicBezTo>
                    <a:cubicBezTo>
                      <a:pt x="18" y="4"/>
                      <a:pt x="17" y="4"/>
                      <a:pt x="17" y="4"/>
                    </a:cubicBezTo>
                    <a:cubicBezTo>
                      <a:pt x="17" y="4"/>
                      <a:pt x="17" y="5"/>
                      <a:pt x="17" y="5"/>
                    </a:cubicBezTo>
                    <a:cubicBezTo>
                      <a:pt x="17" y="5"/>
                      <a:pt x="17" y="5"/>
                      <a:pt x="17" y="5"/>
                    </a:cubicBezTo>
                    <a:cubicBezTo>
                      <a:pt x="17" y="5"/>
                      <a:pt x="17" y="5"/>
                      <a:pt x="17" y="5"/>
                    </a:cubicBezTo>
                    <a:cubicBezTo>
                      <a:pt x="17" y="5"/>
                      <a:pt x="17" y="4"/>
                      <a:pt x="17" y="4"/>
                    </a:cubicBezTo>
                    <a:cubicBezTo>
                      <a:pt x="16" y="4"/>
                      <a:pt x="16" y="4"/>
                      <a:pt x="15" y="4"/>
                    </a:cubicBezTo>
                    <a:cubicBezTo>
                      <a:pt x="15" y="4"/>
                      <a:pt x="15" y="4"/>
                      <a:pt x="14" y="4"/>
                    </a:cubicBezTo>
                    <a:cubicBezTo>
                      <a:pt x="14" y="4"/>
                      <a:pt x="14" y="4"/>
                      <a:pt x="14" y="4"/>
                    </a:cubicBezTo>
                    <a:close/>
                    <a:moveTo>
                      <a:pt x="8" y="8"/>
                    </a:moveTo>
                    <a:cubicBezTo>
                      <a:pt x="8" y="8"/>
                      <a:pt x="8" y="7"/>
                      <a:pt x="9" y="8"/>
                    </a:cubicBezTo>
                    <a:cubicBezTo>
                      <a:pt x="9" y="7"/>
                      <a:pt x="8" y="7"/>
                      <a:pt x="8" y="7"/>
                    </a:cubicBezTo>
                    <a:cubicBezTo>
                      <a:pt x="8" y="7"/>
                      <a:pt x="9" y="7"/>
                      <a:pt x="9" y="7"/>
                    </a:cubicBezTo>
                    <a:cubicBezTo>
                      <a:pt x="9" y="7"/>
                      <a:pt x="10" y="8"/>
                      <a:pt x="10" y="8"/>
                    </a:cubicBezTo>
                    <a:cubicBezTo>
                      <a:pt x="10" y="8"/>
                      <a:pt x="10" y="7"/>
                      <a:pt x="10" y="7"/>
                    </a:cubicBezTo>
                    <a:cubicBezTo>
                      <a:pt x="10" y="7"/>
                      <a:pt x="9" y="7"/>
                      <a:pt x="9" y="6"/>
                    </a:cubicBezTo>
                    <a:cubicBezTo>
                      <a:pt x="9" y="6"/>
                      <a:pt x="9" y="6"/>
                      <a:pt x="9" y="6"/>
                    </a:cubicBezTo>
                    <a:cubicBezTo>
                      <a:pt x="10" y="6"/>
                      <a:pt x="10" y="6"/>
                      <a:pt x="10" y="6"/>
                    </a:cubicBezTo>
                    <a:cubicBezTo>
                      <a:pt x="10" y="6"/>
                      <a:pt x="10" y="7"/>
                      <a:pt x="10" y="7"/>
                    </a:cubicBezTo>
                    <a:cubicBezTo>
                      <a:pt x="10" y="7"/>
                      <a:pt x="10" y="8"/>
                      <a:pt x="11" y="9"/>
                    </a:cubicBezTo>
                    <a:cubicBezTo>
                      <a:pt x="11" y="9"/>
                      <a:pt x="11" y="9"/>
                      <a:pt x="11" y="9"/>
                    </a:cubicBezTo>
                    <a:cubicBezTo>
                      <a:pt x="11" y="9"/>
                      <a:pt x="11" y="9"/>
                      <a:pt x="11" y="9"/>
                    </a:cubicBezTo>
                    <a:cubicBezTo>
                      <a:pt x="10" y="9"/>
                      <a:pt x="10" y="9"/>
                      <a:pt x="10" y="9"/>
                    </a:cubicBezTo>
                    <a:cubicBezTo>
                      <a:pt x="10" y="9"/>
                      <a:pt x="9" y="9"/>
                      <a:pt x="9" y="8"/>
                    </a:cubicBezTo>
                    <a:cubicBezTo>
                      <a:pt x="9" y="8"/>
                      <a:pt x="9" y="8"/>
                      <a:pt x="8" y="8"/>
                    </a:cubicBezTo>
                    <a:cubicBezTo>
                      <a:pt x="8" y="8"/>
                      <a:pt x="8" y="8"/>
                      <a:pt x="8" y="8"/>
                    </a:cubicBezTo>
                    <a:cubicBezTo>
                      <a:pt x="8" y="8"/>
                      <a:pt x="8" y="8"/>
                      <a:pt x="8" y="8"/>
                    </a:cubicBezTo>
                    <a:close/>
                    <a:moveTo>
                      <a:pt x="5" y="16"/>
                    </a:moveTo>
                    <a:cubicBezTo>
                      <a:pt x="5" y="16"/>
                      <a:pt x="5" y="16"/>
                      <a:pt x="5" y="16"/>
                    </a:cubicBezTo>
                    <a:cubicBezTo>
                      <a:pt x="4" y="16"/>
                      <a:pt x="4" y="16"/>
                      <a:pt x="4" y="16"/>
                    </a:cubicBezTo>
                    <a:cubicBezTo>
                      <a:pt x="3" y="16"/>
                      <a:pt x="3" y="16"/>
                      <a:pt x="3" y="16"/>
                    </a:cubicBezTo>
                    <a:cubicBezTo>
                      <a:pt x="3" y="16"/>
                      <a:pt x="2" y="16"/>
                      <a:pt x="2" y="16"/>
                    </a:cubicBezTo>
                    <a:cubicBezTo>
                      <a:pt x="2" y="16"/>
                      <a:pt x="3" y="16"/>
                      <a:pt x="3" y="16"/>
                    </a:cubicBezTo>
                    <a:cubicBezTo>
                      <a:pt x="3" y="16"/>
                      <a:pt x="4" y="16"/>
                      <a:pt x="4" y="16"/>
                    </a:cubicBezTo>
                    <a:cubicBezTo>
                      <a:pt x="4" y="16"/>
                      <a:pt x="3" y="16"/>
                      <a:pt x="3" y="15"/>
                    </a:cubicBezTo>
                    <a:cubicBezTo>
                      <a:pt x="3" y="15"/>
                      <a:pt x="3" y="15"/>
                      <a:pt x="2" y="15"/>
                    </a:cubicBezTo>
                    <a:cubicBezTo>
                      <a:pt x="3" y="15"/>
                      <a:pt x="3" y="15"/>
                      <a:pt x="4" y="15"/>
                    </a:cubicBezTo>
                    <a:cubicBezTo>
                      <a:pt x="4" y="15"/>
                      <a:pt x="4" y="15"/>
                      <a:pt x="3" y="14"/>
                    </a:cubicBezTo>
                    <a:cubicBezTo>
                      <a:pt x="4" y="14"/>
                      <a:pt x="4" y="14"/>
                      <a:pt x="4" y="14"/>
                    </a:cubicBezTo>
                    <a:cubicBezTo>
                      <a:pt x="4" y="15"/>
                      <a:pt x="4" y="15"/>
                      <a:pt x="5" y="15"/>
                    </a:cubicBezTo>
                    <a:cubicBezTo>
                      <a:pt x="5" y="16"/>
                      <a:pt x="5" y="16"/>
                      <a:pt x="5" y="16"/>
                    </a:cubicBezTo>
                    <a:close/>
                    <a:moveTo>
                      <a:pt x="3" y="28"/>
                    </a:moveTo>
                    <a:cubicBezTo>
                      <a:pt x="3" y="28"/>
                      <a:pt x="3" y="28"/>
                      <a:pt x="3" y="28"/>
                    </a:cubicBezTo>
                    <a:cubicBezTo>
                      <a:pt x="3" y="28"/>
                      <a:pt x="3" y="29"/>
                      <a:pt x="3" y="29"/>
                    </a:cubicBezTo>
                    <a:cubicBezTo>
                      <a:pt x="3" y="29"/>
                      <a:pt x="3" y="29"/>
                      <a:pt x="3" y="29"/>
                    </a:cubicBezTo>
                    <a:cubicBezTo>
                      <a:pt x="3" y="29"/>
                      <a:pt x="3" y="28"/>
                      <a:pt x="3" y="28"/>
                    </a:cubicBezTo>
                    <a:cubicBezTo>
                      <a:pt x="3" y="28"/>
                      <a:pt x="3" y="28"/>
                      <a:pt x="3" y="27"/>
                    </a:cubicBezTo>
                    <a:cubicBezTo>
                      <a:pt x="3" y="28"/>
                      <a:pt x="3" y="28"/>
                      <a:pt x="3" y="28"/>
                    </a:cubicBezTo>
                    <a:close/>
                    <a:moveTo>
                      <a:pt x="45" y="37"/>
                    </a:moveTo>
                    <a:cubicBezTo>
                      <a:pt x="44" y="37"/>
                      <a:pt x="44" y="37"/>
                      <a:pt x="44" y="37"/>
                    </a:cubicBezTo>
                    <a:cubicBezTo>
                      <a:pt x="44" y="37"/>
                      <a:pt x="43" y="37"/>
                      <a:pt x="43" y="36"/>
                    </a:cubicBezTo>
                    <a:cubicBezTo>
                      <a:pt x="43" y="36"/>
                      <a:pt x="43" y="36"/>
                      <a:pt x="43" y="36"/>
                    </a:cubicBezTo>
                    <a:cubicBezTo>
                      <a:pt x="43" y="36"/>
                      <a:pt x="43" y="36"/>
                      <a:pt x="44" y="36"/>
                    </a:cubicBezTo>
                    <a:cubicBezTo>
                      <a:pt x="44" y="36"/>
                      <a:pt x="44" y="36"/>
                      <a:pt x="44" y="37"/>
                    </a:cubicBezTo>
                    <a:cubicBezTo>
                      <a:pt x="44" y="37"/>
                      <a:pt x="44" y="37"/>
                      <a:pt x="45" y="37"/>
                    </a:cubicBezTo>
                    <a:cubicBezTo>
                      <a:pt x="45" y="37"/>
                      <a:pt x="45" y="37"/>
                      <a:pt x="45" y="37"/>
                    </a:cubicBezTo>
                    <a:cubicBezTo>
                      <a:pt x="44" y="36"/>
                      <a:pt x="44" y="36"/>
                      <a:pt x="43" y="36"/>
                    </a:cubicBezTo>
                    <a:cubicBezTo>
                      <a:pt x="43" y="36"/>
                      <a:pt x="43" y="35"/>
                      <a:pt x="44" y="35"/>
                    </a:cubicBezTo>
                    <a:cubicBezTo>
                      <a:pt x="44" y="35"/>
                      <a:pt x="44" y="36"/>
                      <a:pt x="45" y="36"/>
                    </a:cubicBezTo>
                    <a:cubicBezTo>
                      <a:pt x="45" y="36"/>
                      <a:pt x="45" y="36"/>
                      <a:pt x="45" y="36"/>
                    </a:cubicBezTo>
                    <a:cubicBezTo>
                      <a:pt x="45" y="36"/>
                      <a:pt x="45" y="36"/>
                      <a:pt x="45" y="36"/>
                    </a:cubicBezTo>
                    <a:cubicBezTo>
                      <a:pt x="45" y="37"/>
                      <a:pt x="45" y="37"/>
                      <a:pt x="45" y="37"/>
                    </a:cubicBezTo>
                    <a:cubicBezTo>
                      <a:pt x="45" y="37"/>
                      <a:pt x="45" y="37"/>
                      <a:pt x="45" y="37"/>
                    </a:cubicBezTo>
                    <a:close/>
                    <a:moveTo>
                      <a:pt x="17" y="44"/>
                    </a:moveTo>
                    <a:cubicBezTo>
                      <a:pt x="16" y="44"/>
                      <a:pt x="16" y="44"/>
                      <a:pt x="16" y="45"/>
                    </a:cubicBezTo>
                    <a:cubicBezTo>
                      <a:pt x="16" y="45"/>
                      <a:pt x="16" y="45"/>
                      <a:pt x="15" y="45"/>
                    </a:cubicBezTo>
                    <a:cubicBezTo>
                      <a:pt x="15" y="44"/>
                      <a:pt x="15" y="44"/>
                      <a:pt x="15" y="43"/>
                    </a:cubicBezTo>
                    <a:cubicBezTo>
                      <a:pt x="15" y="43"/>
                      <a:pt x="15" y="43"/>
                      <a:pt x="15" y="43"/>
                    </a:cubicBezTo>
                    <a:cubicBezTo>
                      <a:pt x="16" y="44"/>
                      <a:pt x="16" y="44"/>
                      <a:pt x="17" y="44"/>
                    </a:cubicBezTo>
                    <a:cubicBezTo>
                      <a:pt x="17" y="44"/>
                      <a:pt x="17" y="44"/>
                      <a:pt x="17" y="44"/>
                    </a:cubicBezTo>
                    <a:cubicBezTo>
                      <a:pt x="17" y="44"/>
                      <a:pt x="17" y="44"/>
                      <a:pt x="17" y="44"/>
                    </a:cubicBezTo>
                    <a:cubicBezTo>
                      <a:pt x="17" y="45"/>
                      <a:pt x="18" y="45"/>
                      <a:pt x="18" y="45"/>
                    </a:cubicBezTo>
                    <a:cubicBezTo>
                      <a:pt x="18" y="45"/>
                      <a:pt x="18" y="45"/>
                      <a:pt x="18" y="46"/>
                    </a:cubicBezTo>
                    <a:cubicBezTo>
                      <a:pt x="18" y="46"/>
                      <a:pt x="17" y="46"/>
                      <a:pt x="17" y="45"/>
                    </a:cubicBezTo>
                    <a:cubicBezTo>
                      <a:pt x="17" y="45"/>
                      <a:pt x="17" y="45"/>
                      <a:pt x="17" y="45"/>
                    </a:cubicBezTo>
                    <a:cubicBezTo>
                      <a:pt x="17" y="44"/>
                      <a:pt x="17" y="44"/>
                      <a:pt x="17" y="44"/>
                    </a:cubicBezTo>
                    <a:cubicBezTo>
                      <a:pt x="17" y="44"/>
                      <a:pt x="17" y="44"/>
                      <a:pt x="17" y="44"/>
                    </a:cubicBezTo>
                    <a:close/>
                    <a:moveTo>
                      <a:pt x="35" y="46"/>
                    </a:moveTo>
                    <a:cubicBezTo>
                      <a:pt x="36" y="46"/>
                      <a:pt x="36" y="45"/>
                      <a:pt x="36" y="45"/>
                    </a:cubicBezTo>
                    <a:cubicBezTo>
                      <a:pt x="36" y="45"/>
                      <a:pt x="37" y="45"/>
                      <a:pt x="37" y="45"/>
                    </a:cubicBezTo>
                    <a:cubicBezTo>
                      <a:pt x="37" y="45"/>
                      <a:pt x="37" y="45"/>
                      <a:pt x="37" y="45"/>
                    </a:cubicBezTo>
                    <a:cubicBezTo>
                      <a:pt x="37" y="45"/>
                      <a:pt x="37" y="45"/>
                      <a:pt x="37" y="46"/>
                    </a:cubicBezTo>
                    <a:cubicBezTo>
                      <a:pt x="37" y="46"/>
                      <a:pt x="37" y="46"/>
                      <a:pt x="37" y="46"/>
                    </a:cubicBezTo>
                    <a:cubicBezTo>
                      <a:pt x="37" y="46"/>
                      <a:pt x="37" y="46"/>
                      <a:pt x="36" y="46"/>
                    </a:cubicBezTo>
                    <a:cubicBezTo>
                      <a:pt x="36" y="47"/>
                      <a:pt x="36" y="46"/>
                      <a:pt x="36" y="46"/>
                    </a:cubicBezTo>
                    <a:cubicBezTo>
                      <a:pt x="36" y="46"/>
                      <a:pt x="36" y="46"/>
                      <a:pt x="35" y="46"/>
                    </a:cubicBezTo>
                    <a:cubicBezTo>
                      <a:pt x="35" y="46"/>
                      <a:pt x="35" y="46"/>
                      <a:pt x="35" y="46"/>
                    </a:cubicBezTo>
                    <a:cubicBezTo>
                      <a:pt x="35" y="46"/>
                      <a:pt x="35" y="47"/>
                      <a:pt x="35" y="47"/>
                    </a:cubicBezTo>
                    <a:cubicBezTo>
                      <a:pt x="35" y="47"/>
                      <a:pt x="34" y="48"/>
                      <a:pt x="34" y="47"/>
                    </a:cubicBezTo>
                    <a:cubicBezTo>
                      <a:pt x="34" y="47"/>
                      <a:pt x="33" y="47"/>
                      <a:pt x="33" y="47"/>
                    </a:cubicBezTo>
                    <a:cubicBezTo>
                      <a:pt x="34" y="46"/>
                      <a:pt x="35" y="46"/>
                      <a:pt x="35" y="46"/>
                    </a:cubicBezTo>
                    <a:cubicBezTo>
                      <a:pt x="35" y="46"/>
                      <a:pt x="35" y="46"/>
                      <a:pt x="35" y="46"/>
                    </a:cubicBezTo>
                    <a:close/>
                    <a:moveTo>
                      <a:pt x="48" y="40"/>
                    </a:moveTo>
                    <a:cubicBezTo>
                      <a:pt x="48" y="40"/>
                      <a:pt x="49" y="40"/>
                      <a:pt x="49" y="40"/>
                    </a:cubicBezTo>
                    <a:cubicBezTo>
                      <a:pt x="49" y="40"/>
                      <a:pt x="49" y="40"/>
                      <a:pt x="48" y="40"/>
                    </a:cubicBezTo>
                    <a:cubicBezTo>
                      <a:pt x="48" y="41"/>
                      <a:pt x="48" y="41"/>
                      <a:pt x="48" y="41"/>
                    </a:cubicBezTo>
                    <a:cubicBezTo>
                      <a:pt x="47" y="42"/>
                      <a:pt x="47" y="42"/>
                      <a:pt x="46" y="43"/>
                    </a:cubicBezTo>
                    <a:cubicBezTo>
                      <a:pt x="46" y="43"/>
                      <a:pt x="46" y="43"/>
                      <a:pt x="45" y="43"/>
                    </a:cubicBezTo>
                    <a:cubicBezTo>
                      <a:pt x="45" y="43"/>
                      <a:pt x="44" y="43"/>
                      <a:pt x="43" y="43"/>
                    </a:cubicBezTo>
                    <a:cubicBezTo>
                      <a:pt x="43" y="43"/>
                      <a:pt x="43" y="43"/>
                      <a:pt x="43" y="43"/>
                    </a:cubicBezTo>
                    <a:cubicBezTo>
                      <a:pt x="43" y="43"/>
                      <a:pt x="44" y="43"/>
                      <a:pt x="44" y="43"/>
                    </a:cubicBezTo>
                    <a:cubicBezTo>
                      <a:pt x="44" y="43"/>
                      <a:pt x="45" y="43"/>
                      <a:pt x="46" y="42"/>
                    </a:cubicBezTo>
                    <a:cubicBezTo>
                      <a:pt x="46" y="42"/>
                      <a:pt x="47" y="42"/>
                      <a:pt x="47" y="41"/>
                    </a:cubicBezTo>
                    <a:cubicBezTo>
                      <a:pt x="48" y="41"/>
                      <a:pt x="48" y="41"/>
                      <a:pt x="48" y="41"/>
                    </a:cubicBezTo>
                    <a:cubicBezTo>
                      <a:pt x="48" y="40"/>
                      <a:pt x="48" y="40"/>
                      <a:pt x="48" y="40"/>
                    </a:cubicBezTo>
                    <a:cubicBezTo>
                      <a:pt x="48" y="40"/>
                      <a:pt x="48" y="40"/>
                      <a:pt x="48" y="40"/>
                    </a:cubicBezTo>
                    <a:close/>
                    <a:moveTo>
                      <a:pt x="9" y="24"/>
                    </a:moveTo>
                    <a:cubicBezTo>
                      <a:pt x="9" y="24"/>
                      <a:pt x="9" y="24"/>
                      <a:pt x="9" y="24"/>
                    </a:cubicBezTo>
                    <a:cubicBezTo>
                      <a:pt x="9" y="24"/>
                      <a:pt x="9" y="24"/>
                      <a:pt x="9" y="24"/>
                    </a:cubicBezTo>
                    <a:cubicBezTo>
                      <a:pt x="10" y="24"/>
                      <a:pt x="10" y="24"/>
                      <a:pt x="10" y="24"/>
                    </a:cubicBezTo>
                    <a:cubicBezTo>
                      <a:pt x="11" y="25"/>
                      <a:pt x="11" y="25"/>
                      <a:pt x="11" y="25"/>
                    </a:cubicBezTo>
                    <a:cubicBezTo>
                      <a:pt x="11" y="25"/>
                      <a:pt x="12" y="25"/>
                      <a:pt x="12" y="25"/>
                    </a:cubicBezTo>
                    <a:cubicBezTo>
                      <a:pt x="12" y="25"/>
                      <a:pt x="12" y="24"/>
                      <a:pt x="13" y="25"/>
                    </a:cubicBezTo>
                    <a:cubicBezTo>
                      <a:pt x="13" y="25"/>
                      <a:pt x="13" y="25"/>
                      <a:pt x="13" y="25"/>
                    </a:cubicBezTo>
                    <a:cubicBezTo>
                      <a:pt x="13" y="25"/>
                      <a:pt x="13" y="26"/>
                      <a:pt x="13" y="26"/>
                    </a:cubicBezTo>
                    <a:cubicBezTo>
                      <a:pt x="12" y="26"/>
                      <a:pt x="12" y="26"/>
                      <a:pt x="12" y="26"/>
                    </a:cubicBezTo>
                    <a:cubicBezTo>
                      <a:pt x="12" y="26"/>
                      <a:pt x="12" y="26"/>
                      <a:pt x="12" y="26"/>
                    </a:cubicBezTo>
                    <a:cubicBezTo>
                      <a:pt x="13" y="26"/>
                      <a:pt x="13" y="25"/>
                      <a:pt x="12" y="25"/>
                    </a:cubicBezTo>
                    <a:cubicBezTo>
                      <a:pt x="12" y="25"/>
                      <a:pt x="12" y="25"/>
                      <a:pt x="12" y="25"/>
                    </a:cubicBezTo>
                    <a:cubicBezTo>
                      <a:pt x="12" y="25"/>
                      <a:pt x="12" y="25"/>
                      <a:pt x="12" y="26"/>
                    </a:cubicBezTo>
                    <a:cubicBezTo>
                      <a:pt x="12" y="26"/>
                      <a:pt x="12" y="26"/>
                      <a:pt x="12" y="26"/>
                    </a:cubicBezTo>
                    <a:cubicBezTo>
                      <a:pt x="12" y="26"/>
                      <a:pt x="12" y="26"/>
                      <a:pt x="12" y="26"/>
                    </a:cubicBezTo>
                    <a:cubicBezTo>
                      <a:pt x="12" y="26"/>
                      <a:pt x="12" y="26"/>
                      <a:pt x="12" y="26"/>
                    </a:cubicBezTo>
                    <a:cubicBezTo>
                      <a:pt x="11" y="26"/>
                      <a:pt x="11" y="26"/>
                      <a:pt x="11" y="25"/>
                    </a:cubicBezTo>
                    <a:cubicBezTo>
                      <a:pt x="11" y="25"/>
                      <a:pt x="11" y="25"/>
                      <a:pt x="11" y="25"/>
                    </a:cubicBezTo>
                    <a:cubicBezTo>
                      <a:pt x="11" y="26"/>
                      <a:pt x="10" y="26"/>
                      <a:pt x="9" y="26"/>
                    </a:cubicBezTo>
                    <a:cubicBezTo>
                      <a:pt x="9" y="26"/>
                      <a:pt x="10" y="26"/>
                      <a:pt x="10" y="26"/>
                    </a:cubicBezTo>
                    <a:cubicBezTo>
                      <a:pt x="10" y="26"/>
                      <a:pt x="10" y="26"/>
                      <a:pt x="10" y="26"/>
                    </a:cubicBezTo>
                    <a:cubicBezTo>
                      <a:pt x="10" y="27"/>
                      <a:pt x="11" y="27"/>
                      <a:pt x="11" y="27"/>
                    </a:cubicBezTo>
                    <a:cubicBezTo>
                      <a:pt x="11" y="27"/>
                      <a:pt x="11" y="27"/>
                      <a:pt x="11" y="27"/>
                    </a:cubicBezTo>
                    <a:cubicBezTo>
                      <a:pt x="11" y="27"/>
                      <a:pt x="12" y="27"/>
                      <a:pt x="12" y="27"/>
                    </a:cubicBezTo>
                    <a:cubicBezTo>
                      <a:pt x="12" y="27"/>
                      <a:pt x="12" y="27"/>
                      <a:pt x="12" y="27"/>
                    </a:cubicBezTo>
                    <a:cubicBezTo>
                      <a:pt x="13" y="27"/>
                      <a:pt x="13" y="27"/>
                      <a:pt x="13" y="28"/>
                    </a:cubicBezTo>
                    <a:cubicBezTo>
                      <a:pt x="13" y="28"/>
                      <a:pt x="13" y="28"/>
                      <a:pt x="13" y="28"/>
                    </a:cubicBezTo>
                    <a:cubicBezTo>
                      <a:pt x="12" y="28"/>
                      <a:pt x="12" y="28"/>
                      <a:pt x="12" y="28"/>
                    </a:cubicBezTo>
                    <a:cubicBezTo>
                      <a:pt x="12" y="28"/>
                      <a:pt x="11" y="28"/>
                      <a:pt x="11" y="28"/>
                    </a:cubicBezTo>
                    <a:cubicBezTo>
                      <a:pt x="11" y="28"/>
                      <a:pt x="11" y="28"/>
                      <a:pt x="11" y="28"/>
                    </a:cubicBezTo>
                    <a:cubicBezTo>
                      <a:pt x="11" y="29"/>
                      <a:pt x="10" y="29"/>
                      <a:pt x="10" y="29"/>
                    </a:cubicBezTo>
                    <a:cubicBezTo>
                      <a:pt x="10" y="29"/>
                      <a:pt x="10" y="29"/>
                      <a:pt x="10" y="29"/>
                    </a:cubicBezTo>
                    <a:cubicBezTo>
                      <a:pt x="10" y="29"/>
                      <a:pt x="11" y="29"/>
                      <a:pt x="11" y="29"/>
                    </a:cubicBezTo>
                    <a:cubicBezTo>
                      <a:pt x="11" y="29"/>
                      <a:pt x="11" y="29"/>
                      <a:pt x="11" y="30"/>
                    </a:cubicBezTo>
                    <a:cubicBezTo>
                      <a:pt x="11" y="30"/>
                      <a:pt x="12" y="30"/>
                      <a:pt x="12" y="29"/>
                    </a:cubicBezTo>
                    <a:cubicBezTo>
                      <a:pt x="12" y="29"/>
                      <a:pt x="12" y="29"/>
                      <a:pt x="12" y="29"/>
                    </a:cubicBezTo>
                    <a:cubicBezTo>
                      <a:pt x="12" y="29"/>
                      <a:pt x="12" y="29"/>
                      <a:pt x="13" y="29"/>
                    </a:cubicBezTo>
                    <a:cubicBezTo>
                      <a:pt x="13" y="29"/>
                      <a:pt x="13" y="30"/>
                      <a:pt x="13" y="30"/>
                    </a:cubicBezTo>
                    <a:cubicBezTo>
                      <a:pt x="13" y="30"/>
                      <a:pt x="13" y="30"/>
                      <a:pt x="12" y="30"/>
                    </a:cubicBezTo>
                    <a:cubicBezTo>
                      <a:pt x="12" y="30"/>
                      <a:pt x="12" y="30"/>
                      <a:pt x="12" y="30"/>
                    </a:cubicBezTo>
                    <a:cubicBezTo>
                      <a:pt x="12" y="31"/>
                      <a:pt x="12" y="31"/>
                      <a:pt x="12" y="31"/>
                    </a:cubicBezTo>
                    <a:cubicBezTo>
                      <a:pt x="11" y="31"/>
                      <a:pt x="11" y="31"/>
                      <a:pt x="11" y="32"/>
                    </a:cubicBezTo>
                    <a:cubicBezTo>
                      <a:pt x="11" y="32"/>
                      <a:pt x="11" y="32"/>
                      <a:pt x="11" y="32"/>
                    </a:cubicBezTo>
                    <a:cubicBezTo>
                      <a:pt x="11" y="32"/>
                      <a:pt x="11" y="32"/>
                      <a:pt x="11" y="32"/>
                    </a:cubicBezTo>
                    <a:cubicBezTo>
                      <a:pt x="11" y="32"/>
                      <a:pt x="11" y="32"/>
                      <a:pt x="11" y="32"/>
                    </a:cubicBezTo>
                    <a:cubicBezTo>
                      <a:pt x="11" y="32"/>
                      <a:pt x="12" y="32"/>
                      <a:pt x="12" y="32"/>
                    </a:cubicBezTo>
                    <a:cubicBezTo>
                      <a:pt x="12" y="32"/>
                      <a:pt x="12" y="32"/>
                      <a:pt x="12" y="32"/>
                    </a:cubicBezTo>
                    <a:cubicBezTo>
                      <a:pt x="12" y="31"/>
                      <a:pt x="13" y="31"/>
                      <a:pt x="13" y="31"/>
                    </a:cubicBezTo>
                    <a:cubicBezTo>
                      <a:pt x="13" y="31"/>
                      <a:pt x="13" y="31"/>
                      <a:pt x="13" y="31"/>
                    </a:cubicBezTo>
                    <a:cubicBezTo>
                      <a:pt x="14" y="31"/>
                      <a:pt x="14" y="32"/>
                      <a:pt x="14" y="32"/>
                    </a:cubicBezTo>
                    <a:cubicBezTo>
                      <a:pt x="14" y="32"/>
                      <a:pt x="14" y="33"/>
                      <a:pt x="13" y="33"/>
                    </a:cubicBezTo>
                    <a:cubicBezTo>
                      <a:pt x="13" y="33"/>
                      <a:pt x="13" y="33"/>
                      <a:pt x="13" y="33"/>
                    </a:cubicBezTo>
                    <a:cubicBezTo>
                      <a:pt x="13" y="33"/>
                      <a:pt x="13" y="33"/>
                      <a:pt x="13" y="33"/>
                    </a:cubicBezTo>
                    <a:cubicBezTo>
                      <a:pt x="12" y="34"/>
                      <a:pt x="12" y="34"/>
                      <a:pt x="12" y="35"/>
                    </a:cubicBezTo>
                    <a:cubicBezTo>
                      <a:pt x="13" y="35"/>
                      <a:pt x="13" y="35"/>
                      <a:pt x="14" y="34"/>
                    </a:cubicBezTo>
                    <a:cubicBezTo>
                      <a:pt x="14" y="34"/>
                      <a:pt x="14" y="34"/>
                      <a:pt x="14" y="34"/>
                    </a:cubicBezTo>
                    <a:cubicBezTo>
                      <a:pt x="14" y="34"/>
                      <a:pt x="14" y="33"/>
                      <a:pt x="14" y="34"/>
                    </a:cubicBezTo>
                    <a:cubicBezTo>
                      <a:pt x="15" y="34"/>
                      <a:pt x="15" y="34"/>
                      <a:pt x="15" y="34"/>
                    </a:cubicBezTo>
                    <a:cubicBezTo>
                      <a:pt x="15" y="34"/>
                      <a:pt x="15" y="34"/>
                      <a:pt x="15" y="34"/>
                    </a:cubicBezTo>
                    <a:cubicBezTo>
                      <a:pt x="15" y="35"/>
                      <a:pt x="15" y="35"/>
                      <a:pt x="15" y="35"/>
                    </a:cubicBezTo>
                    <a:cubicBezTo>
                      <a:pt x="15" y="35"/>
                      <a:pt x="15" y="35"/>
                      <a:pt x="15" y="35"/>
                    </a:cubicBezTo>
                    <a:cubicBezTo>
                      <a:pt x="14" y="35"/>
                      <a:pt x="14" y="35"/>
                      <a:pt x="14" y="35"/>
                    </a:cubicBezTo>
                    <a:cubicBezTo>
                      <a:pt x="14" y="35"/>
                      <a:pt x="14" y="36"/>
                      <a:pt x="14" y="36"/>
                    </a:cubicBezTo>
                    <a:cubicBezTo>
                      <a:pt x="14" y="36"/>
                      <a:pt x="14" y="37"/>
                      <a:pt x="14" y="37"/>
                    </a:cubicBezTo>
                    <a:cubicBezTo>
                      <a:pt x="14" y="37"/>
                      <a:pt x="14" y="37"/>
                      <a:pt x="14" y="37"/>
                    </a:cubicBezTo>
                    <a:cubicBezTo>
                      <a:pt x="14" y="37"/>
                      <a:pt x="15" y="37"/>
                      <a:pt x="15" y="37"/>
                    </a:cubicBezTo>
                    <a:cubicBezTo>
                      <a:pt x="15" y="37"/>
                      <a:pt x="15" y="37"/>
                      <a:pt x="15" y="36"/>
                    </a:cubicBezTo>
                    <a:cubicBezTo>
                      <a:pt x="15" y="36"/>
                      <a:pt x="16" y="36"/>
                      <a:pt x="16" y="36"/>
                    </a:cubicBezTo>
                    <a:cubicBezTo>
                      <a:pt x="16" y="36"/>
                      <a:pt x="17" y="36"/>
                      <a:pt x="17" y="36"/>
                    </a:cubicBezTo>
                    <a:cubicBezTo>
                      <a:pt x="17" y="37"/>
                      <a:pt x="17" y="37"/>
                      <a:pt x="16" y="37"/>
                    </a:cubicBezTo>
                    <a:cubicBezTo>
                      <a:pt x="16" y="37"/>
                      <a:pt x="16" y="37"/>
                      <a:pt x="16" y="37"/>
                    </a:cubicBezTo>
                    <a:cubicBezTo>
                      <a:pt x="16" y="38"/>
                      <a:pt x="16" y="38"/>
                      <a:pt x="16" y="38"/>
                    </a:cubicBezTo>
                    <a:cubicBezTo>
                      <a:pt x="16" y="39"/>
                      <a:pt x="16" y="39"/>
                      <a:pt x="16" y="39"/>
                    </a:cubicBezTo>
                    <a:cubicBezTo>
                      <a:pt x="16" y="39"/>
                      <a:pt x="16" y="39"/>
                      <a:pt x="16" y="39"/>
                    </a:cubicBezTo>
                    <a:cubicBezTo>
                      <a:pt x="16" y="39"/>
                      <a:pt x="17" y="39"/>
                      <a:pt x="17" y="39"/>
                    </a:cubicBezTo>
                    <a:cubicBezTo>
                      <a:pt x="17" y="39"/>
                      <a:pt x="17" y="39"/>
                      <a:pt x="17" y="39"/>
                    </a:cubicBezTo>
                    <a:cubicBezTo>
                      <a:pt x="17" y="38"/>
                      <a:pt x="17" y="38"/>
                      <a:pt x="18" y="38"/>
                    </a:cubicBezTo>
                    <a:cubicBezTo>
                      <a:pt x="18" y="38"/>
                      <a:pt x="18" y="38"/>
                      <a:pt x="18" y="38"/>
                    </a:cubicBezTo>
                    <a:cubicBezTo>
                      <a:pt x="18" y="39"/>
                      <a:pt x="18" y="39"/>
                      <a:pt x="18" y="39"/>
                    </a:cubicBezTo>
                    <a:cubicBezTo>
                      <a:pt x="18" y="39"/>
                      <a:pt x="18" y="39"/>
                      <a:pt x="18" y="39"/>
                    </a:cubicBezTo>
                    <a:cubicBezTo>
                      <a:pt x="18" y="39"/>
                      <a:pt x="18" y="39"/>
                      <a:pt x="18" y="39"/>
                    </a:cubicBezTo>
                    <a:cubicBezTo>
                      <a:pt x="18" y="39"/>
                      <a:pt x="18" y="39"/>
                      <a:pt x="18" y="40"/>
                    </a:cubicBezTo>
                    <a:cubicBezTo>
                      <a:pt x="18" y="40"/>
                      <a:pt x="18" y="40"/>
                      <a:pt x="17" y="40"/>
                    </a:cubicBezTo>
                    <a:cubicBezTo>
                      <a:pt x="17" y="40"/>
                      <a:pt x="17" y="41"/>
                      <a:pt x="17" y="41"/>
                    </a:cubicBezTo>
                    <a:cubicBezTo>
                      <a:pt x="18" y="41"/>
                      <a:pt x="18" y="41"/>
                      <a:pt x="18" y="40"/>
                    </a:cubicBezTo>
                    <a:cubicBezTo>
                      <a:pt x="18" y="40"/>
                      <a:pt x="18" y="40"/>
                      <a:pt x="19" y="40"/>
                    </a:cubicBezTo>
                    <a:cubicBezTo>
                      <a:pt x="19" y="40"/>
                      <a:pt x="19" y="40"/>
                      <a:pt x="19" y="40"/>
                    </a:cubicBezTo>
                    <a:cubicBezTo>
                      <a:pt x="19" y="39"/>
                      <a:pt x="19" y="39"/>
                      <a:pt x="19" y="39"/>
                    </a:cubicBezTo>
                    <a:cubicBezTo>
                      <a:pt x="20" y="39"/>
                      <a:pt x="20" y="39"/>
                      <a:pt x="20" y="39"/>
                    </a:cubicBezTo>
                    <a:cubicBezTo>
                      <a:pt x="20" y="40"/>
                      <a:pt x="20" y="40"/>
                      <a:pt x="20" y="40"/>
                    </a:cubicBezTo>
                    <a:cubicBezTo>
                      <a:pt x="20" y="40"/>
                      <a:pt x="20" y="40"/>
                      <a:pt x="20" y="40"/>
                    </a:cubicBezTo>
                    <a:cubicBezTo>
                      <a:pt x="20" y="41"/>
                      <a:pt x="20" y="42"/>
                      <a:pt x="20" y="42"/>
                    </a:cubicBezTo>
                    <a:cubicBezTo>
                      <a:pt x="20" y="42"/>
                      <a:pt x="20" y="42"/>
                      <a:pt x="20" y="42"/>
                    </a:cubicBezTo>
                    <a:cubicBezTo>
                      <a:pt x="20" y="42"/>
                      <a:pt x="21" y="42"/>
                      <a:pt x="21" y="41"/>
                    </a:cubicBezTo>
                    <a:cubicBezTo>
                      <a:pt x="21" y="41"/>
                      <a:pt x="21" y="41"/>
                      <a:pt x="21" y="41"/>
                    </a:cubicBezTo>
                    <a:cubicBezTo>
                      <a:pt x="21" y="41"/>
                      <a:pt x="21" y="41"/>
                      <a:pt x="21" y="41"/>
                    </a:cubicBezTo>
                    <a:cubicBezTo>
                      <a:pt x="21" y="41"/>
                      <a:pt x="21" y="40"/>
                      <a:pt x="21" y="40"/>
                    </a:cubicBezTo>
                    <a:cubicBezTo>
                      <a:pt x="22" y="40"/>
                      <a:pt x="22" y="40"/>
                      <a:pt x="23" y="40"/>
                    </a:cubicBezTo>
                    <a:cubicBezTo>
                      <a:pt x="23" y="40"/>
                      <a:pt x="23" y="40"/>
                      <a:pt x="23" y="40"/>
                    </a:cubicBezTo>
                    <a:cubicBezTo>
                      <a:pt x="23" y="41"/>
                      <a:pt x="23" y="41"/>
                      <a:pt x="23" y="41"/>
                    </a:cubicBezTo>
                    <a:cubicBezTo>
                      <a:pt x="23" y="41"/>
                      <a:pt x="23" y="41"/>
                      <a:pt x="23" y="41"/>
                    </a:cubicBezTo>
                    <a:cubicBezTo>
                      <a:pt x="23" y="41"/>
                      <a:pt x="22" y="41"/>
                      <a:pt x="22" y="41"/>
                    </a:cubicBezTo>
                    <a:cubicBezTo>
                      <a:pt x="22" y="42"/>
                      <a:pt x="22" y="43"/>
                      <a:pt x="23" y="44"/>
                    </a:cubicBezTo>
                    <a:cubicBezTo>
                      <a:pt x="23" y="44"/>
                      <a:pt x="23" y="44"/>
                      <a:pt x="23" y="44"/>
                    </a:cubicBezTo>
                    <a:cubicBezTo>
                      <a:pt x="23" y="43"/>
                      <a:pt x="24" y="42"/>
                      <a:pt x="24" y="42"/>
                    </a:cubicBezTo>
                    <a:cubicBezTo>
                      <a:pt x="24" y="42"/>
                      <a:pt x="24" y="42"/>
                      <a:pt x="24" y="42"/>
                    </a:cubicBezTo>
                    <a:cubicBezTo>
                      <a:pt x="24" y="41"/>
                      <a:pt x="24" y="41"/>
                      <a:pt x="24" y="41"/>
                    </a:cubicBezTo>
                    <a:cubicBezTo>
                      <a:pt x="24" y="41"/>
                      <a:pt x="24" y="41"/>
                      <a:pt x="24" y="41"/>
                    </a:cubicBezTo>
                    <a:cubicBezTo>
                      <a:pt x="24" y="40"/>
                      <a:pt x="25" y="41"/>
                      <a:pt x="25" y="41"/>
                    </a:cubicBezTo>
                    <a:cubicBezTo>
                      <a:pt x="25" y="41"/>
                      <a:pt x="25" y="42"/>
                      <a:pt x="25" y="42"/>
                    </a:cubicBezTo>
                    <a:cubicBezTo>
                      <a:pt x="25" y="43"/>
                      <a:pt x="25" y="43"/>
                      <a:pt x="26" y="44"/>
                    </a:cubicBezTo>
                    <a:cubicBezTo>
                      <a:pt x="26" y="44"/>
                      <a:pt x="26" y="44"/>
                      <a:pt x="26" y="43"/>
                    </a:cubicBezTo>
                    <a:cubicBezTo>
                      <a:pt x="26" y="43"/>
                      <a:pt x="27" y="43"/>
                      <a:pt x="27" y="42"/>
                    </a:cubicBezTo>
                    <a:cubicBezTo>
                      <a:pt x="27" y="42"/>
                      <a:pt x="27" y="42"/>
                      <a:pt x="27" y="42"/>
                    </a:cubicBezTo>
                    <a:cubicBezTo>
                      <a:pt x="27" y="42"/>
                      <a:pt x="26" y="42"/>
                      <a:pt x="26" y="42"/>
                    </a:cubicBezTo>
                    <a:cubicBezTo>
                      <a:pt x="26" y="42"/>
                      <a:pt x="26" y="41"/>
                      <a:pt x="26" y="41"/>
                    </a:cubicBezTo>
                    <a:cubicBezTo>
                      <a:pt x="27" y="41"/>
                      <a:pt x="27" y="41"/>
                      <a:pt x="27" y="41"/>
                    </a:cubicBezTo>
                    <a:cubicBezTo>
                      <a:pt x="28" y="41"/>
                      <a:pt x="28" y="41"/>
                      <a:pt x="28" y="41"/>
                    </a:cubicBezTo>
                    <a:cubicBezTo>
                      <a:pt x="28" y="41"/>
                      <a:pt x="28" y="42"/>
                      <a:pt x="28" y="42"/>
                    </a:cubicBezTo>
                    <a:cubicBezTo>
                      <a:pt x="28" y="42"/>
                      <a:pt x="28" y="42"/>
                      <a:pt x="28" y="42"/>
                    </a:cubicBezTo>
                    <a:cubicBezTo>
                      <a:pt x="28" y="43"/>
                      <a:pt x="28" y="43"/>
                      <a:pt x="28" y="43"/>
                    </a:cubicBezTo>
                    <a:cubicBezTo>
                      <a:pt x="29" y="44"/>
                      <a:pt x="29" y="44"/>
                      <a:pt x="29" y="44"/>
                    </a:cubicBezTo>
                    <a:cubicBezTo>
                      <a:pt x="29" y="44"/>
                      <a:pt x="29" y="44"/>
                      <a:pt x="29" y="44"/>
                    </a:cubicBezTo>
                    <a:cubicBezTo>
                      <a:pt x="29" y="43"/>
                      <a:pt x="29" y="43"/>
                      <a:pt x="29" y="43"/>
                    </a:cubicBezTo>
                    <a:cubicBezTo>
                      <a:pt x="29" y="42"/>
                      <a:pt x="29" y="42"/>
                      <a:pt x="30" y="42"/>
                    </a:cubicBezTo>
                    <a:cubicBezTo>
                      <a:pt x="29" y="42"/>
                      <a:pt x="29" y="42"/>
                      <a:pt x="29" y="42"/>
                    </a:cubicBezTo>
                    <a:cubicBezTo>
                      <a:pt x="29" y="41"/>
                      <a:pt x="29" y="41"/>
                      <a:pt x="29" y="41"/>
                    </a:cubicBezTo>
                    <a:cubicBezTo>
                      <a:pt x="29" y="41"/>
                      <a:pt x="29" y="41"/>
                      <a:pt x="29" y="41"/>
                    </a:cubicBezTo>
                    <a:cubicBezTo>
                      <a:pt x="29" y="40"/>
                      <a:pt x="30" y="40"/>
                      <a:pt x="30" y="41"/>
                    </a:cubicBezTo>
                    <a:cubicBezTo>
                      <a:pt x="30" y="41"/>
                      <a:pt x="30" y="41"/>
                      <a:pt x="30" y="41"/>
                    </a:cubicBezTo>
                    <a:cubicBezTo>
                      <a:pt x="31" y="41"/>
                      <a:pt x="30" y="41"/>
                      <a:pt x="30" y="42"/>
                    </a:cubicBezTo>
                    <a:cubicBezTo>
                      <a:pt x="31" y="42"/>
                      <a:pt x="32" y="43"/>
                      <a:pt x="32" y="44"/>
                    </a:cubicBezTo>
                    <a:cubicBezTo>
                      <a:pt x="32" y="43"/>
                      <a:pt x="32" y="42"/>
                      <a:pt x="32" y="41"/>
                    </a:cubicBezTo>
                    <a:cubicBezTo>
                      <a:pt x="32" y="41"/>
                      <a:pt x="32" y="40"/>
                      <a:pt x="32" y="40"/>
                    </a:cubicBezTo>
                    <a:cubicBezTo>
                      <a:pt x="32" y="40"/>
                      <a:pt x="32" y="40"/>
                      <a:pt x="32" y="39"/>
                    </a:cubicBezTo>
                    <a:cubicBezTo>
                      <a:pt x="32" y="39"/>
                      <a:pt x="32" y="39"/>
                      <a:pt x="32" y="39"/>
                    </a:cubicBezTo>
                    <a:cubicBezTo>
                      <a:pt x="33" y="39"/>
                      <a:pt x="33" y="40"/>
                      <a:pt x="33" y="40"/>
                    </a:cubicBezTo>
                    <a:cubicBezTo>
                      <a:pt x="33" y="40"/>
                      <a:pt x="33" y="40"/>
                      <a:pt x="33" y="40"/>
                    </a:cubicBezTo>
                    <a:cubicBezTo>
                      <a:pt x="33" y="40"/>
                      <a:pt x="33" y="41"/>
                      <a:pt x="33" y="41"/>
                    </a:cubicBezTo>
                    <a:cubicBezTo>
                      <a:pt x="34" y="41"/>
                      <a:pt x="34" y="41"/>
                      <a:pt x="35" y="42"/>
                    </a:cubicBezTo>
                    <a:cubicBezTo>
                      <a:pt x="35" y="42"/>
                      <a:pt x="35" y="42"/>
                      <a:pt x="35" y="42"/>
                    </a:cubicBezTo>
                    <a:cubicBezTo>
                      <a:pt x="35" y="42"/>
                      <a:pt x="35" y="42"/>
                      <a:pt x="35" y="42"/>
                    </a:cubicBezTo>
                    <a:cubicBezTo>
                      <a:pt x="35" y="41"/>
                      <a:pt x="35" y="41"/>
                      <a:pt x="35" y="41"/>
                    </a:cubicBezTo>
                    <a:cubicBezTo>
                      <a:pt x="35" y="40"/>
                      <a:pt x="35" y="40"/>
                      <a:pt x="35" y="40"/>
                    </a:cubicBezTo>
                    <a:cubicBezTo>
                      <a:pt x="35" y="40"/>
                      <a:pt x="35" y="39"/>
                      <a:pt x="35" y="39"/>
                    </a:cubicBezTo>
                    <a:cubicBezTo>
                      <a:pt x="35" y="39"/>
                      <a:pt x="35" y="39"/>
                      <a:pt x="35" y="39"/>
                    </a:cubicBezTo>
                    <a:cubicBezTo>
                      <a:pt x="35" y="39"/>
                      <a:pt x="35" y="39"/>
                      <a:pt x="35" y="39"/>
                    </a:cubicBezTo>
                    <a:cubicBezTo>
                      <a:pt x="34" y="39"/>
                      <a:pt x="34" y="38"/>
                      <a:pt x="34" y="38"/>
                    </a:cubicBezTo>
                    <a:cubicBezTo>
                      <a:pt x="34" y="38"/>
                      <a:pt x="35" y="37"/>
                      <a:pt x="35" y="38"/>
                    </a:cubicBezTo>
                    <a:cubicBezTo>
                      <a:pt x="36" y="38"/>
                      <a:pt x="36" y="38"/>
                      <a:pt x="36" y="38"/>
                    </a:cubicBezTo>
                    <a:cubicBezTo>
                      <a:pt x="36" y="39"/>
                      <a:pt x="36" y="39"/>
                      <a:pt x="36" y="39"/>
                    </a:cubicBezTo>
                    <a:cubicBezTo>
                      <a:pt x="36" y="39"/>
                      <a:pt x="37" y="40"/>
                      <a:pt x="38" y="40"/>
                    </a:cubicBezTo>
                    <a:cubicBezTo>
                      <a:pt x="38" y="39"/>
                      <a:pt x="38" y="39"/>
                      <a:pt x="37" y="38"/>
                    </a:cubicBezTo>
                    <a:cubicBezTo>
                      <a:pt x="37" y="38"/>
                      <a:pt x="36" y="38"/>
                      <a:pt x="36" y="37"/>
                    </a:cubicBezTo>
                    <a:cubicBezTo>
                      <a:pt x="36" y="37"/>
                      <a:pt x="36" y="36"/>
                      <a:pt x="37" y="36"/>
                    </a:cubicBezTo>
                    <a:cubicBezTo>
                      <a:pt x="37" y="36"/>
                      <a:pt x="37" y="37"/>
                      <a:pt x="38" y="37"/>
                    </a:cubicBezTo>
                    <a:cubicBezTo>
                      <a:pt x="38" y="37"/>
                      <a:pt x="38" y="37"/>
                      <a:pt x="38" y="38"/>
                    </a:cubicBezTo>
                    <a:cubicBezTo>
                      <a:pt x="39" y="38"/>
                      <a:pt x="40" y="38"/>
                      <a:pt x="40" y="38"/>
                    </a:cubicBezTo>
                    <a:cubicBezTo>
                      <a:pt x="40" y="37"/>
                      <a:pt x="40" y="37"/>
                      <a:pt x="39" y="36"/>
                    </a:cubicBezTo>
                    <a:cubicBezTo>
                      <a:pt x="39" y="36"/>
                      <a:pt x="39" y="36"/>
                      <a:pt x="39" y="36"/>
                    </a:cubicBezTo>
                    <a:cubicBezTo>
                      <a:pt x="38" y="36"/>
                      <a:pt x="38" y="36"/>
                      <a:pt x="38" y="36"/>
                    </a:cubicBezTo>
                    <a:cubicBezTo>
                      <a:pt x="38" y="35"/>
                      <a:pt x="38" y="35"/>
                      <a:pt x="39" y="35"/>
                    </a:cubicBezTo>
                    <a:cubicBezTo>
                      <a:pt x="39" y="35"/>
                      <a:pt x="39" y="35"/>
                      <a:pt x="39" y="35"/>
                    </a:cubicBezTo>
                    <a:cubicBezTo>
                      <a:pt x="39" y="35"/>
                      <a:pt x="40" y="35"/>
                      <a:pt x="40" y="36"/>
                    </a:cubicBezTo>
                    <a:cubicBezTo>
                      <a:pt x="40" y="36"/>
                      <a:pt x="41" y="36"/>
                      <a:pt x="41" y="36"/>
                    </a:cubicBezTo>
                    <a:cubicBezTo>
                      <a:pt x="41" y="36"/>
                      <a:pt x="42" y="36"/>
                      <a:pt x="42" y="36"/>
                    </a:cubicBezTo>
                    <a:cubicBezTo>
                      <a:pt x="42" y="36"/>
                      <a:pt x="42" y="36"/>
                      <a:pt x="42" y="36"/>
                    </a:cubicBezTo>
                    <a:cubicBezTo>
                      <a:pt x="42" y="36"/>
                      <a:pt x="42" y="35"/>
                      <a:pt x="41" y="35"/>
                    </a:cubicBezTo>
                    <a:cubicBezTo>
                      <a:pt x="41" y="35"/>
                      <a:pt x="41" y="35"/>
                      <a:pt x="41" y="35"/>
                    </a:cubicBezTo>
                    <a:cubicBezTo>
                      <a:pt x="41" y="35"/>
                      <a:pt x="41" y="35"/>
                      <a:pt x="41" y="35"/>
                    </a:cubicBezTo>
                    <a:cubicBezTo>
                      <a:pt x="40" y="35"/>
                      <a:pt x="40" y="34"/>
                      <a:pt x="40" y="34"/>
                    </a:cubicBezTo>
                    <a:cubicBezTo>
                      <a:pt x="40" y="34"/>
                      <a:pt x="40" y="34"/>
                      <a:pt x="40" y="33"/>
                    </a:cubicBezTo>
                    <a:cubicBezTo>
                      <a:pt x="40" y="33"/>
                      <a:pt x="40" y="33"/>
                      <a:pt x="41" y="33"/>
                    </a:cubicBezTo>
                    <a:cubicBezTo>
                      <a:pt x="41" y="33"/>
                      <a:pt x="41" y="34"/>
                      <a:pt x="41" y="34"/>
                    </a:cubicBezTo>
                    <a:cubicBezTo>
                      <a:pt x="41" y="34"/>
                      <a:pt x="41" y="34"/>
                      <a:pt x="42" y="34"/>
                    </a:cubicBezTo>
                    <a:cubicBezTo>
                      <a:pt x="42" y="34"/>
                      <a:pt x="42" y="34"/>
                      <a:pt x="43" y="34"/>
                    </a:cubicBezTo>
                    <a:cubicBezTo>
                      <a:pt x="43" y="34"/>
                      <a:pt x="43" y="34"/>
                      <a:pt x="43" y="33"/>
                    </a:cubicBezTo>
                    <a:cubicBezTo>
                      <a:pt x="43" y="33"/>
                      <a:pt x="43" y="33"/>
                      <a:pt x="43" y="33"/>
                    </a:cubicBezTo>
                    <a:cubicBezTo>
                      <a:pt x="42" y="33"/>
                      <a:pt x="42" y="33"/>
                      <a:pt x="42" y="33"/>
                    </a:cubicBezTo>
                    <a:cubicBezTo>
                      <a:pt x="42" y="32"/>
                      <a:pt x="42" y="32"/>
                      <a:pt x="42" y="33"/>
                    </a:cubicBezTo>
                    <a:cubicBezTo>
                      <a:pt x="41" y="33"/>
                      <a:pt x="41" y="33"/>
                      <a:pt x="41" y="32"/>
                    </a:cubicBezTo>
                    <a:cubicBezTo>
                      <a:pt x="40" y="32"/>
                      <a:pt x="41" y="32"/>
                      <a:pt x="41" y="31"/>
                    </a:cubicBezTo>
                    <a:cubicBezTo>
                      <a:pt x="41" y="31"/>
                      <a:pt x="42" y="31"/>
                      <a:pt x="42" y="31"/>
                    </a:cubicBezTo>
                    <a:cubicBezTo>
                      <a:pt x="42" y="32"/>
                      <a:pt x="42" y="32"/>
                      <a:pt x="42" y="32"/>
                    </a:cubicBezTo>
                    <a:cubicBezTo>
                      <a:pt x="43" y="32"/>
                      <a:pt x="43" y="31"/>
                      <a:pt x="44" y="31"/>
                    </a:cubicBezTo>
                    <a:cubicBezTo>
                      <a:pt x="43" y="31"/>
                      <a:pt x="43" y="30"/>
                      <a:pt x="42" y="30"/>
                    </a:cubicBezTo>
                    <a:cubicBezTo>
                      <a:pt x="42" y="30"/>
                      <a:pt x="42" y="30"/>
                      <a:pt x="41" y="31"/>
                    </a:cubicBezTo>
                    <a:cubicBezTo>
                      <a:pt x="41" y="31"/>
                      <a:pt x="41" y="31"/>
                      <a:pt x="41" y="30"/>
                    </a:cubicBezTo>
                    <a:cubicBezTo>
                      <a:pt x="41" y="30"/>
                      <a:pt x="41" y="30"/>
                      <a:pt x="41" y="29"/>
                    </a:cubicBezTo>
                    <a:cubicBezTo>
                      <a:pt x="41" y="29"/>
                      <a:pt x="42" y="29"/>
                      <a:pt x="42" y="29"/>
                    </a:cubicBezTo>
                    <a:cubicBezTo>
                      <a:pt x="42" y="29"/>
                      <a:pt x="42" y="29"/>
                      <a:pt x="43" y="29"/>
                    </a:cubicBezTo>
                    <a:cubicBezTo>
                      <a:pt x="43" y="29"/>
                      <a:pt x="43" y="29"/>
                      <a:pt x="43" y="29"/>
                    </a:cubicBezTo>
                    <a:cubicBezTo>
                      <a:pt x="43" y="29"/>
                      <a:pt x="44" y="28"/>
                      <a:pt x="44" y="28"/>
                    </a:cubicBezTo>
                    <a:cubicBezTo>
                      <a:pt x="43" y="28"/>
                      <a:pt x="43" y="28"/>
                      <a:pt x="42" y="27"/>
                    </a:cubicBezTo>
                    <a:cubicBezTo>
                      <a:pt x="42" y="27"/>
                      <a:pt x="42" y="27"/>
                      <a:pt x="42" y="27"/>
                    </a:cubicBezTo>
                    <a:cubicBezTo>
                      <a:pt x="42" y="28"/>
                      <a:pt x="42" y="28"/>
                      <a:pt x="42" y="28"/>
                    </a:cubicBezTo>
                    <a:cubicBezTo>
                      <a:pt x="41" y="28"/>
                      <a:pt x="41" y="28"/>
                      <a:pt x="41" y="28"/>
                    </a:cubicBezTo>
                    <a:cubicBezTo>
                      <a:pt x="41" y="27"/>
                      <a:pt x="40" y="27"/>
                      <a:pt x="41" y="27"/>
                    </a:cubicBezTo>
                    <a:cubicBezTo>
                      <a:pt x="41" y="27"/>
                      <a:pt x="41" y="26"/>
                      <a:pt x="41" y="26"/>
                    </a:cubicBezTo>
                    <a:cubicBezTo>
                      <a:pt x="42" y="26"/>
                      <a:pt x="42" y="26"/>
                      <a:pt x="42" y="26"/>
                    </a:cubicBezTo>
                    <a:cubicBezTo>
                      <a:pt x="42" y="27"/>
                      <a:pt x="42" y="27"/>
                      <a:pt x="42" y="27"/>
                    </a:cubicBezTo>
                    <a:cubicBezTo>
                      <a:pt x="42" y="27"/>
                      <a:pt x="43" y="27"/>
                      <a:pt x="43" y="27"/>
                    </a:cubicBezTo>
                    <a:cubicBezTo>
                      <a:pt x="43" y="27"/>
                      <a:pt x="43" y="27"/>
                      <a:pt x="43" y="26"/>
                    </a:cubicBezTo>
                    <a:cubicBezTo>
                      <a:pt x="43" y="26"/>
                      <a:pt x="44" y="26"/>
                      <a:pt x="44" y="26"/>
                    </a:cubicBezTo>
                    <a:cubicBezTo>
                      <a:pt x="44" y="26"/>
                      <a:pt x="44" y="26"/>
                      <a:pt x="44" y="26"/>
                    </a:cubicBezTo>
                    <a:cubicBezTo>
                      <a:pt x="43" y="26"/>
                      <a:pt x="43" y="25"/>
                      <a:pt x="42" y="25"/>
                    </a:cubicBezTo>
                    <a:cubicBezTo>
                      <a:pt x="42" y="25"/>
                      <a:pt x="42" y="25"/>
                      <a:pt x="42" y="25"/>
                    </a:cubicBezTo>
                    <a:cubicBezTo>
                      <a:pt x="42" y="25"/>
                      <a:pt x="42" y="26"/>
                      <a:pt x="42" y="26"/>
                    </a:cubicBezTo>
                    <a:cubicBezTo>
                      <a:pt x="41" y="26"/>
                      <a:pt x="41" y="26"/>
                      <a:pt x="41" y="25"/>
                    </a:cubicBezTo>
                    <a:cubicBezTo>
                      <a:pt x="40" y="25"/>
                      <a:pt x="41" y="24"/>
                      <a:pt x="41" y="24"/>
                    </a:cubicBezTo>
                    <a:cubicBezTo>
                      <a:pt x="41" y="24"/>
                      <a:pt x="42" y="24"/>
                      <a:pt x="42" y="24"/>
                    </a:cubicBezTo>
                    <a:cubicBezTo>
                      <a:pt x="42" y="24"/>
                      <a:pt x="42" y="24"/>
                      <a:pt x="42" y="25"/>
                    </a:cubicBezTo>
                    <a:cubicBezTo>
                      <a:pt x="42" y="24"/>
                      <a:pt x="43" y="24"/>
                      <a:pt x="43" y="24"/>
                    </a:cubicBezTo>
                    <a:cubicBezTo>
                      <a:pt x="43" y="24"/>
                      <a:pt x="43" y="24"/>
                      <a:pt x="43" y="24"/>
                    </a:cubicBezTo>
                    <a:cubicBezTo>
                      <a:pt x="43" y="24"/>
                      <a:pt x="44" y="23"/>
                      <a:pt x="44" y="23"/>
                    </a:cubicBezTo>
                    <a:cubicBezTo>
                      <a:pt x="43" y="23"/>
                      <a:pt x="42" y="23"/>
                      <a:pt x="42" y="23"/>
                    </a:cubicBezTo>
                    <a:cubicBezTo>
                      <a:pt x="41" y="24"/>
                      <a:pt x="41" y="24"/>
                      <a:pt x="40" y="23"/>
                    </a:cubicBezTo>
                    <a:cubicBezTo>
                      <a:pt x="40" y="23"/>
                      <a:pt x="40" y="23"/>
                      <a:pt x="40" y="23"/>
                    </a:cubicBezTo>
                    <a:cubicBezTo>
                      <a:pt x="40" y="23"/>
                      <a:pt x="40" y="23"/>
                      <a:pt x="40" y="23"/>
                    </a:cubicBezTo>
                    <a:cubicBezTo>
                      <a:pt x="40" y="22"/>
                      <a:pt x="40" y="22"/>
                      <a:pt x="41" y="22"/>
                    </a:cubicBezTo>
                    <a:cubicBezTo>
                      <a:pt x="41" y="22"/>
                      <a:pt x="41" y="22"/>
                      <a:pt x="41" y="22"/>
                    </a:cubicBezTo>
                    <a:cubicBezTo>
                      <a:pt x="42" y="21"/>
                      <a:pt x="42" y="21"/>
                      <a:pt x="43" y="20"/>
                    </a:cubicBezTo>
                    <a:cubicBezTo>
                      <a:pt x="42" y="20"/>
                      <a:pt x="41" y="20"/>
                      <a:pt x="41" y="20"/>
                    </a:cubicBezTo>
                    <a:cubicBezTo>
                      <a:pt x="41" y="21"/>
                      <a:pt x="41" y="21"/>
                      <a:pt x="41" y="21"/>
                    </a:cubicBezTo>
                    <a:cubicBezTo>
                      <a:pt x="41" y="21"/>
                      <a:pt x="41" y="21"/>
                      <a:pt x="41" y="21"/>
                    </a:cubicBezTo>
                    <a:cubicBezTo>
                      <a:pt x="41" y="21"/>
                      <a:pt x="40" y="21"/>
                      <a:pt x="40" y="21"/>
                    </a:cubicBezTo>
                    <a:cubicBezTo>
                      <a:pt x="40" y="21"/>
                      <a:pt x="40" y="21"/>
                      <a:pt x="40" y="21"/>
                    </a:cubicBezTo>
                    <a:cubicBezTo>
                      <a:pt x="40" y="21"/>
                      <a:pt x="40" y="21"/>
                      <a:pt x="40" y="21"/>
                    </a:cubicBezTo>
                    <a:cubicBezTo>
                      <a:pt x="39" y="21"/>
                      <a:pt x="39" y="21"/>
                      <a:pt x="39" y="21"/>
                    </a:cubicBezTo>
                    <a:cubicBezTo>
                      <a:pt x="39" y="21"/>
                      <a:pt x="39" y="21"/>
                      <a:pt x="39" y="21"/>
                    </a:cubicBezTo>
                    <a:cubicBezTo>
                      <a:pt x="39" y="21"/>
                      <a:pt x="39" y="21"/>
                      <a:pt x="39" y="20"/>
                    </a:cubicBezTo>
                    <a:cubicBezTo>
                      <a:pt x="39" y="20"/>
                      <a:pt x="40" y="20"/>
                      <a:pt x="40" y="20"/>
                    </a:cubicBezTo>
                    <a:cubicBezTo>
                      <a:pt x="40" y="20"/>
                      <a:pt x="40" y="20"/>
                      <a:pt x="40" y="20"/>
                    </a:cubicBezTo>
                    <a:cubicBezTo>
                      <a:pt x="41" y="20"/>
                      <a:pt x="41" y="19"/>
                      <a:pt x="41" y="19"/>
                    </a:cubicBezTo>
                    <a:cubicBezTo>
                      <a:pt x="41" y="19"/>
                      <a:pt x="41" y="19"/>
                      <a:pt x="41" y="19"/>
                    </a:cubicBezTo>
                    <a:cubicBezTo>
                      <a:pt x="41" y="18"/>
                      <a:pt x="42" y="18"/>
                      <a:pt x="42" y="18"/>
                    </a:cubicBezTo>
                    <a:cubicBezTo>
                      <a:pt x="42" y="18"/>
                      <a:pt x="42" y="18"/>
                      <a:pt x="42" y="18"/>
                    </a:cubicBezTo>
                    <a:cubicBezTo>
                      <a:pt x="41" y="18"/>
                      <a:pt x="40" y="18"/>
                      <a:pt x="39" y="18"/>
                    </a:cubicBezTo>
                    <a:cubicBezTo>
                      <a:pt x="39" y="18"/>
                      <a:pt x="39" y="18"/>
                      <a:pt x="39" y="18"/>
                    </a:cubicBezTo>
                    <a:cubicBezTo>
                      <a:pt x="39" y="19"/>
                      <a:pt x="39" y="19"/>
                      <a:pt x="39" y="19"/>
                    </a:cubicBezTo>
                    <a:cubicBezTo>
                      <a:pt x="39" y="19"/>
                      <a:pt x="38" y="19"/>
                      <a:pt x="38" y="18"/>
                    </a:cubicBezTo>
                    <a:cubicBezTo>
                      <a:pt x="38" y="18"/>
                      <a:pt x="38" y="18"/>
                      <a:pt x="38" y="17"/>
                    </a:cubicBezTo>
                    <a:cubicBezTo>
                      <a:pt x="38" y="17"/>
                      <a:pt x="39" y="17"/>
                      <a:pt x="39" y="17"/>
                    </a:cubicBezTo>
                    <a:cubicBezTo>
                      <a:pt x="39" y="17"/>
                      <a:pt x="39" y="17"/>
                      <a:pt x="39" y="17"/>
                    </a:cubicBezTo>
                    <a:cubicBezTo>
                      <a:pt x="39" y="17"/>
                      <a:pt x="39" y="17"/>
                      <a:pt x="39" y="17"/>
                    </a:cubicBezTo>
                    <a:cubicBezTo>
                      <a:pt x="39" y="16"/>
                      <a:pt x="39" y="16"/>
                      <a:pt x="40" y="16"/>
                    </a:cubicBezTo>
                    <a:cubicBezTo>
                      <a:pt x="40" y="16"/>
                      <a:pt x="40" y="15"/>
                      <a:pt x="40" y="15"/>
                    </a:cubicBezTo>
                    <a:cubicBezTo>
                      <a:pt x="40" y="15"/>
                      <a:pt x="40" y="15"/>
                      <a:pt x="40" y="15"/>
                    </a:cubicBezTo>
                    <a:cubicBezTo>
                      <a:pt x="39" y="15"/>
                      <a:pt x="38" y="16"/>
                      <a:pt x="38" y="16"/>
                    </a:cubicBezTo>
                    <a:cubicBezTo>
                      <a:pt x="38" y="16"/>
                      <a:pt x="38" y="16"/>
                      <a:pt x="38" y="17"/>
                    </a:cubicBezTo>
                    <a:cubicBezTo>
                      <a:pt x="38" y="17"/>
                      <a:pt x="38" y="17"/>
                      <a:pt x="38" y="17"/>
                    </a:cubicBezTo>
                    <a:cubicBezTo>
                      <a:pt x="37" y="17"/>
                      <a:pt x="37" y="17"/>
                      <a:pt x="37" y="17"/>
                    </a:cubicBezTo>
                    <a:cubicBezTo>
                      <a:pt x="37" y="17"/>
                      <a:pt x="36" y="17"/>
                      <a:pt x="36" y="17"/>
                    </a:cubicBezTo>
                    <a:cubicBezTo>
                      <a:pt x="36" y="17"/>
                      <a:pt x="37" y="16"/>
                      <a:pt x="37" y="16"/>
                    </a:cubicBezTo>
                    <a:cubicBezTo>
                      <a:pt x="37" y="16"/>
                      <a:pt x="37" y="16"/>
                      <a:pt x="37" y="16"/>
                    </a:cubicBezTo>
                    <a:cubicBezTo>
                      <a:pt x="37" y="15"/>
                      <a:pt x="37" y="15"/>
                      <a:pt x="37" y="15"/>
                    </a:cubicBezTo>
                    <a:cubicBezTo>
                      <a:pt x="37" y="15"/>
                      <a:pt x="37" y="15"/>
                      <a:pt x="37" y="15"/>
                    </a:cubicBezTo>
                    <a:cubicBezTo>
                      <a:pt x="37" y="14"/>
                      <a:pt x="38" y="14"/>
                      <a:pt x="38" y="13"/>
                    </a:cubicBezTo>
                    <a:cubicBezTo>
                      <a:pt x="38" y="13"/>
                      <a:pt x="38" y="13"/>
                      <a:pt x="38" y="13"/>
                    </a:cubicBezTo>
                    <a:cubicBezTo>
                      <a:pt x="38" y="13"/>
                      <a:pt x="38" y="13"/>
                      <a:pt x="37" y="13"/>
                    </a:cubicBezTo>
                    <a:cubicBezTo>
                      <a:pt x="37" y="14"/>
                      <a:pt x="37" y="14"/>
                      <a:pt x="36" y="14"/>
                    </a:cubicBezTo>
                    <a:cubicBezTo>
                      <a:pt x="36" y="14"/>
                      <a:pt x="36" y="15"/>
                      <a:pt x="36" y="15"/>
                    </a:cubicBezTo>
                    <a:cubicBezTo>
                      <a:pt x="36" y="15"/>
                      <a:pt x="36" y="15"/>
                      <a:pt x="36" y="15"/>
                    </a:cubicBezTo>
                    <a:cubicBezTo>
                      <a:pt x="36" y="15"/>
                      <a:pt x="36" y="15"/>
                      <a:pt x="36" y="15"/>
                    </a:cubicBezTo>
                    <a:cubicBezTo>
                      <a:pt x="36" y="16"/>
                      <a:pt x="35" y="16"/>
                      <a:pt x="35" y="16"/>
                    </a:cubicBezTo>
                    <a:cubicBezTo>
                      <a:pt x="35" y="16"/>
                      <a:pt x="35" y="16"/>
                      <a:pt x="35" y="16"/>
                    </a:cubicBezTo>
                    <a:cubicBezTo>
                      <a:pt x="35" y="15"/>
                      <a:pt x="35" y="15"/>
                      <a:pt x="35" y="15"/>
                    </a:cubicBezTo>
                    <a:cubicBezTo>
                      <a:pt x="34" y="15"/>
                      <a:pt x="35" y="14"/>
                      <a:pt x="35" y="14"/>
                    </a:cubicBezTo>
                    <a:cubicBezTo>
                      <a:pt x="35" y="14"/>
                      <a:pt x="35" y="14"/>
                      <a:pt x="35" y="14"/>
                    </a:cubicBezTo>
                    <a:cubicBezTo>
                      <a:pt x="35" y="14"/>
                      <a:pt x="35" y="14"/>
                      <a:pt x="35" y="14"/>
                    </a:cubicBezTo>
                    <a:cubicBezTo>
                      <a:pt x="35" y="14"/>
                      <a:pt x="35" y="14"/>
                      <a:pt x="35" y="13"/>
                    </a:cubicBezTo>
                    <a:cubicBezTo>
                      <a:pt x="35" y="13"/>
                      <a:pt x="35" y="13"/>
                      <a:pt x="35" y="13"/>
                    </a:cubicBezTo>
                    <a:cubicBezTo>
                      <a:pt x="35" y="13"/>
                      <a:pt x="36" y="13"/>
                      <a:pt x="36" y="12"/>
                    </a:cubicBezTo>
                    <a:cubicBezTo>
                      <a:pt x="35" y="12"/>
                      <a:pt x="36" y="12"/>
                      <a:pt x="36" y="12"/>
                    </a:cubicBezTo>
                    <a:cubicBezTo>
                      <a:pt x="36" y="12"/>
                      <a:pt x="36" y="12"/>
                      <a:pt x="36" y="12"/>
                    </a:cubicBezTo>
                    <a:cubicBezTo>
                      <a:pt x="35" y="12"/>
                      <a:pt x="35" y="12"/>
                      <a:pt x="35" y="13"/>
                    </a:cubicBezTo>
                    <a:cubicBezTo>
                      <a:pt x="34" y="13"/>
                      <a:pt x="34" y="13"/>
                      <a:pt x="34" y="13"/>
                    </a:cubicBezTo>
                    <a:cubicBezTo>
                      <a:pt x="34" y="13"/>
                      <a:pt x="34" y="13"/>
                      <a:pt x="34" y="13"/>
                    </a:cubicBezTo>
                    <a:cubicBezTo>
                      <a:pt x="34" y="14"/>
                      <a:pt x="34" y="14"/>
                      <a:pt x="34" y="14"/>
                    </a:cubicBezTo>
                    <a:cubicBezTo>
                      <a:pt x="34" y="14"/>
                      <a:pt x="34" y="14"/>
                      <a:pt x="34" y="14"/>
                    </a:cubicBezTo>
                    <a:cubicBezTo>
                      <a:pt x="33" y="14"/>
                      <a:pt x="33" y="14"/>
                      <a:pt x="33" y="15"/>
                    </a:cubicBezTo>
                    <a:cubicBezTo>
                      <a:pt x="33" y="15"/>
                      <a:pt x="33" y="14"/>
                      <a:pt x="33" y="14"/>
                    </a:cubicBezTo>
                    <a:cubicBezTo>
                      <a:pt x="32" y="14"/>
                      <a:pt x="32" y="14"/>
                      <a:pt x="33" y="13"/>
                    </a:cubicBezTo>
                    <a:cubicBezTo>
                      <a:pt x="33" y="13"/>
                      <a:pt x="33" y="13"/>
                      <a:pt x="33" y="13"/>
                    </a:cubicBezTo>
                    <a:cubicBezTo>
                      <a:pt x="33" y="13"/>
                      <a:pt x="33" y="12"/>
                      <a:pt x="33" y="12"/>
                    </a:cubicBezTo>
                    <a:cubicBezTo>
                      <a:pt x="33" y="12"/>
                      <a:pt x="33" y="12"/>
                      <a:pt x="33" y="11"/>
                    </a:cubicBezTo>
                    <a:cubicBezTo>
                      <a:pt x="33" y="11"/>
                      <a:pt x="32" y="11"/>
                      <a:pt x="32" y="10"/>
                    </a:cubicBezTo>
                    <a:cubicBezTo>
                      <a:pt x="32" y="10"/>
                      <a:pt x="32" y="10"/>
                      <a:pt x="32" y="10"/>
                    </a:cubicBezTo>
                    <a:cubicBezTo>
                      <a:pt x="32" y="10"/>
                      <a:pt x="32" y="10"/>
                      <a:pt x="32" y="10"/>
                    </a:cubicBezTo>
                    <a:cubicBezTo>
                      <a:pt x="32" y="11"/>
                      <a:pt x="32" y="12"/>
                      <a:pt x="31" y="12"/>
                    </a:cubicBezTo>
                    <a:cubicBezTo>
                      <a:pt x="31" y="12"/>
                      <a:pt x="31" y="13"/>
                      <a:pt x="31" y="13"/>
                    </a:cubicBezTo>
                    <a:cubicBezTo>
                      <a:pt x="31" y="13"/>
                      <a:pt x="31" y="13"/>
                      <a:pt x="31" y="13"/>
                    </a:cubicBezTo>
                    <a:cubicBezTo>
                      <a:pt x="31" y="13"/>
                      <a:pt x="31" y="13"/>
                      <a:pt x="31" y="13"/>
                    </a:cubicBezTo>
                    <a:cubicBezTo>
                      <a:pt x="31" y="14"/>
                      <a:pt x="31" y="14"/>
                      <a:pt x="30" y="14"/>
                    </a:cubicBezTo>
                    <a:cubicBezTo>
                      <a:pt x="30" y="14"/>
                      <a:pt x="30" y="14"/>
                      <a:pt x="30" y="14"/>
                    </a:cubicBezTo>
                    <a:cubicBezTo>
                      <a:pt x="30" y="14"/>
                      <a:pt x="30" y="13"/>
                      <a:pt x="30" y="13"/>
                    </a:cubicBezTo>
                    <a:cubicBezTo>
                      <a:pt x="30" y="13"/>
                      <a:pt x="30" y="12"/>
                      <a:pt x="30" y="12"/>
                    </a:cubicBezTo>
                    <a:cubicBezTo>
                      <a:pt x="30" y="12"/>
                      <a:pt x="30" y="12"/>
                      <a:pt x="30" y="12"/>
                    </a:cubicBezTo>
                    <a:cubicBezTo>
                      <a:pt x="30" y="12"/>
                      <a:pt x="30" y="12"/>
                      <a:pt x="30" y="12"/>
                    </a:cubicBezTo>
                    <a:cubicBezTo>
                      <a:pt x="30" y="12"/>
                      <a:pt x="30" y="12"/>
                      <a:pt x="30" y="12"/>
                    </a:cubicBezTo>
                    <a:cubicBezTo>
                      <a:pt x="30" y="11"/>
                      <a:pt x="30" y="11"/>
                      <a:pt x="30" y="11"/>
                    </a:cubicBezTo>
                    <a:cubicBezTo>
                      <a:pt x="30" y="11"/>
                      <a:pt x="30" y="11"/>
                      <a:pt x="30" y="11"/>
                    </a:cubicBezTo>
                    <a:cubicBezTo>
                      <a:pt x="30" y="10"/>
                      <a:pt x="30" y="10"/>
                      <a:pt x="30" y="10"/>
                    </a:cubicBezTo>
                    <a:cubicBezTo>
                      <a:pt x="30" y="10"/>
                      <a:pt x="30" y="10"/>
                      <a:pt x="30" y="10"/>
                    </a:cubicBezTo>
                    <a:cubicBezTo>
                      <a:pt x="30" y="10"/>
                      <a:pt x="29" y="10"/>
                      <a:pt x="29" y="10"/>
                    </a:cubicBezTo>
                    <a:cubicBezTo>
                      <a:pt x="29" y="11"/>
                      <a:pt x="29" y="11"/>
                      <a:pt x="29" y="11"/>
                    </a:cubicBezTo>
                    <a:cubicBezTo>
                      <a:pt x="29" y="11"/>
                      <a:pt x="29" y="11"/>
                      <a:pt x="29" y="12"/>
                    </a:cubicBezTo>
                    <a:cubicBezTo>
                      <a:pt x="29" y="12"/>
                      <a:pt x="29" y="12"/>
                      <a:pt x="29" y="12"/>
                    </a:cubicBezTo>
                    <a:cubicBezTo>
                      <a:pt x="29" y="12"/>
                      <a:pt x="28" y="13"/>
                      <a:pt x="28" y="13"/>
                    </a:cubicBezTo>
                    <a:cubicBezTo>
                      <a:pt x="28" y="13"/>
                      <a:pt x="27" y="12"/>
                      <a:pt x="27" y="12"/>
                    </a:cubicBezTo>
                    <a:cubicBezTo>
                      <a:pt x="27" y="12"/>
                      <a:pt x="27" y="12"/>
                      <a:pt x="27" y="11"/>
                    </a:cubicBezTo>
                    <a:cubicBezTo>
                      <a:pt x="27" y="11"/>
                      <a:pt x="28" y="11"/>
                      <a:pt x="28" y="11"/>
                    </a:cubicBezTo>
                    <a:cubicBezTo>
                      <a:pt x="28" y="11"/>
                      <a:pt x="28" y="11"/>
                      <a:pt x="28" y="11"/>
                    </a:cubicBezTo>
                    <a:cubicBezTo>
                      <a:pt x="27" y="10"/>
                      <a:pt x="27" y="10"/>
                      <a:pt x="27" y="9"/>
                    </a:cubicBezTo>
                    <a:cubicBezTo>
                      <a:pt x="27" y="9"/>
                      <a:pt x="27" y="10"/>
                      <a:pt x="26" y="10"/>
                    </a:cubicBezTo>
                    <a:cubicBezTo>
                      <a:pt x="26" y="10"/>
                      <a:pt x="26" y="10"/>
                      <a:pt x="26" y="10"/>
                    </a:cubicBezTo>
                    <a:cubicBezTo>
                      <a:pt x="27" y="11"/>
                      <a:pt x="27" y="11"/>
                      <a:pt x="26" y="11"/>
                    </a:cubicBezTo>
                    <a:cubicBezTo>
                      <a:pt x="27" y="11"/>
                      <a:pt x="27" y="11"/>
                      <a:pt x="27" y="11"/>
                    </a:cubicBezTo>
                    <a:cubicBezTo>
                      <a:pt x="27" y="12"/>
                      <a:pt x="26" y="12"/>
                      <a:pt x="26" y="12"/>
                    </a:cubicBezTo>
                    <a:cubicBezTo>
                      <a:pt x="26" y="12"/>
                      <a:pt x="26" y="12"/>
                      <a:pt x="26" y="12"/>
                    </a:cubicBezTo>
                    <a:cubicBezTo>
                      <a:pt x="26" y="12"/>
                      <a:pt x="25" y="12"/>
                      <a:pt x="25" y="12"/>
                    </a:cubicBezTo>
                    <a:cubicBezTo>
                      <a:pt x="25" y="11"/>
                      <a:pt x="25" y="11"/>
                      <a:pt x="25" y="11"/>
                    </a:cubicBezTo>
                    <a:cubicBezTo>
                      <a:pt x="25" y="11"/>
                      <a:pt x="25" y="10"/>
                      <a:pt x="25" y="10"/>
                    </a:cubicBezTo>
                    <a:cubicBezTo>
                      <a:pt x="25" y="10"/>
                      <a:pt x="25" y="10"/>
                      <a:pt x="24" y="9"/>
                    </a:cubicBezTo>
                    <a:cubicBezTo>
                      <a:pt x="24" y="9"/>
                      <a:pt x="24" y="9"/>
                      <a:pt x="24" y="9"/>
                    </a:cubicBezTo>
                    <a:cubicBezTo>
                      <a:pt x="24" y="9"/>
                      <a:pt x="24" y="9"/>
                      <a:pt x="24" y="10"/>
                    </a:cubicBezTo>
                    <a:cubicBezTo>
                      <a:pt x="24" y="10"/>
                      <a:pt x="24" y="11"/>
                      <a:pt x="24" y="11"/>
                    </a:cubicBezTo>
                    <a:cubicBezTo>
                      <a:pt x="24" y="11"/>
                      <a:pt x="24" y="11"/>
                      <a:pt x="24" y="11"/>
                    </a:cubicBezTo>
                    <a:cubicBezTo>
                      <a:pt x="24" y="11"/>
                      <a:pt x="24" y="11"/>
                      <a:pt x="24" y="11"/>
                    </a:cubicBezTo>
                    <a:cubicBezTo>
                      <a:pt x="25" y="11"/>
                      <a:pt x="25" y="12"/>
                      <a:pt x="25" y="12"/>
                    </a:cubicBezTo>
                    <a:cubicBezTo>
                      <a:pt x="24" y="13"/>
                      <a:pt x="24" y="13"/>
                      <a:pt x="24" y="13"/>
                    </a:cubicBezTo>
                    <a:cubicBezTo>
                      <a:pt x="24" y="13"/>
                      <a:pt x="23" y="13"/>
                      <a:pt x="23" y="13"/>
                    </a:cubicBezTo>
                    <a:cubicBezTo>
                      <a:pt x="23" y="12"/>
                      <a:pt x="23" y="12"/>
                      <a:pt x="23" y="12"/>
                    </a:cubicBezTo>
                    <a:cubicBezTo>
                      <a:pt x="23" y="11"/>
                      <a:pt x="23" y="11"/>
                      <a:pt x="22" y="11"/>
                    </a:cubicBezTo>
                    <a:cubicBezTo>
                      <a:pt x="22" y="11"/>
                      <a:pt x="22" y="11"/>
                      <a:pt x="21" y="10"/>
                    </a:cubicBezTo>
                    <a:cubicBezTo>
                      <a:pt x="21" y="10"/>
                      <a:pt x="21" y="10"/>
                      <a:pt x="21" y="10"/>
                    </a:cubicBezTo>
                    <a:cubicBezTo>
                      <a:pt x="21" y="11"/>
                      <a:pt x="21" y="11"/>
                      <a:pt x="21" y="11"/>
                    </a:cubicBezTo>
                    <a:cubicBezTo>
                      <a:pt x="21" y="11"/>
                      <a:pt x="21" y="11"/>
                      <a:pt x="21" y="11"/>
                    </a:cubicBezTo>
                    <a:cubicBezTo>
                      <a:pt x="21" y="11"/>
                      <a:pt x="21" y="11"/>
                      <a:pt x="21" y="11"/>
                    </a:cubicBezTo>
                    <a:cubicBezTo>
                      <a:pt x="21" y="11"/>
                      <a:pt x="21" y="11"/>
                      <a:pt x="21" y="11"/>
                    </a:cubicBezTo>
                    <a:cubicBezTo>
                      <a:pt x="21" y="11"/>
                      <a:pt x="21" y="11"/>
                      <a:pt x="21" y="11"/>
                    </a:cubicBezTo>
                    <a:cubicBezTo>
                      <a:pt x="21" y="12"/>
                      <a:pt x="21" y="12"/>
                      <a:pt x="21" y="12"/>
                    </a:cubicBezTo>
                    <a:cubicBezTo>
                      <a:pt x="21" y="12"/>
                      <a:pt x="21" y="12"/>
                      <a:pt x="22" y="12"/>
                    </a:cubicBezTo>
                    <a:cubicBezTo>
                      <a:pt x="22" y="12"/>
                      <a:pt x="22" y="13"/>
                      <a:pt x="22" y="13"/>
                    </a:cubicBezTo>
                    <a:cubicBezTo>
                      <a:pt x="22" y="13"/>
                      <a:pt x="22" y="13"/>
                      <a:pt x="22" y="13"/>
                    </a:cubicBezTo>
                    <a:cubicBezTo>
                      <a:pt x="22" y="13"/>
                      <a:pt x="22" y="13"/>
                      <a:pt x="22" y="13"/>
                    </a:cubicBezTo>
                    <a:cubicBezTo>
                      <a:pt x="22" y="14"/>
                      <a:pt x="21" y="14"/>
                      <a:pt x="21" y="14"/>
                    </a:cubicBezTo>
                    <a:cubicBezTo>
                      <a:pt x="21" y="13"/>
                      <a:pt x="21" y="13"/>
                      <a:pt x="21" y="13"/>
                    </a:cubicBezTo>
                    <a:cubicBezTo>
                      <a:pt x="21" y="13"/>
                      <a:pt x="21" y="12"/>
                      <a:pt x="20" y="12"/>
                    </a:cubicBezTo>
                    <a:cubicBezTo>
                      <a:pt x="20" y="12"/>
                      <a:pt x="20" y="12"/>
                      <a:pt x="20" y="12"/>
                    </a:cubicBezTo>
                    <a:cubicBezTo>
                      <a:pt x="19" y="12"/>
                      <a:pt x="19" y="11"/>
                      <a:pt x="19" y="11"/>
                    </a:cubicBezTo>
                    <a:cubicBezTo>
                      <a:pt x="19" y="12"/>
                      <a:pt x="19" y="13"/>
                      <a:pt x="19" y="14"/>
                    </a:cubicBezTo>
                    <a:cubicBezTo>
                      <a:pt x="20" y="13"/>
                      <a:pt x="20" y="13"/>
                      <a:pt x="20" y="14"/>
                    </a:cubicBezTo>
                    <a:cubicBezTo>
                      <a:pt x="20" y="14"/>
                      <a:pt x="20" y="14"/>
                      <a:pt x="20" y="14"/>
                    </a:cubicBezTo>
                    <a:cubicBezTo>
                      <a:pt x="20" y="15"/>
                      <a:pt x="20" y="15"/>
                      <a:pt x="20" y="15"/>
                    </a:cubicBezTo>
                    <a:cubicBezTo>
                      <a:pt x="20" y="15"/>
                      <a:pt x="19" y="15"/>
                      <a:pt x="19" y="15"/>
                    </a:cubicBezTo>
                    <a:cubicBezTo>
                      <a:pt x="19" y="15"/>
                      <a:pt x="19" y="15"/>
                      <a:pt x="19" y="14"/>
                    </a:cubicBezTo>
                    <a:cubicBezTo>
                      <a:pt x="19" y="14"/>
                      <a:pt x="19" y="14"/>
                      <a:pt x="19" y="14"/>
                    </a:cubicBezTo>
                    <a:cubicBezTo>
                      <a:pt x="19" y="14"/>
                      <a:pt x="19" y="14"/>
                      <a:pt x="19" y="14"/>
                    </a:cubicBezTo>
                    <a:cubicBezTo>
                      <a:pt x="18" y="13"/>
                      <a:pt x="18" y="13"/>
                      <a:pt x="17" y="13"/>
                    </a:cubicBezTo>
                    <a:cubicBezTo>
                      <a:pt x="17" y="13"/>
                      <a:pt x="17" y="13"/>
                      <a:pt x="17" y="13"/>
                    </a:cubicBezTo>
                    <a:cubicBezTo>
                      <a:pt x="17" y="14"/>
                      <a:pt x="17" y="14"/>
                      <a:pt x="17" y="15"/>
                    </a:cubicBezTo>
                    <a:cubicBezTo>
                      <a:pt x="17" y="15"/>
                      <a:pt x="18" y="15"/>
                      <a:pt x="18" y="15"/>
                    </a:cubicBezTo>
                    <a:cubicBezTo>
                      <a:pt x="18" y="16"/>
                      <a:pt x="18" y="16"/>
                      <a:pt x="18" y="16"/>
                    </a:cubicBezTo>
                    <a:cubicBezTo>
                      <a:pt x="19" y="16"/>
                      <a:pt x="19" y="16"/>
                      <a:pt x="18" y="16"/>
                    </a:cubicBezTo>
                    <a:cubicBezTo>
                      <a:pt x="18" y="17"/>
                      <a:pt x="18" y="17"/>
                      <a:pt x="18" y="17"/>
                    </a:cubicBezTo>
                    <a:cubicBezTo>
                      <a:pt x="17" y="17"/>
                      <a:pt x="17" y="16"/>
                      <a:pt x="17" y="16"/>
                    </a:cubicBezTo>
                    <a:cubicBezTo>
                      <a:pt x="17" y="16"/>
                      <a:pt x="17" y="16"/>
                      <a:pt x="17" y="16"/>
                    </a:cubicBezTo>
                    <a:cubicBezTo>
                      <a:pt x="16" y="15"/>
                      <a:pt x="15" y="15"/>
                      <a:pt x="15" y="15"/>
                    </a:cubicBezTo>
                    <a:cubicBezTo>
                      <a:pt x="15" y="15"/>
                      <a:pt x="15" y="15"/>
                      <a:pt x="15" y="15"/>
                    </a:cubicBezTo>
                    <a:cubicBezTo>
                      <a:pt x="15" y="15"/>
                      <a:pt x="15" y="15"/>
                      <a:pt x="15" y="15"/>
                    </a:cubicBezTo>
                    <a:cubicBezTo>
                      <a:pt x="15" y="15"/>
                      <a:pt x="15" y="16"/>
                      <a:pt x="15" y="16"/>
                    </a:cubicBezTo>
                    <a:cubicBezTo>
                      <a:pt x="15" y="16"/>
                      <a:pt x="15" y="16"/>
                      <a:pt x="15" y="16"/>
                    </a:cubicBezTo>
                    <a:cubicBezTo>
                      <a:pt x="15" y="16"/>
                      <a:pt x="15" y="17"/>
                      <a:pt x="15" y="17"/>
                    </a:cubicBezTo>
                    <a:cubicBezTo>
                      <a:pt x="15" y="17"/>
                      <a:pt x="15" y="17"/>
                      <a:pt x="16" y="17"/>
                    </a:cubicBezTo>
                    <a:cubicBezTo>
                      <a:pt x="16" y="17"/>
                      <a:pt x="16" y="17"/>
                      <a:pt x="16" y="17"/>
                    </a:cubicBezTo>
                    <a:cubicBezTo>
                      <a:pt x="16" y="17"/>
                      <a:pt x="16" y="17"/>
                      <a:pt x="16" y="18"/>
                    </a:cubicBezTo>
                    <a:cubicBezTo>
                      <a:pt x="17" y="18"/>
                      <a:pt x="16" y="19"/>
                      <a:pt x="16" y="19"/>
                    </a:cubicBezTo>
                    <a:cubicBezTo>
                      <a:pt x="16" y="19"/>
                      <a:pt x="15" y="19"/>
                      <a:pt x="15" y="19"/>
                    </a:cubicBezTo>
                    <a:cubicBezTo>
                      <a:pt x="15" y="19"/>
                      <a:pt x="15" y="18"/>
                      <a:pt x="15" y="18"/>
                    </a:cubicBezTo>
                    <a:cubicBezTo>
                      <a:pt x="15" y="18"/>
                      <a:pt x="15" y="18"/>
                      <a:pt x="15" y="17"/>
                    </a:cubicBezTo>
                    <a:cubicBezTo>
                      <a:pt x="14" y="17"/>
                      <a:pt x="13" y="17"/>
                      <a:pt x="12" y="16"/>
                    </a:cubicBezTo>
                    <a:cubicBezTo>
                      <a:pt x="13" y="17"/>
                      <a:pt x="13" y="17"/>
                      <a:pt x="13" y="17"/>
                    </a:cubicBezTo>
                    <a:cubicBezTo>
                      <a:pt x="13" y="17"/>
                      <a:pt x="13" y="17"/>
                      <a:pt x="13" y="17"/>
                    </a:cubicBezTo>
                    <a:cubicBezTo>
                      <a:pt x="13" y="18"/>
                      <a:pt x="13" y="18"/>
                      <a:pt x="14" y="18"/>
                    </a:cubicBezTo>
                    <a:cubicBezTo>
                      <a:pt x="14" y="18"/>
                      <a:pt x="14" y="18"/>
                      <a:pt x="14" y="18"/>
                    </a:cubicBezTo>
                    <a:cubicBezTo>
                      <a:pt x="14" y="19"/>
                      <a:pt x="14" y="19"/>
                      <a:pt x="14" y="19"/>
                    </a:cubicBezTo>
                    <a:cubicBezTo>
                      <a:pt x="14" y="19"/>
                      <a:pt x="15" y="18"/>
                      <a:pt x="15" y="19"/>
                    </a:cubicBezTo>
                    <a:cubicBezTo>
                      <a:pt x="15" y="19"/>
                      <a:pt x="15" y="19"/>
                      <a:pt x="15" y="20"/>
                    </a:cubicBezTo>
                    <a:cubicBezTo>
                      <a:pt x="15" y="20"/>
                      <a:pt x="14" y="20"/>
                      <a:pt x="14" y="20"/>
                    </a:cubicBezTo>
                    <a:cubicBezTo>
                      <a:pt x="14" y="20"/>
                      <a:pt x="14" y="20"/>
                      <a:pt x="13" y="20"/>
                    </a:cubicBezTo>
                    <a:cubicBezTo>
                      <a:pt x="13" y="19"/>
                      <a:pt x="13" y="19"/>
                      <a:pt x="13" y="19"/>
                    </a:cubicBezTo>
                    <a:cubicBezTo>
                      <a:pt x="14" y="19"/>
                      <a:pt x="13" y="19"/>
                      <a:pt x="13" y="19"/>
                    </a:cubicBezTo>
                    <a:cubicBezTo>
                      <a:pt x="13" y="19"/>
                      <a:pt x="12" y="19"/>
                      <a:pt x="12" y="19"/>
                    </a:cubicBezTo>
                    <a:cubicBezTo>
                      <a:pt x="12" y="19"/>
                      <a:pt x="12" y="19"/>
                      <a:pt x="11" y="19"/>
                    </a:cubicBezTo>
                    <a:cubicBezTo>
                      <a:pt x="12" y="19"/>
                      <a:pt x="12" y="20"/>
                      <a:pt x="13" y="20"/>
                    </a:cubicBezTo>
                    <a:cubicBezTo>
                      <a:pt x="13" y="20"/>
                      <a:pt x="13" y="20"/>
                      <a:pt x="13" y="20"/>
                    </a:cubicBezTo>
                    <a:cubicBezTo>
                      <a:pt x="13" y="20"/>
                      <a:pt x="13" y="20"/>
                      <a:pt x="14" y="21"/>
                    </a:cubicBezTo>
                    <a:cubicBezTo>
                      <a:pt x="14" y="21"/>
                      <a:pt x="14" y="21"/>
                      <a:pt x="14" y="22"/>
                    </a:cubicBezTo>
                    <a:cubicBezTo>
                      <a:pt x="14" y="22"/>
                      <a:pt x="13" y="22"/>
                      <a:pt x="13" y="22"/>
                    </a:cubicBezTo>
                    <a:cubicBezTo>
                      <a:pt x="13" y="22"/>
                      <a:pt x="13" y="22"/>
                      <a:pt x="13" y="22"/>
                    </a:cubicBezTo>
                    <a:cubicBezTo>
                      <a:pt x="13" y="22"/>
                      <a:pt x="13" y="22"/>
                      <a:pt x="13" y="22"/>
                    </a:cubicBezTo>
                    <a:cubicBezTo>
                      <a:pt x="13" y="22"/>
                      <a:pt x="13" y="22"/>
                      <a:pt x="13" y="22"/>
                    </a:cubicBezTo>
                    <a:cubicBezTo>
                      <a:pt x="13" y="22"/>
                      <a:pt x="12" y="22"/>
                      <a:pt x="12" y="21"/>
                    </a:cubicBezTo>
                    <a:cubicBezTo>
                      <a:pt x="12" y="21"/>
                      <a:pt x="12" y="21"/>
                      <a:pt x="12" y="21"/>
                    </a:cubicBezTo>
                    <a:cubicBezTo>
                      <a:pt x="12" y="21"/>
                      <a:pt x="11" y="21"/>
                      <a:pt x="10" y="21"/>
                    </a:cubicBezTo>
                    <a:cubicBezTo>
                      <a:pt x="10" y="21"/>
                      <a:pt x="11" y="21"/>
                      <a:pt x="11" y="21"/>
                    </a:cubicBezTo>
                    <a:cubicBezTo>
                      <a:pt x="11" y="21"/>
                      <a:pt x="11" y="22"/>
                      <a:pt x="11" y="22"/>
                    </a:cubicBezTo>
                    <a:cubicBezTo>
                      <a:pt x="11" y="22"/>
                      <a:pt x="11" y="22"/>
                      <a:pt x="11" y="22"/>
                    </a:cubicBezTo>
                    <a:cubicBezTo>
                      <a:pt x="11" y="22"/>
                      <a:pt x="12" y="22"/>
                      <a:pt x="12" y="23"/>
                    </a:cubicBezTo>
                    <a:cubicBezTo>
                      <a:pt x="12" y="23"/>
                      <a:pt x="12" y="23"/>
                      <a:pt x="12" y="23"/>
                    </a:cubicBezTo>
                    <a:cubicBezTo>
                      <a:pt x="12" y="23"/>
                      <a:pt x="12" y="23"/>
                      <a:pt x="12" y="23"/>
                    </a:cubicBezTo>
                    <a:cubicBezTo>
                      <a:pt x="13" y="23"/>
                      <a:pt x="13" y="22"/>
                      <a:pt x="13" y="23"/>
                    </a:cubicBezTo>
                    <a:cubicBezTo>
                      <a:pt x="13" y="23"/>
                      <a:pt x="13" y="23"/>
                      <a:pt x="13" y="23"/>
                    </a:cubicBezTo>
                    <a:cubicBezTo>
                      <a:pt x="13" y="23"/>
                      <a:pt x="13" y="23"/>
                      <a:pt x="13" y="23"/>
                    </a:cubicBezTo>
                    <a:cubicBezTo>
                      <a:pt x="13" y="24"/>
                      <a:pt x="13" y="24"/>
                      <a:pt x="13" y="24"/>
                    </a:cubicBezTo>
                    <a:cubicBezTo>
                      <a:pt x="12" y="24"/>
                      <a:pt x="12" y="24"/>
                      <a:pt x="12" y="24"/>
                    </a:cubicBezTo>
                    <a:cubicBezTo>
                      <a:pt x="12" y="24"/>
                      <a:pt x="12" y="23"/>
                      <a:pt x="12" y="23"/>
                    </a:cubicBezTo>
                    <a:cubicBezTo>
                      <a:pt x="11" y="23"/>
                      <a:pt x="11" y="23"/>
                      <a:pt x="10" y="23"/>
                    </a:cubicBezTo>
                    <a:cubicBezTo>
                      <a:pt x="10" y="23"/>
                      <a:pt x="10" y="24"/>
                      <a:pt x="9" y="24"/>
                    </a:cubicBezTo>
                    <a:close/>
                    <a:moveTo>
                      <a:pt x="33" y="47"/>
                    </a:moveTo>
                    <a:cubicBezTo>
                      <a:pt x="34" y="48"/>
                      <a:pt x="34" y="48"/>
                      <a:pt x="35" y="48"/>
                    </a:cubicBezTo>
                    <a:cubicBezTo>
                      <a:pt x="35" y="47"/>
                      <a:pt x="35" y="47"/>
                      <a:pt x="36" y="46"/>
                    </a:cubicBezTo>
                    <a:cubicBezTo>
                      <a:pt x="36" y="47"/>
                      <a:pt x="36" y="47"/>
                      <a:pt x="37" y="47"/>
                    </a:cubicBezTo>
                    <a:cubicBezTo>
                      <a:pt x="37" y="46"/>
                      <a:pt x="37" y="46"/>
                      <a:pt x="37" y="46"/>
                    </a:cubicBezTo>
                    <a:cubicBezTo>
                      <a:pt x="38" y="46"/>
                      <a:pt x="38" y="46"/>
                      <a:pt x="38" y="46"/>
                    </a:cubicBezTo>
                    <a:cubicBezTo>
                      <a:pt x="38" y="46"/>
                      <a:pt x="38" y="46"/>
                      <a:pt x="38" y="46"/>
                    </a:cubicBezTo>
                    <a:cubicBezTo>
                      <a:pt x="38" y="46"/>
                      <a:pt x="39" y="46"/>
                      <a:pt x="39" y="45"/>
                    </a:cubicBezTo>
                    <a:cubicBezTo>
                      <a:pt x="39" y="45"/>
                      <a:pt x="39" y="45"/>
                      <a:pt x="39" y="44"/>
                    </a:cubicBezTo>
                    <a:cubicBezTo>
                      <a:pt x="39" y="45"/>
                      <a:pt x="39" y="45"/>
                      <a:pt x="39" y="45"/>
                    </a:cubicBezTo>
                    <a:cubicBezTo>
                      <a:pt x="40" y="45"/>
                      <a:pt x="40" y="45"/>
                      <a:pt x="40" y="45"/>
                    </a:cubicBezTo>
                    <a:cubicBezTo>
                      <a:pt x="40" y="45"/>
                      <a:pt x="40" y="45"/>
                      <a:pt x="40" y="45"/>
                    </a:cubicBezTo>
                    <a:cubicBezTo>
                      <a:pt x="41" y="44"/>
                      <a:pt x="41" y="44"/>
                      <a:pt x="41" y="44"/>
                    </a:cubicBezTo>
                    <a:cubicBezTo>
                      <a:pt x="41" y="44"/>
                      <a:pt x="41" y="43"/>
                      <a:pt x="41" y="43"/>
                    </a:cubicBezTo>
                    <a:cubicBezTo>
                      <a:pt x="41" y="43"/>
                      <a:pt x="42" y="43"/>
                      <a:pt x="42" y="43"/>
                    </a:cubicBezTo>
                    <a:cubicBezTo>
                      <a:pt x="42" y="43"/>
                      <a:pt x="42" y="43"/>
                      <a:pt x="42" y="43"/>
                    </a:cubicBezTo>
                    <a:cubicBezTo>
                      <a:pt x="42" y="44"/>
                      <a:pt x="42" y="45"/>
                      <a:pt x="42" y="45"/>
                    </a:cubicBezTo>
                    <a:cubicBezTo>
                      <a:pt x="42" y="46"/>
                      <a:pt x="42" y="47"/>
                      <a:pt x="41" y="47"/>
                    </a:cubicBezTo>
                    <a:cubicBezTo>
                      <a:pt x="41" y="48"/>
                      <a:pt x="41" y="48"/>
                      <a:pt x="40" y="48"/>
                    </a:cubicBezTo>
                    <a:cubicBezTo>
                      <a:pt x="40" y="49"/>
                      <a:pt x="39" y="49"/>
                      <a:pt x="39" y="49"/>
                    </a:cubicBezTo>
                    <a:cubicBezTo>
                      <a:pt x="39" y="49"/>
                      <a:pt x="38" y="49"/>
                      <a:pt x="38" y="49"/>
                    </a:cubicBezTo>
                    <a:cubicBezTo>
                      <a:pt x="38" y="49"/>
                      <a:pt x="38" y="50"/>
                      <a:pt x="37" y="50"/>
                    </a:cubicBezTo>
                    <a:cubicBezTo>
                      <a:pt x="37" y="50"/>
                      <a:pt x="37" y="50"/>
                      <a:pt x="37" y="49"/>
                    </a:cubicBezTo>
                    <a:cubicBezTo>
                      <a:pt x="36" y="49"/>
                      <a:pt x="35" y="49"/>
                      <a:pt x="35" y="49"/>
                    </a:cubicBezTo>
                    <a:cubicBezTo>
                      <a:pt x="35" y="49"/>
                      <a:pt x="35" y="48"/>
                      <a:pt x="34" y="48"/>
                    </a:cubicBezTo>
                    <a:cubicBezTo>
                      <a:pt x="34" y="48"/>
                      <a:pt x="34" y="48"/>
                      <a:pt x="33" y="48"/>
                    </a:cubicBezTo>
                    <a:cubicBezTo>
                      <a:pt x="33" y="48"/>
                      <a:pt x="33" y="47"/>
                      <a:pt x="33" y="47"/>
                    </a:cubicBezTo>
                    <a:cubicBezTo>
                      <a:pt x="33" y="47"/>
                      <a:pt x="33" y="47"/>
                      <a:pt x="33" y="47"/>
                    </a:cubicBezTo>
                    <a:close/>
                    <a:moveTo>
                      <a:pt x="8" y="19"/>
                    </a:moveTo>
                    <a:cubicBezTo>
                      <a:pt x="7" y="19"/>
                      <a:pt x="7" y="19"/>
                      <a:pt x="7" y="20"/>
                    </a:cubicBezTo>
                    <a:cubicBezTo>
                      <a:pt x="6" y="20"/>
                      <a:pt x="6" y="20"/>
                      <a:pt x="7" y="21"/>
                    </a:cubicBezTo>
                    <a:cubicBezTo>
                      <a:pt x="7" y="21"/>
                      <a:pt x="6" y="21"/>
                      <a:pt x="6" y="21"/>
                    </a:cubicBezTo>
                    <a:cubicBezTo>
                      <a:pt x="6" y="21"/>
                      <a:pt x="6" y="21"/>
                      <a:pt x="6" y="22"/>
                    </a:cubicBezTo>
                    <a:cubicBezTo>
                      <a:pt x="5" y="22"/>
                      <a:pt x="6" y="22"/>
                      <a:pt x="6" y="23"/>
                    </a:cubicBezTo>
                    <a:cubicBezTo>
                      <a:pt x="6" y="23"/>
                      <a:pt x="6" y="23"/>
                      <a:pt x="6" y="23"/>
                    </a:cubicBezTo>
                    <a:cubicBezTo>
                      <a:pt x="6" y="23"/>
                      <a:pt x="6" y="23"/>
                      <a:pt x="6" y="23"/>
                    </a:cubicBezTo>
                    <a:cubicBezTo>
                      <a:pt x="5" y="23"/>
                      <a:pt x="5" y="24"/>
                      <a:pt x="5" y="24"/>
                    </a:cubicBezTo>
                    <a:cubicBezTo>
                      <a:pt x="5" y="24"/>
                      <a:pt x="5" y="25"/>
                      <a:pt x="6" y="25"/>
                    </a:cubicBezTo>
                    <a:cubicBezTo>
                      <a:pt x="6" y="25"/>
                      <a:pt x="6" y="25"/>
                      <a:pt x="6" y="25"/>
                    </a:cubicBezTo>
                    <a:cubicBezTo>
                      <a:pt x="6" y="25"/>
                      <a:pt x="5" y="26"/>
                      <a:pt x="5" y="26"/>
                    </a:cubicBezTo>
                    <a:cubicBezTo>
                      <a:pt x="5" y="26"/>
                      <a:pt x="4" y="26"/>
                      <a:pt x="4" y="25"/>
                    </a:cubicBezTo>
                    <a:cubicBezTo>
                      <a:pt x="4" y="24"/>
                      <a:pt x="4" y="24"/>
                      <a:pt x="4" y="24"/>
                    </a:cubicBezTo>
                    <a:cubicBezTo>
                      <a:pt x="3" y="24"/>
                      <a:pt x="3" y="23"/>
                      <a:pt x="3" y="23"/>
                    </a:cubicBezTo>
                    <a:cubicBezTo>
                      <a:pt x="3" y="23"/>
                      <a:pt x="3" y="23"/>
                      <a:pt x="3" y="23"/>
                    </a:cubicBezTo>
                    <a:cubicBezTo>
                      <a:pt x="3" y="22"/>
                      <a:pt x="3" y="22"/>
                      <a:pt x="3" y="22"/>
                    </a:cubicBezTo>
                    <a:cubicBezTo>
                      <a:pt x="3" y="22"/>
                      <a:pt x="3" y="22"/>
                      <a:pt x="3" y="22"/>
                    </a:cubicBezTo>
                    <a:cubicBezTo>
                      <a:pt x="3" y="21"/>
                      <a:pt x="3" y="21"/>
                      <a:pt x="4" y="21"/>
                    </a:cubicBezTo>
                    <a:cubicBezTo>
                      <a:pt x="4" y="20"/>
                      <a:pt x="4" y="20"/>
                      <a:pt x="4" y="20"/>
                    </a:cubicBezTo>
                    <a:cubicBezTo>
                      <a:pt x="4" y="19"/>
                      <a:pt x="5" y="19"/>
                      <a:pt x="5" y="18"/>
                    </a:cubicBezTo>
                    <a:cubicBezTo>
                      <a:pt x="5" y="18"/>
                      <a:pt x="6" y="18"/>
                      <a:pt x="6" y="18"/>
                    </a:cubicBezTo>
                    <a:cubicBezTo>
                      <a:pt x="7" y="18"/>
                      <a:pt x="7" y="18"/>
                      <a:pt x="7" y="18"/>
                    </a:cubicBezTo>
                    <a:cubicBezTo>
                      <a:pt x="7" y="18"/>
                      <a:pt x="7" y="18"/>
                      <a:pt x="7" y="18"/>
                    </a:cubicBezTo>
                    <a:cubicBezTo>
                      <a:pt x="7" y="18"/>
                      <a:pt x="7" y="18"/>
                      <a:pt x="7" y="18"/>
                    </a:cubicBezTo>
                    <a:cubicBezTo>
                      <a:pt x="7" y="19"/>
                      <a:pt x="8" y="19"/>
                      <a:pt x="8" y="19"/>
                    </a:cubicBezTo>
                    <a:cubicBezTo>
                      <a:pt x="8" y="19"/>
                      <a:pt x="8" y="19"/>
                      <a:pt x="8" y="19"/>
                    </a:cubicBezTo>
                    <a:close/>
                    <a:moveTo>
                      <a:pt x="7" y="15"/>
                    </a:moveTo>
                    <a:cubicBezTo>
                      <a:pt x="7" y="15"/>
                      <a:pt x="7" y="15"/>
                      <a:pt x="7" y="15"/>
                    </a:cubicBezTo>
                    <a:cubicBezTo>
                      <a:pt x="7" y="14"/>
                      <a:pt x="7" y="14"/>
                      <a:pt x="7" y="13"/>
                    </a:cubicBezTo>
                    <a:cubicBezTo>
                      <a:pt x="7" y="13"/>
                      <a:pt x="8" y="13"/>
                      <a:pt x="8" y="12"/>
                    </a:cubicBezTo>
                    <a:cubicBezTo>
                      <a:pt x="8" y="12"/>
                      <a:pt x="8" y="12"/>
                      <a:pt x="8" y="12"/>
                    </a:cubicBezTo>
                    <a:cubicBezTo>
                      <a:pt x="8" y="11"/>
                      <a:pt x="9" y="11"/>
                      <a:pt x="9" y="11"/>
                    </a:cubicBezTo>
                    <a:cubicBezTo>
                      <a:pt x="10" y="11"/>
                      <a:pt x="10" y="11"/>
                      <a:pt x="11" y="11"/>
                    </a:cubicBezTo>
                    <a:cubicBezTo>
                      <a:pt x="11" y="11"/>
                      <a:pt x="12" y="11"/>
                      <a:pt x="12" y="11"/>
                    </a:cubicBezTo>
                    <a:cubicBezTo>
                      <a:pt x="12" y="11"/>
                      <a:pt x="12" y="11"/>
                      <a:pt x="12" y="11"/>
                    </a:cubicBezTo>
                    <a:cubicBezTo>
                      <a:pt x="12" y="12"/>
                      <a:pt x="12" y="12"/>
                      <a:pt x="12" y="12"/>
                    </a:cubicBezTo>
                    <a:cubicBezTo>
                      <a:pt x="12" y="12"/>
                      <a:pt x="11" y="12"/>
                      <a:pt x="11" y="12"/>
                    </a:cubicBezTo>
                    <a:cubicBezTo>
                      <a:pt x="11" y="13"/>
                      <a:pt x="11" y="13"/>
                      <a:pt x="11" y="14"/>
                    </a:cubicBezTo>
                    <a:cubicBezTo>
                      <a:pt x="11" y="14"/>
                      <a:pt x="10" y="14"/>
                      <a:pt x="10" y="14"/>
                    </a:cubicBezTo>
                    <a:cubicBezTo>
                      <a:pt x="10" y="14"/>
                      <a:pt x="10" y="14"/>
                      <a:pt x="10" y="14"/>
                    </a:cubicBezTo>
                    <a:cubicBezTo>
                      <a:pt x="10" y="14"/>
                      <a:pt x="9" y="15"/>
                      <a:pt x="10" y="15"/>
                    </a:cubicBezTo>
                    <a:cubicBezTo>
                      <a:pt x="10" y="15"/>
                      <a:pt x="10" y="15"/>
                      <a:pt x="10" y="15"/>
                    </a:cubicBezTo>
                    <a:cubicBezTo>
                      <a:pt x="10" y="15"/>
                      <a:pt x="10" y="15"/>
                      <a:pt x="10" y="15"/>
                    </a:cubicBezTo>
                    <a:cubicBezTo>
                      <a:pt x="9" y="15"/>
                      <a:pt x="9" y="15"/>
                      <a:pt x="8" y="16"/>
                    </a:cubicBezTo>
                    <a:cubicBezTo>
                      <a:pt x="8" y="16"/>
                      <a:pt x="8" y="16"/>
                      <a:pt x="8" y="16"/>
                    </a:cubicBezTo>
                    <a:cubicBezTo>
                      <a:pt x="9" y="17"/>
                      <a:pt x="9" y="17"/>
                      <a:pt x="9" y="17"/>
                    </a:cubicBezTo>
                    <a:cubicBezTo>
                      <a:pt x="8" y="17"/>
                      <a:pt x="8" y="17"/>
                      <a:pt x="7" y="17"/>
                    </a:cubicBezTo>
                    <a:cubicBezTo>
                      <a:pt x="7" y="17"/>
                      <a:pt x="7" y="17"/>
                      <a:pt x="7" y="17"/>
                    </a:cubicBezTo>
                    <a:cubicBezTo>
                      <a:pt x="7" y="16"/>
                      <a:pt x="7" y="16"/>
                      <a:pt x="7" y="16"/>
                    </a:cubicBezTo>
                    <a:cubicBezTo>
                      <a:pt x="7" y="16"/>
                      <a:pt x="7" y="16"/>
                      <a:pt x="7" y="16"/>
                    </a:cubicBezTo>
                    <a:cubicBezTo>
                      <a:pt x="7" y="16"/>
                      <a:pt x="7" y="15"/>
                      <a:pt x="7" y="15"/>
                    </a:cubicBezTo>
                    <a:cubicBezTo>
                      <a:pt x="7" y="15"/>
                      <a:pt x="7" y="15"/>
                      <a:pt x="7" y="15"/>
                    </a:cubicBezTo>
                    <a:cubicBezTo>
                      <a:pt x="7" y="15"/>
                      <a:pt x="7" y="15"/>
                      <a:pt x="7" y="15"/>
                    </a:cubicBezTo>
                    <a:close/>
                    <a:moveTo>
                      <a:pt x="31" y="48"/>
                    </a:moveTo>
                    <a:cubicBezTo>
                      <a:pt x="32" y="48"/>
                      <a:pt x="32" y="48"/>
                      <a:pt x="33" y="48"/>
                    </a:cubicBezTo>
                    <a:cubicBezTo>
                      <a:pt x="33" y="48"/>
                      <a:pt x="33" y="48"/>
                      <a:pt x="33" y="49"/>
                    </a:cubicBezTo>
                    <a:cubicBezTo>
                      <a:pt x="33" y="49"/>
                      <a:pt x="33" y="49"/>
                      <a:pt x="32" y="49"/>
                    </a:cubicBezTo>
                    <a:cubicBezTo>
                      <a:pt x="32" y="49"/>
                      <a:pt x="32" y="50"/>
                      <a:pt x="32" y="50"/>
                    </a:cubicBezTo>
                    <a:cubicBezTo>
                      <a:pt x="32" y="50"/>
                      <a:pt x="32" y="50"/>
                      <a:pt x="32" y="50"/>
                    </a:cubicBezTo>
                    <a:cubicBezTo>
                      <a:pt x="32" y="50"/>
                      <a:pt x="31" y="50"/>
                      <a:pt x="31" y="51"/>
                    </a:cubicBezTo>
                    <a:cubicBezTo>
                      <a:pt x="31" y="51"/>
                      <a:pt x="30" y="51"/>
                      <a:pt x="30" y="51"/>
                    </a:cubicBezTo>
                    <a:cubicBezTo>
                      <a:pt x="29" y="51"/>
                      <a:pt x="29" y="51"/>
                      <a:pt x="29" y="51"/>
                    </a:cubicBezTo>
                    <a:cubicBezTo>
                      <a:pt x="28" y="51"/>
                      <a:pt x="28" y="51"/>
                      <a:pt x="27" y="51"/>
                    </a:cubicBezTo>
                    <a:cubicBezTo>
                      <a:pt x="27" y="51"/>
                      <a:pt x="26" y="50"/>
                      <a:pt x="26" y="50"/>
                    </a:cubicBezTo>
                    <a:cubicBezTo>
                      <a:pt x="25" y="49"/>
                      <a:pt x="25" y="49"/>
                      <a:pt x="25" y="48"/>
                    </a:cubicBezTo>
                    <a:cubicBezTo>
                      <a:pt x="25" y="48"/>
                      <a:pt x="25" y="48"/>
                      <a:pt x="26" y="48"/>
                    </a:cubicBezTo>
                    <a:cubicBezTo>
                      <a:pt x="26" y="49"/>
                      <a:pt x="26" y="49"/>
                      <a:pt x="27" y="48"/>
                    </a:cubicBezTo>
                    <a:cubicBezTo>
                      <a:pt x="27" y="48"/>
                      <a:pt x="27" y="48"/>
                      <a:pt x="27" y="48"/>
                    </a:cubicBezTo>
                    <a:cubicBezTo>
                      <a:pt x="27" y="48"/>
                      <a:pt x="27" y="48"/>
                      <a:pt x="27" y="48"/>
                    </a:cubicBezTo>
                    <a:cubicBezTo>
                      <a:pt x="27" y="48"/>
                      <a:pt x="28" y="48"/>
                      <a:pt x="28" y="49"/>
                    </a:cubicBezTo>
                    <a:cubicBezTo>
                      <a:pt x="28" y="49"/>
                      <a:pt x="29" y="48"/>
                      <a:pt x="29" y="48"/>
                    </a:cubicBezTo>
                    <a:cubicBezTo>
                      <a:pt x="29" y="48"/>
                      <a:pt x="29" y="48"/>
                      <a:pt x="29" y="48"/>
                    </a:cubicBezTo>
                    <a:cubicBezTo>
                      <a:pt x="29" y="49"/>
                      <a:pt x="30" y="49"/>
                      <a:pt x="31" y="48"/>
                    </a:cubicBezTo>
                    <a:cubicBezTo>
                      <a:pt x="31" y="48"/>
                      <a:pt x="31" y="48"/>
                      <a:pt x="31" y="48"/>
                    </a:cubicBezTo>
                    <a:cubicBezTo>
                      <a:pt x="31" y="48"/>
                      <a:pt x="31" y="48"/>
                      <a:pt x="31" y="48"/>
                    </a:cubicBezTo>
                    <a:close/>
                    <a:moveTo>
                      <a:pt x="42" y="42"/>
                    </a:moveTo>
                    <a:cubicBezTo>
                      <a:pt x="43" y="42"/>
                      <a:pt x="43" y="42"/>
                      <a:pt x="44" y="42"/>
                    </a:cubicBezTo>
                    <a:cubicBezTo>
                      <a:pt x="44" y="41"/>
                      <a:pt x="44" y="41"/>
                      <a:pt x="44" y="40"/>
                    </a:cubicBezTo>
                    <a:cubicBezTo>
                      <a:pt x="44" y="40"/>
                      <a:pt x="44" y="40"/>
                      <a:pt x="44" y="40"/>
                    </a:cubicBezTo>
                    <a:cubicBezTo>
                      <a:pt x="44" y="40"/>
                      <a:pt x="44" y="40"/>
                      <a:pt x="44" y="40"/>
                    </a:cubicBezTo>
                    <a:cubicBezTo>
                      <a:pt x="44" y="40"/>
                      <a:pt x="44" y="40"/>
                      <a:pt x="44" y="40"/>
                    </a:cubicBezTo>
                    <a:cubicBezTo>
                      <a:pt x="44" y="40"/>
                      <a:pt x="44" y="40"/>
                      <a:pt x="44" y="40"/>
                    </a:cubicBezTo>
                    <a:cubicBezTo>
                      <a:pt x="45" y="40"/>
                      <a:pt x="45" y="40"/>
                      <a:pt x="45" y="40"/>
                    </a:cubicBezTo>
                    <a:cubicBezTo>
                      <a:pt x="45" y="40"/>
                      <a:pt x="45" y="39"/>
                      <a:pt x="45" y="39"/>
                    </a:cubicBezTo>
                    <a:cubicBezTo>
                      <a:pt x="45" y="39"/>
                      <a:pt x="45" y="39"/>
                      <a:pt x="45" y="39"/>
                    </a:cubicBezTo>
                    <a:cubicBezTo>
                      <a:pt x="46" y="39"/>
                      <a:pt x="46" y="39"/>
                      <a:pt x="46" y="38"/>
                    </a:cubicBezTo>
                    <a:cubicBezTo>
                      <a:pt x="46" y="38"/>
                      <a:pt x="46" y="37"/>
                      <a:pt x="46" y="37"/>
                    </a:cubicBezTo>
                    <a:cubicBezTo>
                      <a:pt x="46" y="37"/>
                      <a:pt x="46" y="37"/>
                      <a:pt x="47" y="37"/>
                    </a:cubicBezTo>
                    <a:cubicBezTo>
                      <a:pt x="47" y="37"/>
                      <a:pt x="47" y="36"/>
                      <a:pt x="47" y="36"/>
                    </a:cubicBezTo>
                    <a:cubicBezTo>
                      <a:pt x="47" y="36"/>
                      <a:pt x="47" y="36"/>
                      <a:pt x="47" y="36"/>
                    </a:cubicBezTo>
                    <a:cubicBezTo>
                      <a:pt x="47" y="35"/>
                      <a:pt x="47" y="35"/>
                      <a:pt x="47" y="35"/>
                    </a:cubicBezTo>
                    <a:cubicBezTo>
                      <a:pt x="47" y="36"/>
                      <a:pt x="48" y="36"/>
                      <a:pt x="48" y="36"/>
                    </a:cubicBezTo>
                    <a:cubicBezTo>
                      <a:pt x="48" y="36"/>
                      <a:pt x="48" y="37"/>
                      <a:pt x="48" y="37"/>
                    </a:cubicBezTo>
                    <a:cubicBezTo>
                      <a:pt x="48" y="37"/>
                      <a:pt x="48" y="38"/>
                      <a:pt x="48" y="38"/>
                    </a:cubicBezTo>
                    <a:cubicBezTo>
                      <a:pt x="49" y="39"/>
                      <a:pt x="48" y="40"/>
                      <a:pt x="48" y="41"/>
                    </a:cubicBezTo>
                    <a:cubicBezTo>
                      <a:pt x="47" y="41"/>
                      <a:pt x="46" y="42"/>
                      <a:pt x="45" y="42"/>
                    </a:cubicBezTo>
                    <a:cubicBezTo>
                      <a:pt x="45" y="42"/>
                      <a:pt x="44" y="42"/>
                      <a:pt x="44" y="42"/>
                    </a:cubicBezTo>
                    <a:cubicBezTo>
                      <a:pt x="44" y="43"/>
                      <a:pt x="43" y="42"/>
                      <a:pt x="43" y="42"/>
                    </a:cubicBezTo>
                    <a:cubicBezTo>
                      <a:pt x="43" y="42"/>
                      <a:pt x="43" y="42"/>
                      <a:pt x="43" y="42"/>
                    </a:cubicBezTo>
                    <a:cubicBezTo>
                      <a:pt x="42" y="42"/>
                      <a:pt x="42" y="42"/>
                      <a:pt x="42" y="42"/>
                    </a:cubicBezTo>
                    <a:cubicBezTo>
                      <a:pt x="42" y="42"/>
                      <a:pt x="42" y="42"/>
                      <a:pt x="42" y="42"/>
                    </a:cubicBezTo>
                    <a:close/>
                    <a:moveTo>
                      <a:pt x="47" y="34"/>
                    </a:moveTo>
                    <a:cubicBezTo>
                      <a:pt x="48" y="33"/>
                      <a:pt x="48" y="33"/>
                      <a:pt x="48" y="33"/>
                    </a:cubicBezTo>
                    <a:cubicBezTo>
                      <a:pt x="48" y="32"/>
                      <a:pt x="48" y="32"/>
                      <a:pt x="48" y="32"/>
                    </a:cubicBezTo>
                    <a:cubicBezTo>
                      <a:pt x="48" y="31"/>
                      <a:pt x="48" y="31"/>
                      <a:pt x="48" y="31"/>
                    </a:cubicBezTo>
                    <a:cubicBezTo>
                      <a:pt x="48" y="31"/>
                      <a:pt x="48" y="31"/>
                      <a:pt x="48" y="31"/>
                    </a:cubicBezTo>
                    <a:cubicBezTo>
                      <a:pt x="48" y="31"/>
                      <a:pt x="49" y="31"/>
                      <a:pt x="49" y="31"/>
                    </a:cubicBezTo>
                    <a:cubicBezTo>
                      <a:pt x="49" y="31"/>
                      <a:pt x="49" y="30"/>
                      <a:pt x="49" y="30"/>
                    </a:cubicBezTo>
                    <a:cubicBezTo>
                      <a:pt x="49" y="30"/>
                      <a:pt x="49" y="30"/>
                      <a:pt x="49" y="30"/>
                    </a:cubicBezTo>
                    <a:cubicBezTo>
                      <a:pt x="49" y="29"/>
                      <a:pt x="48" y="29"/>
                      <a:pt x="48" y="29"/>
                    </a:cubicBezTo>
                    <a:cubicBezTo>
                      <a:pt x="48" y="29"/>
                      <a:pt x="48" y="29"/>
                      <a:pt x="48" y="29"/>
                    </a:cubicBezTo>
                    <a:cubicBezTo>
                      <a:pt x="49" y="28"/>
                      <a:pt x="49" y="28"/>
                      <a:pt x="49" y="27"/>
                    </a:cubicBezTo>
                    <a:cubicBezTo>
                      <a:pt x="49" y="27"/>
                      <a:pt x="50" y="27"/>
                      <a:pt x="50" y="28"/>
                    </a:cubicBezTo>
                    <a:cubicBezTo>
                      <a:pt x="50" y="28"/>
                      <a:pt x="51" y="29"/>
                      <a:pt x="51" y="30"/>
                    </a:cubicBezTo>
                    <a:cubicBezTo>
                      <a:pt x="51" y="30"/>
                      <a:pt x="51" y="31"/>
                      <a:pt x="51" y="31"/>
                    </a:cubicBezTo>
                    <a:cubicBezTo>
                      <a:pt x="51" y="32"/>
                      <a:pt x="51" y="32"/>
                      <a:pt x="51" y="33"/>
                    </a:cubicBezTo>
                    <a:cubicBezTo>
                      <a:pt x="50" y="33"/>
                      <a:pt x="50" y="34"/>
                      <a:pt x="50" y="34"/>
                    </a:cubicBezTo>
                    <a:cubicBezTo>
                      <a:pt x="50" y="34"/>
                      <a:pt x="50" y="34"/>
                      <a:pt x="49" y="34"/>
                    </a:cubicBezTo>
                    <a:cubicBezTo>
                      <a:pt x="49" y="35"/>
                      <a:pt x="49" y="35"/>
                      <a:pt x="48" y="35"/>
                    </a:cubicBezTo>
                    <a:cubicBezTo>
                      <a:pt x="48" y="35"/>
                      <a:pt x="48" y="35"/>
                      <a:pt x="48" y="35"/>
                    </a:cubicBezTo>
                    <a:cubicBezTo>
                      <a:pt x="48" y="35"/>
                      <a:pt x="48" y="35"/>
                      <a:pt x="48" y="35"/>
                    </a:cubicBezTo>
                    <a:cubicBezTo>
                      <a:pt x="48" y="34"/>
                      <a:pt x="48" y="34"/>
                      <a:pt x="48" y="34"/>
                    </a:cubicBezTo>
                    <a:cubicBezTo>
                      <a:pt x="48" y="34"/>
                      <a:pt x="47" y="34"/>
                      <a:pt x="47" y="34"/>
                    </a:cubicBezTo>
                    <a:cubicBezTo>
                      <a:pt x="47" y="34"/>
                      <a:pt x="47" y="34"/>
                      <a:pt x="47" y="34"/>
                    </a:cubicBezTo>
                    <a:close/>
                    <a:moveTo>
                      <a:pt x="6" y="27"/>
                    </a:moveTo>
                    <a:cubicBezTo>
                      <a:pt x="6" y="27"/>
                      <a:pt x="6" y="27"/>
                      <a:pt x="6" y="27"/>
                    </a:cubicBezTo>
                    <a:cubicBezTo>
                      <a:pt x="5" y="27"/>
                      <a:pt x="5" y="27"/>
                      <a:pt x="5" y="27"/>
                    </a:cubicBezTo>
                    <a:cubicBezTo>
                      <a:pt x="5" y="27"/>
                      <a:pt x="5" y="27"/>
                      <a:pt x="5" y="27"/>
                    </a:cubicBezTo>
                    <a:cubicBezTo>
                      <a:pt x="4" y="27"/>
                      <a:pt x="4" y="27"/>
                      <a:pt x="4" y="28"/>
                    </a:cubicBezTo>
                    <a:cubicBezTo>
                      <a:pt x="4" y="28"/>
                      <a:pt x="4" y="29"/>
                      <a:pt x="3" y="29"/>
                    </a:cubicBezTo>
                    <a:cubicBezTo>
                      <a:pt x="3" y="29"/>
                      <a:pt x="3" y="30"/>
                      <a:pt x="3" y="30"/>
                    </a:cubicBezTo>
                    <a:cubicBezTo>
                      <a:pt x="3" y="31"/>
                      <a:pt x="4" y="31"/>
                      <a:pt x="4" y="32"/>
                    </a:cubicBezTo>
                    <a:cubicBezTo>
                      <a:pt x="4" y="32"/>
                      <a:pt x="4" y="32"/>
                      <a:pt x="4" y="32"/>
                    </a:cubicBezTo>
                    <a:cubicBezTo>
                      <a:pt x="4" y="33"/>
                      <a:pt x="4" y="33"/>
                      <a:pt x="4" y="33"/>
                    </a:cubicBezTo>
                    <a:cubicBezTo>
                      <a:pt x="5" y="34"/>
                      <a:pt x="5" y="34"/>
                      <a:pt x="6" y="35"/>
                    </a:cubicBezTo>
                    <a:cubicBezTo>
                      <a:pt x="6" y="35"/>
                      <a:pt x="7" y="35"/>
                      <a:pt x="7" y="35"/>
                    </a:cubicBezTo>
                    <a:cubicBezTo>
                      <a:pt x="7" y="35"/>
                      <a:pt x="7" y="35"/>
                      <a:pt x="7" y="35"/>
                    </a:cubicBezTo>
                    <a:cubicBezTo>
                      <a:pt x="7" y="34"/>
                      <a:pt x="7" y="34"/>
                      <a:pt x="7" y="34"/>
                    </a:cubicBezTo>
                    <a:cubicBezTo>
                      <a:pt x="7" y="34"/>
                      <a:pt x="7" y="34"/>
                      <a:pt x="7" y="34"/>
                    </a:cubicBezTo>
                    <a:cubicBezTo>
                      <a:pt x="7" y="34"/>
                      <a:pt x="6" y="33"/>
                      <a:pt x="7" y="33"/>
                    </a:cubicBezTo>
                    <a:cubicBezTo>
                      <a:pt x="7" y="32"/>
                      <a:pt x="7" y="32"/>
                      <a:pt x="7" y="32"/>
                    </a:cubicBezTo>
                    <a:cubicBezTo>
                      <a:pt x="7" y="32"/>
                      <a:pt x="6" y="32"/>
                      <a:pt x="6" y="32"/>
                    </a:cubicBezTo>
                    <a:cubicBezTo>
                      <a:pt x="6" y="32"/>
                      <a:pt x="6" y="32"/>
                      <a:pt x="6" y="32"/>
                    </a:cubicBezTo>
                    <a:cubicBezTo>
                      <a:pt x="6" y="32"/>
                      <a:pt x="6" y="31"/>
                      <a:pt x="6" y="31"/>
                    </a:cubicBezTo>
                    <a:cubicBezTo>
                      <a:pt x="6" y="31"/>
                      <a:pt x="6" y="31"/>
                      <a:pt x="6" y="30"/>
                    </a:cubicBezTo>
                    <a:cubicBezTo>
                      <a:pt x="6" y="30"/>
                      <a:pt x="6" y="30"/>
                      <a:pt x="5" y="30"/>
                    </a:cubicBezTo>
                    <a:cubicBezTo>
                      <a:pt x="5" y="30"/>
                      <a:pt x="5" y="29"/>
                      <a:pt x="6" y="29"/>
                    </a:cubicBezTo>
                    <a:cubicBezTo>
                      <a:pt x="5" y="29"/>
                      <a:pt x="5" y="29"/>
                      <a:pt x="5" y="29"/>
                    </a:cubicBezTo>
                    <a:cubicBezTo>
                      <a:pt x="5" y="29"/>
                      <a:pt x="5" y="28"/>
                      <a:pt x="5" y="28"/>
                    </a:cubicBezTo>
                    <a:cubicBezTo>
                      <a:pt x="5" y="28"/>
                      <a:pt x="5" y="27"/>
                      <a:pt x="6" y="27"/>
                    </a:cubicBezTo>
                    <a:close/>
                    <a:moveTo>
                      <a:pt x="47" y="18"/>
                    </a:moveTo>
                    <a:cubicBezTo>
                      <a:pt x="47" y="18"/>
                      <a:pt x="47" y="17"/>
                      <a:pt x="46" y="17"/>
                    </a:cubicBezTo>
                    <a:cubicBezTo>
                      <a:pt x="46" y="17"/>
                      <a:pt x="46" y="17"/>
                      <a:pt x="46" y="17"/>
                    </a:cubicBezTo>
                    <a:cubicBezTo>
                      <a:pt x="46" y="17"/>
                      <a:pt x="46" y="16"/>
                      <a:pt x="46" y="16"/>
                    </a:cubicBezTo>
                    <a:cubicBezTo>
                      <a:pt x="46" y="16"/>
                      <a:pt x="46" y="16"/>
                      <a:pt x="46" y="16"/>
                    </a:cubicBezTo>
                    <a:cubicBezTo>
                      <a:pt x="45" y="16"/>
                      <a:pt x="45" y="16"/>
                      <a:pt x="45" y="16"/>
                    </a:cubicBezTo>
                    <a:cubicBezTo>
                      <a:pt x="45" y="16"/>
                      <a:pt x="45" y="16"/>
                      <a:pt x="45" y="16"/>
                    </a:cubicBezTo>
                    <a:cubicBezTo>
                      <a:pt x="45" y="15"/>
                      <a:pt x="45" y="15"/>
                      <a:pt x="45" y="15"/>
                    </a:cubicBezTo>
                    <a:cubicBezTo>
                      <a:pt x="45" y="15"/>
                      <a:pt x="45" y="15"/>
                      <a:pt x="45" y="14"/>
                    </a:cubicBezTo>
                    <a:cubicBezTo>
                      <a:pt x="45" y="14"/>
                      <a:pt x="45" y="14"/>
                      <a:pt x="45" y="14"/>
                    </a:cubicBezTo>
                    <a:cubicBezTo>
                      <a:pt x="44" y="14"/>
                      <a:pt x="44" y="14"/>
                      <a:pt x="44" y="14"/>
                    </a:cubicBezTo>
                    <a:cubicBezTo>
                      <a:pt x="44" y="14"/>
                      <a:pt x="44" y="14"/>
                      <a:pt x="43" y="14"/>
                    </a:cubicBezTo>
                    <a:cubicBezTo>
                      <a:pt x="43" y="14"/>
                      <a:pt x="44" y="13"/>
                      <a:pt x="44" y="13"/>
                    </a:cubicBezTo>
                    <a:cubicBezTo>
                      <a:pt x="44" y="13"/>
                      <a:pt x="44" y="13"/>
                      <a:pt x="44" y="12"/>
                    </a:cubicBezTo>
                    <a:cubicBezTo>
                      <a:pt x="44" y="12"/>
                      <a:pt x="44" y="12"/>
                      <a:pt x="44" y="12"/>
                    </a:cubicBezTo>
                    <a:cubicBezTo>
                      <a:pt x="45" y="12"/>
                      <a:pt x="45" y="12"/>
                      <a:pt x="45" y="12"/>
                    </a:cubicBezTo>
                    <a:cubicBezTo>
                      <a:pt x="46" y="12"/>
                      <a:pt x="46" y="12"/>
                      <a:pt x="46" y="12"/>
                    </a:cubicBezTo>
                    <a:cubicBezTo>
                      <a:pt x="47" y="13"/>
                      <a:pt x="47" y="13"/>
                      <a:pt x="47" y="13"/>
                    </a:cubicBezTo>
                    <a:cubicBezTo>
                      <a:pt x="48" y="14"/>
                      <a:pt x="48" y="14"/>
                      <a:pt x="48" y="15"/>
                    </a:cubicBezTo>
                    <a:cubicBezTo>
                      <a:pt x="48" y="16"/>
                      <a:pt x="48" y="16"/>
                      <a:pt x="48" y="16"/>
                    </a:cubicBezTo>
                    <a:cubicBezTo>
                      <a:pt x="48" y="17"/>
                      <a:pt x="48" y="17"/>
                      <a:pt x="48" y="18"/>
                    </a:cubicBezTo>
                    <a:cubicBezTo>
                      <a:pt x="48" y="18"/>
                      <a:pt x="48" y="18"/>
                      <a:pt x="47" y="18"/>
                    </a:cubicBezTo>
                    <a:cubicBezTo>
                      <a:pt x="47" y="18"/>
                      <a:pt x="47" y="18"/>
                      <a:pt x="47" y="18"/>
                    </a:cubicBezTo>
                    <a:close/>
                    <a:moveTo>
                      <a:pt x="23" y="47"/>
                    </a:moveTo>
                    <a:cubicBezTo>
                      <a:pt x="23" y="48"/>
                      <a:pt x="24" y="48"/>
                      <a:pt x="24" y="48"/>
                    </a:cubicBezTo>
                    <a:cubicBezTo>
                      <a:pt x="24" y="49"/>
                      <a:pt x="24" y="49"/>
                      <a:pt x="23" y="50"/>
                    </a:cubicBezTo>
                    <a:cubicBezTo>
                      <a:pt x="23" y="50"/>
                      <a:pt x="22" y="50"/>
                      <a:pt x="22" y="50"/>
                    </a:cubicBezTo>
                    <a:cubicBezTo>
                      <a:pt x="22" y="50"/>
                      <a:pt x="21" y="50"/>
                      <a:pt x="21" y="50"/>
                    </a:cubicBezTo>
                    <a:cubicBezTo>
                      <a:pt x="20" y="50"/>
                      <a:pt x="20" y="50"/>
                      <a:pt x="19" y="50"/>
                    </a:cubicBezTo>
                    <a:cubicBezTo>
                      <a:pt x="19" y="49"/>
                      <a:pt x="18" y="49"/>
                      <a:pt x="18" y="49"/>
                    </a:cubicBezTo>
                    <a:cubicBezTo>
                      <a:pt x="18" y="48"/>
                      <a:pt x="18" y="48"/>
                      <a:pt x="18" y="47"/>
                    </a:cubicBezTo>
                    <a:cubicBezTo>
                      <a:pt x="18" y="47"/>
                      <a:pt x="18" y="47"/>
                      <a:pt x="18" y="46"/>
                    </a:cubicBezTo>
                    <a:cubicBezTo>
                      <a:pt x="18" y="46"/>
                      <a:pt x="18" y="46"/>
                      <a:pt x="18" y="46"/>
                    </a:cubicBezTo>
                    <a:cubicBezTo>
                      <a:pt x="18" y="46"/>
                      <a:pt x="18" y="46"/>
                      <a:pt x="18" y="46"/>
                    </a:cubicBezTo>
                    <a:cubicBezTo>
                      <a:pt x="18" y="46"/>
                      <a:pt x="19" y="47"/>
                      <a:pt x="19" y="47"/>
                    </a:cubicBezTo>
                    <a:cubicBezTo>
                      <a:pt x="20" y="47"/>
                      <a:pt x="20" y="47"/>
                      <a:pt x="21" y="47"/>
                    </a:cubicBezTo>
                    <a:cubicBezTo>
                      <a:pt x="21" y="47"/>
                      <a:pt x="21" y="48"/>
                      <a:pt x="21" y="48"/>
                    </a:cubicBezTo>
                    <a:cubicBezTo>
                      <a:pt x="22" y="48"/>
                      <a:pt x="22" y="48"/>
                      <a:pt x="23" y="47"/>
                    </a:cubicBezTo>
                    <a:cubicBezTo>
                      <a:pt x="23" y="47"/>
                      <a:pt x="23" y="47"/>
                      <a:pt x="23" y="47"/>
                    </a:cubicBezTo>
                    <a:close/>
                    <a:moveTo>
                      <a:pt x="41" y="12"/>
                    </a:moveTo>
                    <a:cubicBezTo>
                      <a:pt x="41" y="12"/>
                      <a:pt x="42" y="12"/>
                      <a:pt x="42" y="12"/>
                    </a:cubicBezTo>
                    <a:cubicBezTo>
                      <a:pt x="42" y="12"/>
                      <a:pt x="42" y="11"/>
                      <a:pt x="42" y="11"/>
                    </a:cubicBezTo>
                    <a:cubicBezTo>
                      <a:pt x="42" y="11"/>
                      <a:pt x="42" y="10"/>
                      <a:pt x="42" y="10"/>
                    </a:cubicBezTo>
                    <a:cubicBezTo>
                      <a:pt x="41" y="10"/>
                      <a:pt x="41" y="10"/>
                      <a:pt x="41" y="10"/>
                    </a:cubicBezTo>
                    <a:cubicBezTo>
                      <a:pt x="41" y="10"/>
                      <a:pt x="41" y="9"/>
                      <a:pt x="41" y="9"/>
                    </a:cubicBezTo>
                    <a:cubicBezTo>
                      <a:pt x="40" y="9"/>
                      <a:pt x="40" y="9"/>
                      <a:pt x="40" y="9"/>
                    </a:cubicBezTo>
                    <a:cubicBezTo>
                      <a:pt x="40" y="9"/>
                      <a:pt x="39" y="9"/>
                      <a:pt x="39" y="9"/>
                    </a:cubicBezTo>
                    <a:cubicBezTo>
                      <a:pt x="39" y="9"/>
                      <a:pt x="39" y="9"/>
                      <a:pt x="39" y="8"/>
                    </a:cubicBezTo>
                    <a:cubicBezTo>
                      <a:pt x="39" y="8"/>
                      <a:pt x="39" y="8"/>
                      <a:pt x="39" y="8"/>
                    </a:cubicBezTo>
                    <a:cubicBezTo>
                      <a:pt x="39" y="8"/>
                      <a:pt x="39" y="8"/>
                      <a:pt x="39" y="8"/>
                    </a:cubicBezTo>
                    <a:cubicBezTo>
                      <a:pt x="39" y="8"/>
                      <a:pt x="39" y="8"/>
                      <a:pt x="39" y="7"/>
                    </a:cubicBezTo>
                    <a:cubicBezTo>
                      <a:pt x="40" y="7"/>
                      <a:pt x="40" y="7"/>
                      <a:pt x="40" y="7"/>
                    </a:cubicBezTo>
                    <a:cubicBezTo>
                      <a:pt x="40" y="7"/>
                      <a:pt x="40" y="7"/>
                      <a:pt x="40" y="7"/>
                    </a:cubicBezTo>
                    <a:cubicBezTo>
                      <a:pt x="41" y="7"/>
                      <a:pt x="41" y="7"/>
                      <a:pt x="41" y="7"/>
                    </a:cubicBezTo>
                    <a:cubicBezTo>
                      <a:pt x="41" y="7"/>
                      <a:pt x="42" y="7"/>
                      <a:pt x="42" y="8"/>
                    </a:cubicBezTo>
                    <a:cubicBezTo>
                      <a:pt x="42" y="8"/>
                      <a:pt x="42" y="8"/>
                      <a:pt x="43" y="9"/>
                    </a:cubicBezTo>
                    <a:cubicBezTo>
                      <a:pt x="43" y="9"/>
                      <a:pt x="43" y="9"/>
                      <a:pt x="43" y="10"/>
                    </a:cubicBezTo>
                    <a:cubicBezTo>
                      <a:pt x="43" y="10"/>
                      <a:pt x="43" y="10"/>
                      <a:pt x="43" y="10"/>
                    </a:cubicBezTo>
                    <a:cubicBezTo>
                      <a:pt x="43" y="10"/>
                      <a:pt x="43" y="10"/>
                      <a:pt x="43" y="10"/>
                    </a:cubicBezTo>
                    <a:cubicBezTo>
                      <a:pt x="44" y="11"/>
                      <a:pt x="43" y="11"/>
                      <a:pt x="43" y="12"/>
                    </a:cubicBezTo>
                    <a:cubicBezTo>
                      <a:pt x="43" y="12"/>
                      <a:pt x="43" y="12"/>
                      <a:pt x="43" y="12"/>
                    </a:cubicBezTo>
                    <a:cubicBezTo>
                      <a:pt x="43" y="12"/>
                      <a:pt x="43" y="12"/>
                      <a:pt x="42" y="12"/>
                    </a:cubicBezTo>
                    <a:cubicBezTo>
                      <a:pt x="42" y="12"/>
                      <a:pt x="42" y="12"/>
                      <a:pt x="42" y="12"/>
                    </a:cubicBezTo>
                    <a:cubicBezTo>
                      <a:pt x="41" y="12"/>
                      <a:pt x="41" y="12"/>
                      <a:pt x="41" y="12"/>
                    </a:cubicBezTo>
                    <a:cubicBezTo>
                      <a:pt x="41" y="12"/>
                      <a:pt x="40" y="11"/>
                      <a:pt x="40" y="11"/>
                    </a:cubicBezTo>
                    <a:cubicBezTo>
                      <a:pt x="40" y="11"/>
                      <a:pt x="40" y="11"/>
                      <a:pt x="40" y="11"/>
                    </a:cubicBezTo>
                    <a:cubicBezTo>
                      <a:pt x="40" y="11"/>
                      <a:pt x="40" y="11"/>
                      <a:pt x="40" y="10"/>
                    </a:cubicBezTo>
                    <a:cubicBezTo>
                      <a:pt x="40" y="10"/>
                      <a:pt x="40" y="10"/>
                      <a:pt x="40" y="10"/>
                    </a:cubicBezTo>
                    <a:cubicBezTo>
                      <a:pt x="41" y="10"/>
                      <a:pt x="41" y="10"/>
                      <a:pt x="41" y="11"/>
                    </a:cubicBezTo>
                    <a:cubicBezTo>
                      <a:pt x="42" y="11"/>
                      <a:pt x="42" y="11"/>
                      <a:pt x="42" y="11"/>
                    </a:cubicBezTo>
                    <a:cubicBezTo>
                      <a:pt x="42" y="12"/>
                      <a:pt x="41" y="12"/>
                      <a:pt x="41" y="12"/>
                    </a:cubicBezTo>
                    <a:cubicBezTo>
                      <a:pt x="41" y="12"/>
                      <a:pt x="41" y="12"/>
                      <a:pt x="41" y="12"/>
                    </a:cubicBezTo>
                    <a:cubicBezTo>
                      <a:pt x="41" y="12"/>
                      <a:pt x="41" y="12"/>
                      <a:pt x="41" y="12"/>
                    </a:cubicBezTo>
                    <a:cubicBezTo>
                      <a:pt x="41" y="12"/>
                      <a:pt x="41" y="12"/>
                      <a:pt x="41" y="12"/>
                    </a:cubicBezTo>
                    <a:close/>
                    <a:moveTo>
                      <a:pt x="48" y="24"/>
                    </a:moveTo>
                    <a:cubicBezTo>
                      <a:pt x="48" y="24"/>
                      <a:pt x="48" y="23"/>
                      <a:pt x="49" y="23"/>
                    </a:cubicBezTo>
                    <a:cubicBezTo>
                      <a:pt x="49" y="23"/>
                      <a:pt x="49" y="23"/>
                      <a:pt x="49" y="23"/>
                    </a:cubicBezTo>
                    <a:cubicBezTo>
                      <a:pt x="49" y="23"/>
                      <a:pt x="49" y="22"/>
                      <a:pt x="48" y="22"/>
                    </a:cubicBezTo>
                    <a:cubicBezTo>
                      <a:pt x="48" y="22"/>
                      <a:pt x="48" y="22"/>
                      <a:pt x="48" y="21"/>
                    </a:cubicBezTo>
                    <a:cubicBezTo>
                      <a:pt x="48" y="21"/>
                      <a:pt x="48" y="21"/>
                      <a:pt x="48" y="21"/>
                    </a:cubicBezTo>
                    <a:cubicBezTo>
                      <a:pt x="48" y="21"/>
                      <a:pt x="48" y="20"/>
                      <a:pt x="48" y="20"/>
                    </a:cubicBezTo>
                    <a:cubicBezTo>
                      <a:pt x="48" y="20"/>
                      <a:pt x="47" y="19"/>
                      <a:pt x="47" y="19"/>
                    </a:cubicBezTo>
                    <a:cubicBezTo>
                      <a:pt x="47" y="19"/>
                      <a:pt x="47" y="19"/>
                      <a:pt x="47" y="19"/>
                    </a:cubicBezTo>
                    <a:cubicBezTo>
                      <a:pt x="47" y="19"/>
                      <a:pt x="47" y="19"/>
                      <a:pt x="48" y="19"/>
                    </a:cubicBezTo>
                    <a:cubicBezTo>
                      <a:pt x="48" y="19"/>
                      <a:pt x="49" y="19"/>
                      <a:pt x="49" y="20"/>
                    </a:cubicBezTo>
                    <a:cubicBezTo>
                      <a:pt x="50" y="20"/>
                      <a:pt x="50" y="21"/>
                      <a:pt x="51" y="22"/>
                    </a:cubicBezTo>
                    <a:cubicBezTo>
                      <a:pt x="51" y="22"/>
                      <a:pt x="51" y="23"/>
                      <a:pt x="51" y="23"/>
                    </a:cubicBezTo>
                    <a:cubicBezTo>
                      <a:pt x="51" y="24"/>
                      <a:pt x="51" y="24"/>
                      <a:pt x="51" y="24"/>
                    </a:cubicBezTo>
                    <a:cubicBezTo>
                      <a:pt x="50" y="25"/>
                      <a:pt x="50" y="26"/>
                      <a:pt x="49" y="26"/>
                    </a:cubicBezTo>
                    <a:cubicBezTo>
                      <a:pt x="49" y="26"/>
                      <a:pt x="49" y="26"/>
                      <a:pt x="49" y="26"/>
                    </a:cubicBezTo>
                    <a:cubicBezTo>
                      <a:pt x="49" y="26"/>
                      <a:pt x="49" y="26"/>
                      <a:pt x="48" y="26"/>
                    </a:cubicBezTo>
                    <a:cubicBezTo>
                      <a:pt x="49" y="26"/>
                      <a:pt x="49" y="26"/>
                      <a:pt x="49" y="26"/>
                    </a:cubicBezTo>
                    <a:cubicBezTo>
                      <a:pt x="49" y="26"/>
                      <a:pt x="49" y="25"/>
                      <a:pt x="49" y="25"/>
                    </a:cubicBezTo>
                    <a:cubicBezTo>
                      <a:pt x="49" y="24"/>
                      <a:pt x="48" y="24"/>
                      <a:pt x="48" y="24"/>
                    </a:cubicBezTo>
                    <a:cubicBezTo>
                      <a:pt x="48" y="24"/>
                      <a:pt x="48" y="24"/>
                      <a:pt x="48" y="24"/>
                    </a:cubicBezTo>
                    <a:cubicBezTo>
                      <a:pt x="48" y="24"/>
                      <a:pt x="48" y="24"/>
                      <a:pt x="48" y="24"/>
                    </a:cubicBezTo>
                    <a:close/>
                    <a:moveTo>
                      <a:pt x="7" y="35"/>
                    </a:moveTo>
                    <a:cubicBezTo>
                      <a:pt x="7" y="36"/>
                      <a:pt x="7" y="36"/>
                      <a:pt x="8" y="36"/>
                    </a:cubicBezTo>
                    <a:cubicBezTo>
                      <a:pt x="8" y="36"/>
                      <a:pt x="8" y="37"/>
                      <a:pt x="8" y="37"/>
                    </a:cubicBezTo>
                    <a:cubicBezTo>
                      <a:pt x="8" y="37"/>
                      <a:pt x="9" y="37"/>
                      <a:pt x="9" y="37"/>
                    </a:cubicBezTo>
                    <a:cubicBezTo>
                      <a:pt x="9" y="38"/>
                      <a:pt x="9" y="38"/>
                      <a:pt x="9" y="38"/>
                    </a:cubicBezTo>
                    <a:cubicBezTo>
                      <a:pt x="9" y="39"/>
                      <a:pt x="9" y="39"/>
                      <a:pt x="9" y="39"/>
                    </a:cubicBezTo>
                    <a:cubicBezTo>
                      <a:pt x="9" y="39"/>
                      <a:pt x="10" y="39"/>
                      <a:pt x="10" y="39"/>
                    </a:cubicBezTo>
                    <a:cubicBezTo>
                      <a:pt x="10" y="39"/>
                      <a:pt x="10" y="39"/>
                      <a:pt x="10" y="39"/>
                    </a:cubicBezTo>
                    <a:cubicBezTo>
                      <a:pt x="10" y="39"/>
                      <a:pt x="10" y="40"/>
                      <a:pt x="10" y="40"/>
                    </a:cubicBezTo>
                    <a:cubicBezTo>
                      <a:pt x="11" y="41"/>
                      <a:pt x="11" y="40"/>
                      <a:pt x="11" y="40"/>
                    </a:cubicBezTo>
                    <a:cubicBezTo>
                      <a:pt x="11" y="41"/>
                      <a:pt x="11" y="41"/>
                      <a:pt x="11" y="41"/>
                    </a:cubicBezTo>
                    <a:cubicBezTo>
                      <a:pt x="11" y="41"/>
                      <a:pt x="11" y="41"/>
                      <a:pt x="11" y="41"/>
                    </a:cubicBezTo>
                    <a:cubicBezTo>
                      <a:pt x="10" y="41"/>
                      <a:pt x="9" y="41"/>
                      <a:pt x="9" y="41"/>
                    </a:cubicBezTo>
                    <a:cubicBezTo>
                      <a:pt x="8" y="41"/>
                      <a:pt x="7" y="40"/>
                      <a:pt x="7" y="40"/>
                    </a:cubicBezTo>
                    <a:cubicBezTo>
                      <a:pt x="7" y="39"/>
                      <a:pt x="7" y="38"/>
                      <a:pt x="6" y="38"/>
                    </a:cubicBezTo>
                    <a:cubicBezTo>
                      <a:pt x="6" y="38"/>
                      <a:pt x="6" y="37"/>
                      <a:pt x="6" y="37"/>
                    </a:cubicBezTo>
                    <a:cubicBezTo>
                      <a:pt x="6" y="37"/>
                      <a:pt x="6" y="37"/>
                      <a:pt x="6" y="36"/>
                    </a:cubicBezTo>
                    <a:cubicBezTo>
                      <a:pt x="6" y="36"/>
                      <a:pt x="7" y="36"/>
                      <a:pt x="7" y="35"/>
                    </a:cubicBezTo>
                    <a:cubicBezTo>
                      <a:pt x="7" y="35"/>
                      <a:pt x="7" y="35"/>
                      <a:pt x="7" y="35"/>
                    </a:cubicBezTo>
                    <a:cubicBezTo>
                      <a:pt x="7" y="35"/>
                      <a:pt x="7" y="35"/>
                      <a:pt x="7" y="35"/>
                    </a:cubicBezTo>
                    <a:close/>
                    <a:moveTo>
                      <a:pt x="19" y="7"/>
                    </a:moveTo>
                    <a:cubicBezTo>
                      <a:pt x="19" y="7"/>
                      <a:pt x="19" y="7"/>
                      <a:pt x="19" y="7"/>
                    </a:cubicBezTo>
                    <a:cubicBezTo>
                      <a:pt x="18" y="7"/>
                      <a:pt x="18" y="7"/>
                      <a:pt x="18" y="6"/>
                    </a:cubicBezTo>
                    <a:cubicBezTo>
                      <a:pt x="18" y="6"/>
                      <a:pt x="18" y="6"/>
                      <a:pt x="18" y="6"/>
                    </a:cubicBezTo>
                    <a:cubicBezTo>
                      <a:pt x="19" y="5"/>
                      <a:pt x="19" y="5"/>
                      <a:pt x="19" y="5"/>
                    </a:cubicBezTo>
                    <a:cubicBezTo>
                      <a:pt x="20" y="4"/>
                      <a:pt x="20" y="4"/>
                      <a:pt x="21" y="4"/>
                    </a:cubicBezTo>
                    <a:cubicBezTo>
                      <a:pt x="21" y="4"/>
                      <a:pt x="21" y="3"/>
                      <a:pt x="21" y="3"/>
                    </a:cubicBezTo>
                    <a:cubicBezTo>
                      <a:pt x="21" y="3"/>
                      <a:pt x="21" y="3"/>
                      <a:pt x="21" y="3"/>
                    </a:cubicBezTo>
                    <a:cubicBezTo>
                      <a:pt x="21" y="3"/>
                      <a:pt x="21" y="3"/>
                      <a:pt x="21" y="3"/>
                    </a:cubicBezTo>
                    <a:cubicBezTo>
                      <a:pt x="22" y="3"/>
                      <a:pt x="22" y="3"/>
                      <a:pt x="23" y="3"/>
                    </a:cubicBezTo>
                    <a:cubicBezTo>
                      <a:pt x="23" y="3"/>
                      <a:pt x="24" y="3"/>
                      <a:pt x="24" y="4"/>
                    </a:cubicBezTo>
                    <a:cubicBezTo>
                      <a:pt x="24" y="4"/>
                      <a:pt x="25" y="4"/>
                      <a:pt x="25" y="5"/>
                    </a:cubicBezTo>
                    <a:cubicBezTo>
                      <a:pt x="25" y="5"/>
                      <a:pt x="25" y="5"/>
                      <a:pt x="25" y="5"/>
                    </a:cubicBezTo>
                    <a:cubicBezTo>
                      <a:pt x="25" y="5"/>
                      <a:pt x="25" y="6"/>
                      <a:pt x="25" y="6"/>
                    </a:cubicBezTo>
                    <a:cubicBezTo>
                      <a:pt x="25" y="5"/>
                      <a:pt x="24" y="5"/>
                      <a:pt x="24" y="5"/>
                    </a:cubicBezTo>
                    <a:cubicBezTo>
                      <a:pt x="23" y="5"/>
                      <a:pt x="23" y="6"/>
                      <a:pt x="23" y="6"/>
                    </a:cubicBezTo>
                    <a:cubicBezTo>
                      <a:pt x="23" y="6"/>
                      <a:pt x="23" y="6"/>
                      <a:pt x="23" y="6"/>
                    </a:cubicBezTo>
                    <a:cubicBezTo>
                      <a:pt x="22" y="5"/>
                      <a:pt x="22" y="5"/>
                      <a:pt x="21" y="5"/>
                    </a:cubicBezTo>
                    <a:cubicBezTo>
                      <a:pt x="21" y="6"/>
                      <a:pt x="21" y="6"/>
                      <a:pt x="21" y="6"/>
                    </a:cubicBezTo>
                    <a:cubicBezTo>
                      <a:pt x="21" y="6"/>
                      <a:pt x="21" y="6"/>
                      <a:pt x="21" y="7"/>
                    </a:cubicBezTo>
                    <a:cubicBezTo>
                      <a:pt x="21" y="7"/>
                      <a:pt x="21" y="7"/>
                      <a:pt x="21" y="6"/>
                    </a:cubicBezTo>
                    <a:cubicBezTo>
                      <a:pt x="20" y="6"/>
                      <a:pt x="20" y="6"/>
                      <a:pt x="19" y="7"/>
                    </a:cubicBezTo>
                    <a:cubicBezTo>
                      <a:pt x="19" y="7"/>
                      <a:pt x="19" y="7"/>
                      <a:pt x="19" y="7"/>
                    </a:cubicBezTo>
                    <a:cubicBezTo>
                      <a:pt x="19" y="7"/>
                      <a:pt x="19" y="7"/>
                      <a:pt x="19" y="7"/>
                    </a:cubicBezTo>
                    <a:close/>
                    <a:moveTo>
                      <a:pt x="11" y="41"/>
                    </a:moveTo>
                    <a:cubicBezTo>
                      <a:pt x="12" y="42"/>
                      <a:pt x="12" y="42"/>
                      <a:pt x="13" y="42"/>
                    </a:cubicBezTo>
                    <a:cubicBezTo>
                      <a:pt x="13" y="43"/>
                      <a:pt x="13" y="43"/>
                      <a:pt x="13" y="43"/>
                    </a:cubicBezTo>
                    <a:cubicBezTo>
                      <a:pt x="14" y="44"/>
                      <a:pt x="14" y="44"/>
                      <a:pt x="15" y="43"/>
                    </a:cubicBezTo>
                    <a:cubicBezTo>
                      <a:pt x="14" y="44"/>
                      <a:pt x="15" y="45"/>
                      <a:pt x="15" y="45"/>
                    </a:cubicBezTo>
                    <a:cubicBezTo>
                      <a:pt x="16" y="45"/>
                      <a:pt x="16" y="45"/>
                      <a:pt x="16" y="45"/>
                    </a:cubicBezTo>
                    <a:cubicBezTo>
                      <a:pt x="16" y="45"/>
                      <a:pt x="16" y="45"/>
                      <a:pt x="16" y="45"/>
                    </a:cubicBezTo>
                    <a:cubicBezTo>
                      <a:pt x="16" y="45"/>
                      <a:pt x="17" y="46"/>
                      <a:pt x="17" y="46"/>
                    </a:cubicBezTo>
                    <a:cubicBezTo>
                      <a:pt x="17" y="46"/>
                      <a:pt x="16" y="46"/>
                      <a:pt x="16" y="47"/>
                    </a:cubicBezTo>
                    <a:cubicBezTo>
                      <a:pt x="15" y="47"/>
                      <a:pt x="15" y="47"/>
                      <a:pt x="14" y="47"/>
                    </a:cubicBezTo>
                    <a:cubicBezTo>
                      <a:pt x="14" y="46"/>
                      <a:pt x="13" y="46"/>
                      <a:pt x="13" y="46"/>
                    </a:cubicBezTo>
                    <a:cubicBezTo>
                      <a:pt x="13" y="45"/>
                      <a:pt x="12" y="45"/>
                      <a:pt x="12" y="45"/>
                    </a:cubicBezTo>
                    <a:cubicBezTo>
                      <a:pt x="11" y="44"/>
                      <a:pt x="11" y="44"/>
                      <a:pt x="11" y="43"/>
                    </a:cubicBezTo>
                    <a:cubicBezTo>
                      <a:pt x="11" y="43"/>
                      <a:pt x="11" y="43"/>
                      <a:pt x="11" y="43"/>
                    </a:cubicBezTo>
                    <a:cubicBezTo>
                      <a:pt x="11" y="42"/>
                      <a:pt x="11" y="42"/>
                      <a:pt x="11" y="41"/>
                    </a:cubicBezTo>
                    <a:cubicBezTo>
                      <a:pt x="11" y="41"/>
                      <a:pt x="11" y="41"/>
                      <a:pt x="11" y="41"/>
                    </a:cubicBezTo>
                    <a:close/>
                    <a:moveTo>
                      <a:pt x="15" y="10"/>
                    </a:moveTo>
                    <a:cubicBezTo>
                      <a:pt x="15" y="10"/>
                      <a:pt x="15" y="10"/>
                      <a:pt x="14" y="9"/>
                    </a:cubicBezTo>
                    <a:cubicBezTo>
                      <a:pt x="14" y="9"/>
                      <a:pt x="14" y="10"/>
                      <a:pt x="14" y="10"/>
                    </a:cubicBezTo>
                    <a:cubicBezTo>
                      <a:pt x="14" y="10"/>
                      <a:pt x="14" y="11"/>
                      <a:pt x="14" y="11"/>
                    </a:cubicBezTo>
                    <a:cubicBezTo>
                      <a:pt x="13" y="11"/>
                      <a:pt x="13" y="11"/>
                      <a:pt x="12" y="11"/>
                    </a:cubicBezTo>
                    <a:cubicBezTo>
                      <a:pt x="12" y="10"/>
                      <a:pt x="12" y="9"/>
                      <a:pt x="13" y="9"/>
                    </a:cubicBezTo>
                    <a:cubicBezTo>
                      <a:pt x="13" y="8"/>
                      <a:pt x="14" y="7"/>
                      <a:pt x="14" y="7"/>
                    </a:cubicBezTo>
                    <a:cubicBezTo>
                      <a:pt x="15" y="7"/>
                      <a:pt x="15" y="6"/>
                      <a:pt x="15" y="6"/>
                    </a:cubicBezTo>
                    <a:cubicBezTo>
                      <a:pt x="16" y="6"/>
                      <a:pt x="16" y="6"/>
                      <a:pt x="17" y="6"/>
                    </a:cubicBezTo>
                    <a:cubicBezTo>
                      <a:pt x="17" y="6"/>
                      <a:pt x="17" y="6"/>
                      <a:pt x="17" y="7"/>
                    </a:cubicBezTo>
                    <a:cubicBezTo>
                      <a:pt x="18" y="7"/>
                      <a:pt x="18" y="7"/>
                      <a:pt x="18" y="7"/>
                    </a:cubicBezTo>
                    <a:cubicBezTo>
                      <a:pt x="17" y="7"/>
                      <a:pt x="17" y="8"/>
                      <a:pt x="17" y="8"/>
                    </a:cubicBezTo>
                    <a:cubicBezTo>
                      <a:pt x="17" y="8"/>
                      <a:pt x="17" y="8"/>
                      <a:pt x="17" y="8"/>
                    </a:cubicBezTo>
                    <a:cubicBezTo>
                      <a:pt x="17" y="8"/>
                      <a:pt x="17" y="8"/>
                      <a:pt x="16" y="8"/>
                    </a:cubicBezTo>
                    <a:cubicBezTo>
                      <a:pt x="16" y="8"/>
                      <a:pt x="16" y="8"/>
                      <a:pt x="15" y="8"/>
                    </a:cubicBezTo>
                    <a:cubicBezTo>
                      <a:pt x="15" y="9"/>
                      <a:pt x="15" y="9"/>
                      <a:pt x="15" y="9"/>
                    </a:cubicBezTo>
                    <a:cubicBezTo>
                      <a:pt x="15" y="9"/>
                      <a:pt x="15" y="10"/>
                      <a:pt x="15" y="10"/>
                    </a:cubicBezTo>
                    <a:cubicBezTo>
                      <a:pt x="15" y="10"/>
                      <a:pt x="15" y="10"/>
                      <a:pt x="15" y="10"/>
                    </a:cubicBezTo>
                    <a:close/>
                    <a:moveTo>
                      <a:pt x="31" y="6"/>
                    </a:moveTo>
                    <a:cubicBezTo>
                      <a:pt x="31" y="5"/>
                      <a:pt x="31" y="5"/>
                      <a:pt x="30" y="5"/>
                    </a:cubicBezTo>
                    <a:cubicBezTo>
                      <a:pt x="30" y="5"/>
                      <a:pt x="30" y="5"/>
                      <a:pt x="29" y="5"/>
                    </a:cubicBezTo>
                    <a:cubicBezTo>
                      <a:pt x="29" y="5"/>
                      <a:pt x="28" y="4"/>
                      <a:pt x="27" y="5"/>
                    </a:cubicBezTo>
                    <a:cubicBezTo>
                      <a:pt x="27" y="5"/>
                      <a:pt x="26" y="5"/>
                      <a:pt x="26" y="5"/>
                    </a:cubicBezTo>
                    <a:cubicBezTo>
                      <a:pt x="26" y="4"/>
                      <a:pt x="26" y="4"/>
                      <a:pt x="27" y="4"/>
                    </a:cubicBezTo>
                    <a:cubicBezTo>
                      <a:pt x="27" y="3"/>
                      <a:pt x="27" y="3"/>
                      <a:pt x="27" y="3"/>
                    </a:cubicBezTo>
                    <a:cubicBezTo>
                      <a:pt x="27" y="3"/>
                      <a:pt x="27" y="3"/>
                      <a:pt x="28" y="3"/>
                    </a:cubicBezTo>
                    <a:cubicBezTo>
                      <a:pt x="28" y="3"/>
                      <a:pt x="28" y="3"/>
                      <a:pt x="28" y="3"/>
                    </a:cubicBezTo>
                    <a:cubicBezTo>
                      <a:pt x="28" y="3"/>
                      <a:pt x="29" y="3"/>
                      <a:pt x="29" y="3"/>
                    </a:cubicBezTo>
                    <a:cubicBezTo>
                      <a:pt x="30" y="3"/>
                      <a:pt x="30" y="3"/>
                      <a:pt x="31" y="3"/>
                    </a:cubicBezTo>
                    <a:cubicBezTo>
                      <a:pt x="31" y="3"/>
                      <a:pt x="31" y="4"/>
                      <a:pt x="32" y="4"/>
                    </a:cubicBezTo>
                    <a:cubicBezTo>
                      <a:pt x="32" y="4"/>
                      <a:pt x="32" y="5"/>
                      <a:pt x="32" y="5"/>
                    </a:cubicBezTo>
                    <a:cubicBezTo>
                      <a:pt x="32" y="5"/>
                      <a:pt x="32" y="5"/>
                      <a:pt x="32" y="5"/>
                    </a:cubicBezTo>
                    <a:cubicBezTo>
                      <a:pt x="32" y="5"/>
                      <a:pt x="31" y="5"/>
                      <a:pt x="31" y="6"/>
                    </a:cubicBezTo>
                    <a:cubicBezTo>
                      <a:pt x="31" y="6"/>
                      <a:pt x="31" y="6"/>
                      <a:pt x="31" y="6"/>
                    </a:cubicBezTo>
                    <a:cubicBezTo>
                      <a:pt x="31" y="6"/>
                      <a:pt x="31" y="6"/>
                      <a:pt x="31" y="6"/>
                    </a:cubicBezTo>
                    <a:close/>
                    <a:moveTo>
                      <a:pt x="33" y="6"/>
                    </a:moveTo>
                    <a:cubicBezTo>
                      <a:pt x="33" y="6"/>
                      <a:pt x="33" y="5"/>
                      <a:pt x="33" y="5"/>
                    </a:cubicBezTo>
                    <a:cubicBezTo>
                      <a:pt x="33" y="5"/>
                      <a:pt x="34" y="4"/>
                      <a:pt x="34" y="4"/>
                    </a:cubicBezTo>
                    <a:cubicBezTo>
                      <a:pt x="35" y="4"/>
                      <a:pt x="35" y="4"/>
                      <a:pt x="35" y="4"/>
                    </a:cubicBezTo>
                    <a:cubicBezTo>
                      <a:pt x="36" y="4"/>
                      <a:pt x="36" y="4"/>
                      <a:pt x="37" y="5"/>
                    </a:cubicBezTo>
                    <a:cubicBezTo>
                      <a:pt x="37" y="5"/>
                      <a:pt x="38" y="5"/>
                      <a:pt x="38" y="6"/>
                    </a:cubicBezTo>
                    <a:cubicBezTo>
                      <a:pt x="38" y="6"/>
                      <a:pt x="38" y="6"/>
                      <a:pt x="39" y="6"/>
                    </a:cubicBezTo>
                    <a:cubicBezTo>
                      <a:pt x="39" y="7"/>
                      <a:pt x="39" y="7"/>
                      <a:pt x="39" y="7"/>
                    </a:cubicBezTo>
                    <a:cubicBezTo>
                      <a:pt x="39" y="7"/>
                      <a:pt x="39" y="7"/>
                      <a:pt x="38" y="8"/>
                    </a:cubicBezTo>
                    <a:cubicBezTo>
                      <a:pt x="38" y="7"/>
                      <a:pt x="37" y="7"/>
                      <a:pt x="37" y="8"/>
                    </a:cubicBezTo>
                    <a:cubicBezTo>
                      <a:pt x="37" y="7"/>
                      <a:pt x="37" y="7"/>
                      <a:pt x="37" y="7"/>
                    </a:cubicBezTo>
                    <a:cubicBezTo>
                      <a:pt x="36" y="7"/>
                      <a:pt x="36" y="7"/>
                      <a:pt x="36" y="7"/>
                    </a:cubicBezTo>
                    <a:cubicBezTo>
                      <a:pt x="36" y="7"/>
                      <a:pt x="35" y="7"/>
                      <a:pt x="35" y="7"/>
                    </a:cubicBezTo>
                    <a:cubicBezTo>
                      <a:pt x="35" y="6"/>
                      <a:pt x="35" y="6"/>
                      <a:pt x="34" y="6"/>
                    </a:cubicBezTo>
                    <a:cubicBezTo>
                      <a:pt x="34" y="6"/>
                      <a:pt x="34" y="6"/>
                      <a:pt x="33" y="6"/>
                    </a:cubicBezTo>
                    <a:cubicBezTo>
                      <a:pt x="33" y="6"/>
                      <a:pt x="33" y="6"/>
                      <a:pt x="33" y="6"/>
                    </a:cubicBezTo>
                    <a:close/>
                    <a:moveTo>
                      <a:pt x="36" y="39"/>
                    </a:moveTo>
                    <a:cubicBezTo>
                      <a:pt x="36" y="39"/>
                      <a:pt x="36" y="40"/>
                      <a:pt x="37" y="40"/>
                    </a:cubicBezTo>
                    <a:cubicBezTo>
                      <a:pt x="37" y="40"/>
                      <a:pt x="38" y="40"/>
                      <a:pt x="38" y="41"/>
                    </a:cubicBezTo>
                    <a:cubicBezTo>
                      <a:pt x="38" y="41"/>
                      <a:pt x="38" y="41"/>
                      <a:pt x="38" y="41"/>
                    </a:cubicBezTo>
                    <a:cubicBezTo>
                      <a:pt x="38" y="41"/>
                      <a:pt x="37" y="42"/>
                      <a:pt x="36" y="43"/>
                    </a:cubicBezTo>
                    <a:cubicBezTo>
                      <a:pt x="36" y="42"/>
                      <a:pt x="36" y="40"/>
                      <a:pt x="36" y="39"/>
                    </a:cubicBezTo>
                    <a:cubicBezTo>
                      <a:pt x="36" y="39"/>
                      <a:pt x="36" y="39"/>
                      <a:pt x="36" y="39"/>
                    </a:cubicBezTo>
                    <a:close/>
                    <a:moveTo>
                      <a:pt x="22" y="46"/>
                    </a:moveTo>
                    <a:cubicBezTo>
                      <a:pt x="22" y="46"/>
                      <a:pt x="22" y="46"/>
                      <a:pt x="21" y="46"/>
                    </a:cubicBezTo>
                    <a:cubicBezTo>
                      <a:pt x="21" y="46"/>
                      <a:pt x="22" y="46"/>
                      <a:pt x="22" y="45"/>
                    </a:cubicBezTo>
                    <a:cubicBezTo>
                      <a:pt x="22" y="45"/>
                      <a:pt x="22" y="45"/>
                      <a:pt x="22" y="44"/>
                    </a:cubicBezTo>
                    <a:cubicBezTo>
                      <a:pt x="22" y="44"/>
                      <a:pt x="22" y="44"/>
                      <a:pt x="22" y="44"/>
                    </a:cubicBezTo>
                    <a:cubicBezTo>
                      <a:pt x="22" y="44"/>
                      <a:pt x="22" y="44"/>
                      <a:pt x="21" y="44"/>
                    </a:cubicBezTo>
                    <a:cubicBezTo>
                      <a:pt x="21" y="45"/>
                      <a:pt x="21" y="45"/>
                      <a:pt x="21" y="45"/>
                    </a:cubicBezTo>
                    <a:cubicBezTo>
                      <a:pt x="21" y="46"/>
                      <a:pt x="21" y="46"/>
                      <a:pt x="21" y="46"/>
                    </a:cubicBezTo>
                    <a:cubicBezTo>
                      <a:pt x="21" y="46"/>
                      <a:pt x="21" y="46"/>
                      <a:pt x="20" y="46"/>
                    </a:cubicBezTo>
                    <a:cubicBezTo>
                      <a:pt x="20" y="45"/>
                      <a:pt x="21" y="45"/>
                      <a:pt x="21" y="45"/>
                    </a:cubicBezTo>
                    <a:cubicBezTo>
                      <a:pt x="21" y="44"/>
                      <a:pt x="21" y="44"/>
                      <a:pt x="21" y="44"/>
                    </a:cubicBezTo>
                    <a:cubicBezTo>
                      <a:pt x="21" y="44"/>
                      <a:pt x="21" y="44"/>
                      <a:pt x="21" y="44"/>
                    </a:cubicBezTo>
                    <a:cubicBezTo>
                      <a:pt x="21" y="44"/>
                      <a:pt x="21" y="44"/>
                      <a:pt x="20" y="44"/>
                    </a:cubicBezTo>
                    <a:cubicBezTo>
                      <a:pt x="20" y="45"/>
                      <a:pt x="20" y="45"/>
                      <a:pt x="20" y="45"/>
                    </a:cubicBezTo>
                    <a:cubicBezTo>
                      <a:pt x="20" y="45"/>
                      <a:pt x="20" y="46"/>
                      <a:pt x="20" y="45"/>
                    </a:cubicBezTo>
                    <a:cubicBezTo>
                      <a:pt x="20" y="45"/>
                      <a:pt x="19" y="45"/>
                      <a:pt x="19" y="45"/>
                    </a:cubicBezTo>
                    <a:cubicBezTo>
                      <a:pt x="20" y="45"/>
                      <a:pt x="20" y="44"/>
                      <a:pt x="20" y="43"/>
                    </a:cubicBezTo>
                    <a:cubicBezTo>
                      <a:pt x="20" y="43"/>
                      <a:pt x="20" y="44"/>
                      <a:pt x="21" y="44"/>
                    </a:cubicBezTo>
                    <a:cubicBezTo>
                      <a:pt x="21" y="44"/>
                      <a:pt x="21" y="44"/>
                      <a:pt x="21" y="44"/>
                    </a:cubicBezTo>
                    <a:cubicBezTo>
                      <a:pt x="21" y="44"/>
                      <a:pt x="21" y="44"/>
                      <a:pt x="21" y="44"/>
                    </a:cubicBezTo>
                    <a:cubicBezTo>
                      <a:pt x="21" y="44"/>
                      <a:pt x="21" y="44"/>
                      <a:pt x="21" y="44"/>
                    </a:cubicBezTo>
                    <a:cubicBezTo>
                      <a:pt x="22" y="44"/>
                      <a:pt x="22" y="44"/>
                      <a:pt x="23" y="44"/>
                    </a:cubicBezTo>
                    <a:cubicBezTo>
                      <a:pt x="23" y="44"/>
                      <a:pt x="23" y="44"/>
                      <a:pt x="23" y="44"/>
                    </a:cubicBezTo>
                    <a:cubicBezTo>
                      <a:pt x="23" y="45"/>
                      <a:pt x="22" y="46"/>
                      <a:pt x="22" y="46"/>
                    </a:cubicBezTo>
                    <a:cubicBezTo>
                      <a:pt x="22" y="46"/>
                      <a:pt x="22" y="46"/>
                      <a:pt x="22" y="46"/>
                    </a:cubicBezTo>
                    <a:close/>
                    <a:moveTo>
                      <a:pt x="33" y="44"/>
                    </a:moveTo>
                    <a:cubicBezTo>
                      <a:pt x="33" y="43"/>
                      <a:pt x="33" y="42"/>
                      <a:pt x="33" y="41"/>
                    </a:cubicBezTo>
                    <a:cubicBezTo>
                      <a:pt x="34" y="41"/>
                      <a:pt x="35" y="42"/>
                      <a:pt x="35" y="43"/>
                    </a:cubicBezTo>
                    <a:cubicBezTo>
                      <a:pt x="34" y="43"/>
                      <a:pt x="34" y="44"/>
                      <a:pt x="33" y="44"/>
                    </a:cubicBezTo>
                    <a:cubicBezTo>
                      <a:pt x="33" y="44"/>
                      <a:pt x="33" y="44"/>
                      <a:pt x="33" y="44"/>
                    </a:cubicBezTo>
                    <a:close/>
                    <a:moveTo>
                      <a:pt x="11" y="44"/>
                    </a:moveTo>
                    <a:cubicBezTo>
                      <a:pt x="11" y="44"/>
                      <a:pt x="11" y="44"/>
                      <a:pt x="11" y="45"/>
                    </a:cubicBezTo>
                    <a:cubicBezTo>
                      <a:pt x="11" y="45"/>
                      <a:pt x="12" y="45"/>
                      <a:pt x="12" y="45"/>
                    </a:cubicBezTo>
                    <a:cubicBezTo>
                      <a:pt x="12" y="46"/>
                      <a:pt x="12" y="46"/>
                      <a:pt x="13" y="46"/>
                    </a:cubicBezTo>
                    <a:cubicBezTo>
                      <a:pt x="13" y="46"/>
                      <a:pt x="13" y="46"/>
                      <a:pt x="13" y="46"/>
                    </a:cubicBezTo>
                    <a:cubicBezTo>
                      <a:pt x="13" y="46"/>
                      <a:pt x="13" y="47"/>
                      <a:pt x="14" y="47"/>
                    </a:cubicBezTo>
                    <a:cubicBezTo>
                      <a:pt x="14" y="47"/>
                      <a:pt x="14" y="47"/>
                      <a:pt x="15" y="47"/>
                    </a:cubicBezTo>
                    <a:cubicBezTo>
                      <a:pt x="15" y="47"/>
                      <a:pt x="15" y="47"/>
                      <a:pt x="15" y="47"/>
                    </a:cubicBezTo>
                    <a:cubicBezTo>
                      <a:pt x="15" y="47"/>
                      <a:pt x="15" y="47"/>
                      <a:pt x="15" y="47"/>
                    </a:cubicBezTo>
                    <a:cubicBezTo>
                      <a:pt x="15" y="47"/>
                      <a:pt x="16" y="47"/>
                      <a:pt x="16" y="47"/>
                    </a:cubicBezTo>
                    <a:cubicBezTo>
                      <a:pt x="15" y="48"/>
                      <a:pt x="15" y="48"/>
                      <a:pt x="14" y="48"/>
                    </a:cubicBezTo>
                    <a:cubicBezTo>
                      <a:pt x="14" y="48"/>
                      <a:pt x="13" y="48"/>
                      <a:pt x="13" y="47"/>
                    </a:cubicBezTo>
                    <a:cubicBezTo>
                      <a:pt x="12" y="47"/>
                      <a:pt x="12" y="47"/>
                      <a:pt x="12" y="47"/>
                    </a:cubicBezTo>
                    <a:cubicBezTo>
                      <a:pt x="12" y="47"/>
                      <a:pt x="12" y="46"/>
                      <a:pt x="11" y="46"/>
                    </a:cubicBezTo>
                    <a:cubicBezTo>
                      <a:pt x="11" y="46"/>
                      <a:pt x="11" y="46"/>
                      <a:pt x="11" y="45"/>
                    </a:cubicBezTo>
                    <a:cubicBezTo>
                      <a:pt x="11" y="45"/>
                      <a:pt x="11" y="45"/>
                      <a:pt x="11" y="44"/>
                    </a:cubicBezTo>
                    <a:cubicBezTo>
                      <a:pt x="11" y="44"/>
                      <a:pt x="11" y="44"/>
                      <a:pt x="11" y="44"/>
                    </a:cubicBezTo>
                    <a:close/>
                    <a:moveTo>
                      <a:pt x="39" y="41"/>
                    </a:moveTo>
                    <a:cubicBezTo>
                      <a:pt x="39" y="41"/>
                      <a:pt x="39" y="41"/>
                      <a:pt x="39" y="41"/>
                    </a:cubicBezTo>
                    <a:cubicBezTo>
                      <a:pt x="39" y="40"/>
                      <a:pt x="39" y="40"/>
                      <a:pt x="39" y="40"/>
                    </a:cubicBezTo>
                    <a:cubicBezTo>
                      <a:pt x="39" y="40"/>
                      <a:pt x="39" y="40"/>
                      <a:pt x="39" y="40"/>
                    </a:cubicBezTo>
                    <a:cubicBezTo>
                      <a:pt x="40" y="40"/>
                      <a:pt x="40" y="39"/>
                      <a:pt x="41" y="39"/>
                    </a:cubicBezTo>
                    <a:cubicBezTo>
                      <a:pt x="41" y="39"/>
                      <a:pt x="41" y="39"/>
                      <a:pt x="41" y="39"/>
                    </a:cubicBezTo>
                    <a:cubicBezTo>
                      <a:pt x="41" y="39"/>
                      <a:pt x="41" y="38"/>
                      <a:pt x="40" y="38"/>
                    </a:cubicBezTo>
                    <a:cubicBezTo>
                      <a:pt x="40" y="38"/>
                      <a:pt x="40" y="38"/>
                      <a:pt x="40" y="38"/>
                    </a:cubicBezTo>
                    <a:cubicBezTo>
                      <a:pt x="39" y="38"/>
                      <a:pt x="38" y="38"/>
                      <a:pt x="38" y="38"/>
                    </a:cubicBezTo>
                    <a:cubicBezTo>
                      <a:pt x="38" y="38"/>
                      <a:pt x="38" y="38"/>
                      <a:pt x="38" y="38"/>
                    </a:cubicBezTo>
                    <a:cubicBezTo>
                      <a:pt x="38" y="39"/>
                      <a:pt x="38" y="40"/>
                      <a:pt x="39" y="41"/>
                    </a:cubicBezTo>
                    <a:close/>
                    <a:moveTo>
                      <a:pt x="32" y="4"/>
                    </a:moveTo>
                    <a:cubicBezTo>
                      <a:pt x="31" y="2"/>
                      <a:pt x="28" y="2"/>
                      <a:pt x="27" y="3"/>
                    </a:cubicBezTo>
                    <a:cubicBezTo>
                      <a:pt x="27" y="3"/>
                      <a:pt x="27" y="2"/>
                      <a:pt x="27" y="2"/>
                    </a:cubicBezTo>
                    <a:cubicBezTo>
                      <a:pt x="28" y="2"/>
                      <a:pt x="28" y="2"/>
                      <a:pt x="28" y="2"/>
                    </a:cubicBezTo>
                    <a:cubicBezTo>
                      <a:pt x="28" y="2"/>
                      <a:pt x="28" y="2"/>
                      <a:pt x="28" y="2"/>
                    </a:cubicBezTo>
                    <a:cubicBezTo>
                      <a:pt x="29" y="1"/>
                      <a:pt x="30" y="1"/>
                      <a:pt x="31" y="2"/>
                    </a:cubicBezTo>
                    <a:cubicBezTo>
                      <a:pt x="31" y="2"/>
                      <a:pt x="31" y="2"/>
                      <a:pt x="32" y="3"/>
                    </a:cubicBezTo>
                    <a:cubicBezTo>
                      <a:pt x="32" y="3"/>
                      <a:pt x="32" y="3"/>
                      <a:pt x="32" y="4"/>
                    </a:cubicBezTo>
                    <a:cubicBezTo>
                      <a:pt x="32" y="4"/>
                      <a:pt x="32" y="4"/>
                      <a:pt x="32" y="4"/>
                    </a:cubicBezTo>
                    <a:close/>
                    <a:moveTo>
                      <a:pt x="33" y="13"/>
                    </a:moveTo>
                    <a:cubicBezTo>
                      <a:pt x="33" y="13"/>
                      <a:pt x="33" y="13"/>
                      <a:pt x="33" y="13"/>
                    </a:cubicBezTo>
                    <a:cubicBezTo>
                      <a:pt x="33" y="12"/>
                      <a:pt x="33" y="12"/>
                      <a:pt x="33" y="12"/>
                    </a:cubicBezTo>
                    <a:cubicBezTo>
                      <a:pt x="33" y="11"/>
                      <a:pt x="33" y="11"/>
                      <a:pt x="33" y="10"/>
                    </a:cubicBezTo>
                    <a:cubicBezTo>
                      <a:pt x="33" y="10"/>
                      <a:pt x="33" y="10"/>
                      <a:pt x="33" y="10"/>
                    </a:cubicBezTo>
                    <a:cubicBezTo>
                      <a:pt x="33" y="10"/>
                      <a:pt x="33" y="10"/>
                      <a:pt x="33" y="10"/>
                    </a:cubicBezTo>
                    <a:cubicBezTo>
                      <a:pt x="34" y="10"/>
                      <a:pt x="35" y="11"/>
                      <a:pt x="35" y="11"/>
                    </a:cubicBezTo>
                    <a:cubicBezTo>
                      <a:pt x="35" y="11"/>
                      <a:pt x="35" y="11"/>
                      <a:pt x="35" y="11"/>
                    </a:cubicBezTo>
                    <a:cubicBezTo>
                      <a:pt x="35" y="12"/>
                      <a:pt x="35" y="12"/>
                      <a:pt x="34" y="12"/>
                    </a:cubicBezTo>
                    <a:cubicBezTo>
                      <a:pt x="34" y="12"/>
                      <a:pt x="34" y="13"/>
                      <a:pt x="34" y="13"/>
                    </a:cubicBezTo>
                    <a:cubicBezTo>
                      <a:pt x="34" y="13"/>
                      <a:pt x="34" y="13"/>
                      <a:pt x="33" y="13"/>
                    </a:cubicBezTo>
                    <a:cubicBezTo>
                      <a:pt x="33" y="13"/>
                      <a:pt x="33" y="13"/>
                      <a:pt x="33" y="13"/>
                    </a:cubicBezTo>
                    <a:close/>
                    <a:moveTo>
                      <a:pt x="18" y="4"/>
                    </a:moveTo>
                    <a:cubicBezTo>
                      <a:pt x="18" y="4"/>
                      <a:pt x="18" y="4"/>
                      <a:pt x="18" y="4"/>
                    </a:cubicBezTo>
                    <a:cubicBezTo>
                      <a:pt x="19" y="4"/>
                      <a:pt x="19" y="3"/>
                      <a:pt x="19" y="3"/>
                    </a:cubicBezTo>
                    <a:cubicBezTo>
                      <a:pt x="20" y="3"/>
                      <a:pt x="20" y="3"/>
                      <a:pt x="20" y="3"/>
                    </a:cubicBezTo>
                    <a:cubicBezTo>
                      <a:pt x="21" y="2"/>
                      <a:pt x="21" y="2"/>
                      <a:pt x="22" y="2"/>
                    </a:cubicBezTo>
                    <a:cubicBezTo>
                      <a:pt x="22" y="2"/>
                      <a:pt x="23" y="2"/>
                      <a:pt x="23" y="2"/>
                    </a:cubicBezTo>
                    <a:cubicBezTo>
                      <a:pt x="24" y="2"/>
                      <a:pt x="24" y="3"/>
                      <a:pt x="24" y="3"/>
                    </a:cubicBezTo>
                    <a:cubicBezTo>
                      <a:pt x="25" y="3"/>
                      <a:pt x="25" y="4"/>
                      <a:pt x="25" y="4"/>
                    </a:cubicBezTo>
                    <a:cubicBezTo>
                      <a:pt x="25" y="4"/>
                      <a:pt x="25" y="4"/>
                      <a:pt x="25" y="4"/>
                    </a:cubicBezTo>
                    <a:cubicBezTo>
                      <a:pt x="25" y="4"/>
                      <a:pt x="24" y="3"/>
                      <a:pt x="24" y="3"/>
                    </a:cubicBezTo>
                    <a:cubicBezTo>
                      <a:pt x="24" y="3"/>
                      <a:pt x="24" y="3"/>
                      <a:pt x="23" y="3"/>
                    </a:cubicBezTo>
                    <a:cubicBezTo>
                      <a:pt x="23" y="3"/>
                      <a:pt x="22" y="3"/>
                      <a:pt x="22" y="3"/>
                    </a:cubicBezTo>
                    <a:cubicBezTo>
                      <a:pt x="21" y="3"/>
                      <a:pt x="20" y="3"/>
                      <a:pt x="20" y="3"/>
                    </a:cubicBezTo>
                    <a:cubicBezTo>
                      <a:pt x="20" y="4"/>
                      <a:pt x="19" y="4"/>
                      <a:pt x="19" y="4"/>
                    </a:cubicBezTo>
                    <a:cubicBezTo>
                      <a:pt x="19" y="4"/>
                      <a:pt x="19" y="4"/>
                      <a:pt x="18" y="4"/>
                    </a:cubicBezTo>
                    <a:cubicBezTo>
                      <a:pt x="18" y="4"/>
                      <a:pt x="18" y="4"/>
                      <a:pt x="18" y="4"/>
                    </a:cubicBezTo>
                    <a:close/>
                    <a:moveTo>
                      <a:pt x="29" y="45"/>
                    </a:moveTo>
                    <a:cubicBezTo>
                      <a:pt x="30" y="44"/>
                      <a:pt x="30" y="43"/>
                      <a:pt x="30" y="42"/>
                    </a:cubicBezTo>
                    <a:cubicBezTo>
                      <a:pt x="30" y="42"/>
                      <a:pt x="30" y="42"/>
                      <a:pt x="30" y="42"/>
                    </a:cubicBezTo>
                    <a:cubicBezTo>
                      <a:pt x="30" y="42"/>
                      <a:pt x="31" y="43"/>
                      <a:pt x="31" y="43"/>
                    </a:cubicBezTo>
                    <a:cubicBezTo>
                      <a:pt x="31" y="43"/>
                      <a:pt x="31" y="43"/>
                      <a:pt x="31" y="43"/>
                    </a:cubicBezTo>
                    <a:cubicBezTo>
                      <a:pt x="31" y="43"/>
                      <a:pt x="31" y="43"/>
                      <a:pt x="32" y="44"/>
                    </a:cubicBezTo>
                    <a:cubicBezTo>
                      <a:pt x="32" y="44"/>
                      <a:pt x="32" y="44"/>
                      <a:pt x="32" y="44"/>
                    </a:cubicBezTo>
                    <a:cubicBezTo>
                      <a:pt x="31" y="45"/>
                      <a:pt x="30" y="45"/>
                      <a:pt x="29" y="45"/>
                    </a:cubicBezTo>
                    <a:cubicBezTo>
                      <a:pt x="29" y="45"/>
                      <a:pt x="29" y="45"/>
                      <a:pt x="29" y="45"/>
                    </a:cubicBezTo>
                    <a:close/>
                    <a:moveTo>
                      <a:pt x="42" y="23"/>
                    </a:moveTo>
                    <a:cubicBezTo>
                      <a:pt x="42" y="22"/>
                      <a:pt x="43" y="21"/>
                      <a:pt x="44" y="20"/>
                    </a:cubicBezTo>
                    <a:cubicBezTo>
                      <a:pt x="44" y="21"/>
                      <a:pt x="44" y="22"/>
                      <a:pt x="44" y="23"/>
                    </a:cubicBezTo>
                    <a:cubicBezTo>
                      <a:pt x="44" y="23"/>
                      <a:pt x="43" y="23"/>
                      <a:pt x="42" y="23"/>
                    </a:cubicBezTo>
                    <a:cubicBezTo>
                      <a:pt x="42" y="23"/>
                      <a:pt x="42" y="23"/>
                      <a:pt x="42" y="23"/>
                    </a:cubicBezTo>
                    <a:close/>
                    <a:moveTo>
                      <a:pt x="45" y="23"/>
                    </a:moveTo>
                    <a:cubicBezTo>
                      <a:pt x="45" y="24"/>
                      <a:pt x="45" y="25"/>
                      <a:pt x="45" y="26"/>
                    </a:cubicBezTo>
                    <a:cubicBezTo>
                      <a:pt x="45" y="26"/>
                      <a:pt x="44" y="26"/>
                      <a:pt x="44" y="26"/>
                    </a:cubicBezTo>
                    <a:cubicBezTo>
                      <a:pt x="44" y="25"/>
                      <a:pt x="43" y="25"/>
                      <a:pt x="43" y="25"/>
                    </a:cubicBezTo>
                    <a:cubicBezTo>
                      <a:pt x="43" y="25"/>
                      <a:pt x="43" y="25"/>
                      <a:pt x="43" y="25"/>
                    </a:cubicBezTo>
                    <a:cubicBezTo>
                      <a:pt x="43" y="25"/>
                      <a:pt x="42" y="25"/>
                      <a:pt x="42" y="25"/>
                    </a:cubicBezTo>
                    <a:cubicBezTo>
                      <a:pt x="42" y="25"/>
                      <a:pt x="42" y="25"/>
                      <a:pt x="43" y="25"/>
                    </a:cubicBezTo>
                    <a:cubicBezTo>
                      <a:pt x="43" y="24"/>
                      <a:pt x="43" y="24"/>
                      <a:pt x="44" y="24"/>
                    </a:cubicBezTo>
                    <a:cubicBezTo>
                      <a:pt x="44" y="24"/>
                      <a:pt x="44" y="23"/>
                      <a:pt x="45" y="23"/>
                    </a:cubicBezTo>
                    <a:cubicBezTo>
                      <a:pt x="45" y="23"/>
                      <a:pt x="45" y="23"/>
                      <a:pt x="45" y="23"/>
                    </a:cubicBezTo>
                    <a:close/>
                    <a:moveTo>
                      <a:pt x="12" y="9"/>
                    </a:moveTo>
                    <a:cubicBezTo>
                      <a:pt x="12" y="9"/>
                      <a:pt x="12" y="9"/>
                      <a:pt x="12" y="9"/>
                    </a:cubicBezTo>
                    <a:cubicBezTo>
                      <a:pt x="12" y="9"/>
                      <a:pt x="12" y="9"/>
                      <a:pt x="12" y="9"/>
                    </a:cubicBezTo>
                    <a:cubicBezTo>
                      <a:pt x="12" y="8"/>
                      <a:pt x="12" y="8"/>
                      <a:pt x="12" y="7"/>
                    </a:cubicBezTo>
                    <a:cubicBezTo>
                      <a:pt x="12" y="7"/>
                      <a:pt x="12" y="7"/>
                      <a:pt x="13" y="6"/>
                    </a:cubicBezTo>
                    <a:cubicBezTo>
                      <a:pt x="13" y="6"/>
                      <a:pt x="13" y="6"/>
                      <a:pt x="14" y="6"/>
                    </a:cubicBezTo>
                    <a:cubicBezTo>
                      <a:pt x="14" y="6"/>
                      <a:pt x="15" y="6"/>
                      <a:pt x="15" y="6"/>
                    </a:cubicBezTo>
                    <a:cubicBezTo>
                      <a:pt x="15" y="6"/>
                      <a:pt x="15" y="6"/>
                      <a:pt x="15" y="6"/>
                    </a:cubicBezTo>
                    <a:cubicBezTo>
                      <a:pt x="15" y="6"/>
                      <a:pt x="15" y="6"/>
                      <a:pt x="15" y="6"/>
                    </a:cubicBezTo>
                    <a:cubicBezTo>
                      <a:pt x="14" y="6"/>
                      <a:pt x="14" y="6"/>
                      <a:pt x="14" y="6"/>
                    </a:cubicBezTo>
                    <a:cubicBezTo>
                      <a:pt x="14" y="6"/>
                      <a:pt x="14" y="6"/>
                      <a:pt x="14" y="6"/>
                    </a:cubicBezTo>
                    <a:cubicBezTo>
                      <a:pt x="14" y="7"/>
                      <a:pt x="14" y="7"/>
                      <a:pt x="14" y="7"/>
                    </a:cubicBezTo>
                    <a:cubicBezTo>
                      <a:pt x="13" y="7"/>
                      <a:pt x="13" y="7"/>
                      <a:pt x="13" y="7"/>
                    </a:cubicBezTo>
                    <a:cubicBezTo>
                      <a:pt x="13" y="7"/>
                      <a:pt x="13" y="7"/>
                      <a:pt x="13" y="7"/>
                    </a:cubicBezTo>
                    <a:cubicBezTo>
                      <a:pt x="13" y="7"/>
                      <a:pt x="13" y="7"/>
                      <a:pt x="13" y="7"/>
                    </a:cubicBezTo>
                    <a:cubicBezTo>
                      <a:pt x="13" y="8"/>
                      <a:pt x="12" y="8"/>
                      <a:pt x="12" y="8"/>
                    </a:cubicBezTo>
                    <a:cubicBezTo>
                      <a:pt x="12" y="8"/>
                      <a:pt x="12" y="9"/>
                      <a:pt x="12" y="9"/>
                    </a:cubicBezTo>
                    <a:cubicBezTo>
                      <a:pt x="12" y="9"/>
                      <a:pt x="12" y="9"/>
                      <a:pt x="12" y="9"/>
                    </a:cubicBezTo>
                    <a:cubicBezTo>
                      <a:pt x="12" y="9"/>
                      <a:pt x="12" y="9"/>
                      <a:pt x="12" y="9"/>
                    </a:cubicBezTo>
                    <a:close/>
                    <a:moveTo>
                      <a:pt x="22" y="51"/>
                    </a:moveTo>
                    <a:cubicBezTo>
                      <a:pt x="21" y="51"/>
                      <a:pt x="21" y="51"/>
                      <a:pt x="20" y="51"/>
                    </a:cubicBezTo>
                    <a:cubicBezTo>
                      <a:pt x="19" y="51"/>
                      <a:pt x="19" y="51"/>
                      <a:pt x="18" y="51"/>
                    </a:cubicBezTo>
                    <a:cubicBezTo>
                      <a:pt x="18" y="50"/>
                      <a:pt x="18" y="50"/>
                      <a:pt x="18" y="49"/>
                    </a:cubicBezTo>
                    <a:cubicBezTo>
                      <a:pt x="18" y="49"/>
                      <a:pt x="17" y="49"/>
                      <a:pt x="17" y="48"/>
                    </a:cubicBezTo>
                    <a:cubicBezTo>
                      <a:pt x="17" y="48"/>
                      <a:pt x="17" y="48"/>
                      <a:pt x="17" y="48"/>
                    </a:cubicBezTo>
                    <a:cubicBezTo>
                      <a:pt x="18" y="48"/>
                      <a:pt x="18" y="49"/>
                      <a:pt x="18" y="49"/>
                    </a:cubicBezTo>
                    <a:cubicBezTo>
                      <a:pt x="18" y="49"/>
                      <a:pt x="19" y="50"/>
                      <a:pt x="19" y="50"/>
                    </a:cubicBezTo>
                    <a:cubicBezTo>
                      <a:pt x="20" y="50"/>
                      <a:pt x="20" y="50"/>
                      <a:pt x="20" y="50"/>
                    </a:cubicBezTo>
                    <a:cubicBezTo>
                      <a:pt x="21" y="50"/>
                      <a:pt x="22" y="51"/>
                      <a:pt x="22" y="51"/>
                    </a:cubicBezTo>
                    <a:cubicBezTo>
                      <a:pt x="22" y="51"/>
                      <a:pt x="22" y="51"/>
                      <a:pt x="22" y="51"/>
                    </a:cubicBezTo>
                    <a:close/>
                    <a:moveTo>
                      <a:pt x="20" y="8"/>
                    </a:moveTo>
                    <a:cubicBezTo>
                      <a:pt x="20" y="8"/>
                      <a:pt x="20" y="8"/>
                      <a:pt x="20" y="8"/>
                    </a:cubicBezTo>
                    <a:cubicBezTo>
                      <a:pt x="20" y="9"/>
                      <a:pt x="20" y="9"/>
                      <a:pt x="21" y="9"/>
                    </a:cubicBezTo>
                    <a:cubicBezTo>
                      <a:pt x="21" y="9"/>
                      <a:pt x="21" y="9"/>
                      <a:pt x="21" y="10"/>
                    </a:cubicBezTo>
                    <a:cubicBezTo>
                      <a:pt x="21" y="10"/>
                      <a:pt x="21" y="10"/>
                      <a:pt x="20" y="10"/>
                    </a:cubicBezTo>
                    <a:cubicBezTo>
                      <a:pt x="20" y="10"/>
                      <a:pt x="20" y="10"/>
                      <a:pt x="20" y="10"/>
                    </a:cubicBezTo>
                    <a:cubicBezTo>
                      <a:pt x="20" y="9"/>
                      <a:pt x="20" y="9"/>
                      <a:pt x="19" y="9"/>
                    </a:cubicBezTo>
                    <a:cubicBezTo>
                      <a:pt x="19" y="8"/>
                      <a:pt x="19" y="8"/>
                      <a:pt x="19" y="8"/>
                    </a:cubicBezTo>
                    <a:cubicBezTo>
                      <a:pt x="19" y="9"/>
                      <a:pt x="20" y="10"/>
                      <a:pt x="20" y="10"/>
                    </a:cubicBezTo>
                    <a:cubicBezTo>
                      <a:pt x="20" y="10"/>
                      <a:pt x="20" y="10"/>
                      <a:pt x="19" y="11"/>
                    </a:cubicBezTo>
                    <a:cubicBezTo>
                      <a:pt x="19" y="11"/>
                      <a:pt x="19" y="11"/>
                      <a:pt x="19" y="10"/>
                    </a:cubicBezTo>
                    <a:cubicBezTo>
                      <a:pt x="19" y="10"/>
                      <a:pt x="19" y="10"/>
                      <a:pt x="19" y="10"/>
                    </a:cubicBezTo>
                    <a:cubicBezTo>
                      <a:pt x="19" y="10"/>
                      <a:pt x="18" y="9"/>
                      <a:pt x="18" y="9"/>
                    </a:cubicBezTo>
                    <a:cubicBezTo>
                      <a:pt x="18" y="9"/>
                      <a:pt x="18" y="9"/>
                      <a:pt x="18" y="9"/>
                    </a:cubicBezTo>
                    <a:cubicBezTo>
                      <a:pt x="19" y="8"/>
                      <a:pt x="19" y="8"/>
                      <a:pt x="20" y="8"/>
                    </a:cubicBezTo>
                    <a:cubicBezTo>
                      <a:pt x="20" y="8"/>
                      <a:pt x="20" y="8"/>
                      <a:pt x="20" y="8"/>
                    </a:cubicBezTo>
                    <a:close/>
                    <a:moveTo>
                      <a:pt x="42" y="43"/>
                    </a:moveTo>
                    <a:cubicBezTo>
                      <a:pt x="43" y="43"/>
                      <a:pt x="43" y="43"/>
                      <a:pt x="43" y="44"/>
                    </a:cubicBezTo>
                    <a:cubicBezTo>
                      <a:pt x="43" y="44"/>
                      <a:pt x="43" y="44"/>
                      <a:pt x="43" y="45"/>
                    </a:cubicBezTo>
                    <a:cubicBezTo>
                      <a:pt x="43" y="45"/>
                      <a:pt x="43" y="46"/>
                      <a:pt x="43" y="46"/>
                    </a:cubicBezTo>
                    <a:cubicBezTo>
                      <a:pt x="43" y="47"/>
                      <a:pt x="42" y="47"/>
                      <a:pt x="42" y="48"/>
                    </a:cubicBezTo>
                    <a:cubicBezTo>
                      <a:pt x="42" y="48"/>
                      <a:pt x="41" y="49"/>
                      <a:pt x="41" y="49"/>
                    </a:cubicBezTo>
                    <a:cubicBezTo>
                      <a:pt x="40" y="49"/>
                      <a:pt x="40" y="49"/>
                      <a:pt x="40" y="50"/>
                    </a:cubicBezTo>
                    <a:cubicBezTo>
                      <a:pt x="40" y="50"/>
                      <a:pt x="40" y="49"/>
                      <a:pt x="39" y="49"/>
                    </a:cubicBezTo>
                    <a:cubicBezTo>
                      <a:pt x="40" y="49"/>
                      <a:pt x="40" y="49"/>
                      <a:pt x="40" y="49"/>
                    </a:cubicBezTo>
                    <a:cubicBezTo>
                      <a:pt x="40" y="49"/>
                      <a:pt x="41" y="49"/>
                      <a:pt x="41" y="48"/>
                    </a:cubicBezTo>
                    <a:cubicBezTo>
                      <a:pt x="41" y="48"/>
                      <a:pt x="41" y="48"/>
                      <a:pt x="41" y="48"/>
                    </a:cubicBezTo>
                    <a:cubicBezTo>
                      <a:pt x="41" y="48"/>
                      <a:pt x="42" y="47"/>
                      <a:pt x="42" y="47"/>
                    </a:cubicBezTo>
                    <a:cubicBezTo>
                      <a:pt x="42" y="46"/>
                      <a:pt x="42" y="46"/>
                      <a:pt x="42" y="45"/>
                    </a:cubicBezTo>
                    <a:cubicBezTo>
                      <a:pt x="43" y="45"/>
                      <a:pt x="42" y="44"/>
                      <a:pt x="43" y="44"/>
                    </a:cubicBezTo>
                    <a:cubicBezTo>
                      <a:pt x="43" y="43"/>
                      <a:pt x="43" y="43"/>
                      <a:pt x="42" y="43"/>
                    </a:cubicBezTo>
                    <a:cubicBezTo>
                      <a:pt x="42" y="43"/>
                      <a:pt x="42" y="43"/>
                      <a:pt x="42" y="43"/>
                    </a:cubicBezTo>
                    <a:close/>
                    <a:moveTo>
                      <a:pt x="29" y="47"/>
                    </a:moveTo>
                    <a:cubicBezTo>
                      <a:pt x="30" y="47"/>
                      <a:pt x="32" y="47"/>
                      <a:pt x="33" y="47"/>
                    </a:cubicBezTo>
                    <a:cubicBezTo>
                      <a:pt x="33" y="47"/>
                      <a:pt x="33" y="47"/>
                      <a:pt x="33" y="48"/>
                    </a:cubicBezTo>
                    <a:cubicBezTo>
                      <a:pt x="33" y="48"/>
                      <a:pt x="32" y="48"/>
                      <a:pt x="32" y="48"/>
                    </a:cubicBezTo>
                    <a:cubicBezTo>
                      <a:pt x="31" y="48"/>
                      <a:pt x="31" y="48"/>
                      <a:pt x="31" y="48"/>
                    </a:cubicBezTo>
                    <a:cubicBezTo>
                      <a:pt x="31" y="48"/>
                      <a:pt x="31" y="47"/>
                      <a:pt x="31" y="47"/>
                    </a:cubicBezTo>
                    <a:cubicBezTo>
                      <a:pt x="31" y="47"/>
                      <a:pt x="31" y="47"/>
                      <a:pt x="31" y="47"/>
                    </a:cubicBezTo>
                    <a:cubicBezTo>
                      <a:pt x="31" y="47"/>
                      <a:pt x="31" y="48"/>
                      <a:pt x="31" y="48"/>
                    </a:cubicBezTo>
                    <a:cubicBezTo>
                      <a:pt x="31" y="48"/>
                      <a:pt x="30" y="48"/>
                      <a:pt x="30" y="48"/>
                    </a:cubicBezTo>
                    <a:cubicBezTo>
                      <a:pt x="30" y="48"/>
                      <a:pt x="30" y="48"/>
                      <a:pt x="30" y="48"/>
                    </a:cubicBezTo>
                    <a:cubicBezTo>
                      <a:pt x="29" y="48"/>
                      <a:pt x="29" y="48"/>
                      <a:pt x="29" y="47"/>
                    </a:cubicBezTo>
                    <a:cubicBezTo>
                      <a:pt x="29" y="47"/>
                      <a:pt x="29" y="47"/>
                      <a:pt x="29" y="47"/>
                    </a:cubicBezTo>
                    <a:close/>
                    <a:moveTo>
                      <a:pt x="13" y="37"/>
                    </a:moveTo>
                    <a:cubicBezTo>
                      <a:pt x="12" y="37"/>
                      <a:pt x="12" y="36"/>
                      <a:pt x="11" y="35"/>
                    </a:cubicBezTo>
                    <a:cubicBezTo>
                      <a:pt x="11" y="35"/>
                      <a:pt x="11" y="35"/>
                      <a:pt x="11" y="35"/>
                    </a:cubicBezTo>
                    <a:cubicBezTo>
                      <a:pt x="12" y="35"/>
                      <a:pt x="13" y="35"/>
                      <a:pt x="14" y="35"/>
                    </a:cubicBezTo>
                    <a:cubicBezTo>
                      <a:pt x="14" y="36"/>
                      <a:pt x="14" y="37"/>
                      <a:pt x="13" y="37"/>
                    </a:cubicBezTo>
                    <a:cubicBezTo>
                      <a:pt x="13" y="37"/>
                      <a:pt x="13" y="37"/>
                      <a:pt x="13" y="37"/>
                    </a:cubicBezTo>
                    <a:close/>
                    <a:moveTo>
                      <a:pt x="44" y="20"/>
                    </a:moveTo>
                    <a:cubicBezTo>
                      <a:pt x="43" y="20"/>
                      <a:pt x="43" y="20"/>
                      <a:pt x="42" y="20"/>
                    </a:cubicBezTo>
                    <a:cubicBezTo>
                      <a:pt x="42" y="20"/>
                      <a:pt x="42" y="20"/>
                      <a:pt x="42" y="20"/>
                    </a:cubicBezTo>
                    <a:cubicBezTo>
                      <a:pt x="41" y="20"/>
                      <a:pt x="41" y="20"/>
                      <a:pt x="41" y="20"/>
                    </a:cubicBezTo>
                    <a:cubicBezTo>
                      <a:pt x="41" y="20"/>
                      <a:pt x="41" y="20"/>
                      <a:pt x="41" y="20"/>
                    </a:cubicBezTo>
                    <a:cubicBezTo>
                      <a:pt x="41" y="20"/>
                      <a:pt x="41" y="19"/>
                      <a:pt x="41" y="19"/>
                    </a:cubicBezTo>
                    <a:cubicBezTo>
                      <a:pt x="41" y="19"/>
                      <a:pt x="41" y="19"/>
                      <a:pt x="42" y="19"/>
                    </a:cubicBezTo>
                    <a:cubicBezTo>
                      <a:pt x="42" y="19"/>
                      <a:pt x="42" y="19"/>
                      <a:pt x="42" y="18"/>
                    </a:cubicBezTo>
                    <a:cubicBezTo>
                      <a:pt x="42" y="18"/>
                      <a:pt x="42" y="18"/>
                      <a:pt x="42" y="18"/>
                    </a:cubicBezTo>
                    <a:cubicBezTo>
                      <a:pt x="42" y="18"/>
                      <a:pt x="42" y="18"/>
                      <a:pt x="43" y="18"/>
                    </a:cubicBezTo>
                    <a:cubicBezTo>
                      <a:pt x="43" y="18"/>
                      <a:pt x="43" y="19"/>
                      <a:pt x="43" y="19"/>
                    </a:cubicBezTo>
                    <a:cubicBezTo>
                      <a:pt x="43" y="20"/>
                      <a:pt x="43" y="20"/>
                      <a:pt x="43" y="20"/>
                    </a:cubicBezTo>
                    <a:cubicBezTo>
                      <a:pt x="44" y="20"/>
                      <a:pt x="44" y="20"/>
                      <a:pt x="44" y="20"/>
                    </a:cubicBezTo>
                    <a:cubicBezTo>
                      <a:pt x="44" y="20"/>
                      <a:pt x="44" y="20"/>
                      <a:pt x="44" y="20"/>
                    </a:cubicBezTo>
                    <a:close/>
                    <a:moveTo>
                      <a:pt x="41" y="38"/>
                    </a:moveTo>
                    <a:cubicBezTo>
                      <a:pt x="41" y="38"/>
                      <a:pt x="40" y="37"/>
                      <a:pt x="40" y="36"/>
                    </a:cubicBezTo>
                    <a:cubicBezTo>
                      <a:pt x="41" y="36"/>
                      <a:pt x="42" y="36"/>
                      <a:pt x="42" y="36"/>
                    </a:cubicBezTo>
                    <a:cubicBezTo>
                      <a:pt x="42" y="37"/>
                      <a:pt x="42" y="38"/>
                      <a:pt x="41" y="38"/>
                    </a:cubicBezTo>
                    <a:cubicBezTo>
                      <a:pt x="41" y="38"/>
                      <a:pt x="41" y="38"/>
                      <a:pt x="41" y="38"/>
                    </a:cubicBezTo>
                    <a:close/>
                    <a:moveTo>
                      <a:pt x="49" y="19"/>
                    </a:moveTo>
                    <a:cubicBezTo>
                      <a:pt x="49" y="19"/>
                      <a:pt x="49" y="19"/>
                      <a:pt x="49" y="19"/>
                    </a:cubicBezTo>
                    <a:cubicBezTo>
                      <a:pt x="49" y="19"/>
                      <a:pt x="49" y="19"/>
                      <a:pt x="50" y="19"/>
                    </a:cubicBezTo>
                    <a:cubicBezTo>
                      <a:pt x="50" y="19"/>
                      <a:pt x="50" y="20"/>
                      <a:pt x="50" y="20"/>
                    </a:cubicBezTo>
                    <a:cubicBezTo>
                      <a:pt x="50" y="20"/>
                      <a:pt x="50" y="20"/>
                      <a:pt x="51" y="21"/>
                    </a:cubicBezTo>
                    <a:cubicBezTo>
                      <a:pt x="51" y="21"/>
                      <a:pt x="51" y="21"/>
                      <a:pt x="51" y="21"/>
                    </a:cubicBezTo>
                    <a:cubicBezTo>
                      <a:pt x="51" y="21"/>
                      <a:pt x="51" y="22"/>
                      <a:pt x="51" y="22"/>
                    </a:cubicBezTo>
                    <a:cubicBezTo>
                      <a:pt x="51" y="22"/>
                      <a:pt x="51" y="22"/>
                      <a:pt x="51" y="22"/>
                    </a:cubicBezTo>
                    <a:cubicBezTo>
                      <a:pt x="51" y="22"/>
                      <a:pt x="51" y="23"/>
                      <a:pt x="51" y="23"/>
                    </a:cubicBezTo>
                    <a:cubicBezTo>
                      <a:pt x="51" y="23"/>
                      <a:pt x="51" y="23"/>
                      <a:pt x="51" y="23"/>
                    </a:cubicBezTo>
                    <a:cubicBezTo>
                      <a:pt x="51" y="23"/>
                      <a:pt x="51" y="23"/>
                      <a:pt x="51" y="23"/>
                    </a:cubicBezTo>
                    <a:cubicBezTo>
                      <a:pt x="51" y="24"/>
                      <a:pt x="51" y="24"/>
                      <a:pt x="51" y="24"/>
                    </a:cubicBezTo>
                    <a:cubicBezTo>
                      <a:pt x="51" y="25"/>
                      <a:pt x="51" y="25"/>
                      <a:pt x="51" y="26"/>
                    </a:cubicBezTo>
                    <a:cubicBezTo>
                      <a:pt x="50" y="26"/>
                      <a:pt x="50" y="26"/>
                      <a:pt x="50" y="26"/>
                    </a:cubicBezTo>
                    <a:cubicBezTo>
                      <a:pt x="50" y="26"/>
                      <a:pt x="50" y="26"/>
                      <a:pt x="50" y="26"/>
                    </a:cubicBezTo>
                    <a:cubicBezTo>
                      <a:pt x="50" y="26"/>
                      <a:pt x="51" y="26"/>
                      <a:pt x="51" y="26"/>
                    </a:cubicBezTo>
                    <a:cubicBezTo>
                      <a:pt x="51" y="25"/>
                      <a:pt x="52" y="24"/>
                      <a:pt x="52" y="23"/>
                    </a:cubicBezTo>
                    <a:cubicBezTo>
                      <a:pt x="52" y="23"/>
                      <a:pt x="52" y="22"/>
                      <a:pt x="52" y="22"/>
                    </a:cubicBezTo>
                    <a:cubicBezTo>
                      <a:pt x="51" y="21"/>
                      <a:pt x="51" y="20"/>
                      <a:pt x="50" y="19"/>
                    </a:cubicBezTo>
                    <a:cubicBezTo>
                      <a:pt x="50" y="19"/>
                      <a:pt x="50" y="19"/>
                      <a:pt x="49" y="19"/>
                    </a:cubicBezTo>
                    <a:close/>
                    <a:moveTo>
                      <a:pt x="9" y="29"/>
                    </a:moveTo>
                    <a:cubicBezTo>
                      <a:pt x="9" y="29"/>
                      <a:pt x="9" y="30"/>
                      <a:pt x="9" y="30"/>
                    </a:cubicBezTo>
                    <a:cubicBezTo>
                      <a:pt x="9" y="30"/>
                      <a:pt x="9" y="30"/>
                      <a:pt x="9" y="30"/>
                    </a:cubicBezTo>
                    <a:cubicBezTo>
                      <a:pt x="9" y="30"/>
                      <a:pt x="8" y="30"/>
                      <a:pt x="8" y="30"/>
                    </a:cubicBezTo>
                    <a:cubicBezTo>
                      <a:pt x="8" y="30"/>
                      <a:pt x="8" y="30"/>
                      <a:pt x="8" y="30"/>
                    </a:cubicBezTo>
                    <a:cubicBezTo>
                      <a:pt x="8" y="30"/>
                      <a:pt x="8" y="30"/>
                      <a:pt x="8" y="30"/>
                    </a:cubicBezTo>
                    <a:cubicBezTo>
                      <a:pt x="8" y="30"/>
                      <a:pt x="8" y="30"/>
                      <a:pt x="9" y="30"/>
                    </a:cubicBezTo>
                    <a:cubicBezTo>
                      <a:pt x="9" y="30"/>
                      <a:pt x="9" y="30"/>
                      <a:pt x="9" y="30"/>
                    </a:cubicBezTo>
                    <a:cubicBezTo>
                      <a:pt x="9" y="30"/>
                      <a:pt x="9" y="30"/>
                      <a:pt x="9" y="30"/>
                    </a:cubicBezTo>
                    <a:cubicBezTo>
                      <a:pt x="9" y="31"/>
                      <a:pt x="9" y="31"/>
                      <a:pt x="9" y="31"/>
                    </a:cubicBezTo>
                    <a:cubicBezTo>
                      <a:pt x="9" y="31"/>
                      <a:pt x="9" y="31"/>
                      <a:pt x="8" y="31"/>
                    </a:cubicBezTo>
                    <a:cubicBezTo>
                      <a:pt x="8" y="31"/>
                      <a:pt x="8" y="31"/>
                      <a:pt x="8" y="31"/>
                    </a:cubicBezTo>
                    <a:cubicBezTo>
                      <a:pt x="7" y="30"/>
                      <a:pt x="7" y="29"/>
                      <a:pt x="7" y="28"/>
                    </a:cubicBezTo>
                    <a:cubicBezTo>
                      <a:pt x="7" y="28"/>
                      <a:pt x="7" y="28"/>
                      <a:pt x="7" y="28"/>
                    </a:cubicBezTo>
                    <a:cubicBezTo>
                      <a:pt x="7" y="28"/>
                      <a:pt x="7" y="28"/>
                      <a:pt x="7" y="28"/>
                    </a:cubicBezTo>
                    <a:cubicBezTo>
                      <a:pt x="8" y="28"/>
                      <a:pt x="8" y="28"/>
                      <a:pt x="8" y="28"/>
                    </a:cubicBezTo>
                    <a:cubicBezTo>
                      <a:pt x="8" y="28"/>
                      <a:pt x="8" y="28"/>
                      <a:pt x="9" y="28"/>
                    </a:cubicBezTo>
                    <a:cubicBezTo>
                      <a:pt x="9" y="28"/>
                      <a:pt x="9" y="29"/>
                      <a:pt x="9" y="29"/>
                    </a:cubicBezTo>
                    <a:cubicBezTo>
                      <a:pt x="9" y="29"/>
                      <a:pt x="9" y="29"/>
                      <a:pt x="9" y="29"/>
                    </a:cubicBezTo>
                    <a:cubicBezTo>
                      <a:pt x="8" y="29"/>
                      <a:pt x="8" y="29"/>
                      <a:pt x="8" y="29"/>
                    </a:cubicBezTo>
                    <a:cubicBezTo>
                      <a:pt x="8" y="29"/>
                      <a:pt x="8" y="29"/>
                      <a:pt x="8" y="29"/>
                    </a:cubicBezTo>
                    <a:cubicBezTo>
                      <a:pt x="7" y="29"/>
                      <a:pt x="7" y="29"/>
                      <a:pt x="7" y="29"/>
                    </a:cubicBezTo>
                    <a:cubicBezTo>
                      <a:pt x="7" y="29"/>
                      <a:pt x="8" y="29"/>
                      <a:pt x="8" y="29"/>
                    </a:cubicBezTo>
                    <a:cubicBezTo>
                      <a:pt x="8" y="29"/>
                      <a:pt x="8" y="29"/>
                      <a:pt x="9" y="29"/>
                    </a:cubicBezTo>
                    <a:cubicBezTo>
                      <a:pt x="9" y="29"/>
                      <a:pt x="9" y="29"/>
                      <a:pt x="9" y="29"/>
                    </a:cubicBezTo>
                    <a:close/>
                    <a:moveTo>
                      <a:pt x="17" y="9"/>
                    </a:moveTo>
                    <a:cubicBezTo>
                      <a:pt x="17" y="10"/>
                      <a:pt x="17" y="10"/>
                      <a:pt x="17" y="10"/>
                    </a:cubicBezTo>
                    <a:cubicBezTo>
                      <a:pt x="17" y="11"/>
                      <a:pt x="18" y="11"/>
                      <a:pt x="18" y="11"/>
                    </a:cubicBezTo>
                    <a:cubicBezTo>
                      <a:pt x="18" y="11"/>
                      <a:pt x="18" y="11"/>
                      <a:pt x="18" y="12"/>
                    </a:cubicBezTo>
                    <a:cubicBezTo>
                      <a:pt x="18" y="12"/>
                      <a:pt x="18" y="12"/>
                      <a:pt x="17" y="12"/>
                    </a:cubicBezTo>
                    <a:cubicBezTo>
                      <a:pt x="17" y="11"/>
                      <a:pt x="17" y="10"/>
                      <a:pt x="16" y="10"/>
                    </a:cubicBezTo>
                    <a:cubicBezTo>
                      <a:pt x="16" y="10"/>
                      <a:pt x="17" y="10"/>
                      <a:pt x="17" y="9"/>
                    </a:cubicBezTo>
                    <a:cubicBezTo>
                      <a:pt x="17" y="9"/>
                      <a:pt x="17" y="9"/>
                      <a:pt x="18" y="9"/>
                    </a:cubicBezTo>
                    <a:cubicBezTo>
                      <a:pt x="18" y="9"/>
                      <a:pt x="18" y="9"/>
                      <a:pt x="18" y="9"/>
                    </a:cubicBezTo>
                    <a:cubicBezTo>
                      <a:pt x="18" y="9"/>
                      <a:pt x="18" y="10"/>
                      <a:pt x="18" y="10"/>
                    </a:cubicBezTo>
                    <a:cubicBezTo>
                      <a:pt x="19" y="10"/>
                      <a:pt x="19" y="10"/>
                      <a:pt x="19" y="11"/>
                    </a:cubicBezTo>
                    <a:cubicBezTo>
                      <a:pt x="19" y="11"/>
                      <a:pt x="19" y="11"/>
                      <a:pt x="19" y="11"/>
                    </a:cubicBezTo>
                    <a:cubicBezTo>
                      <a:pt x="19" y="11"/>
                      <a:pt x="19" y="11"/>
                      <a:pt x="18" y="11"/>
                    </a:cubicBezTo>
                    <a:cubicBezTo>
                      <a:pt x="18" y="11"/>
                      <a:pt x="18" y="11"/>
                      <a:pt x="18" y="11"/>
                    </a:cubicBezTo>
                    <a:cubicBezTo>
                      <a:pt x="18" y="10"/>
                      <a:pt x="18" y="10"/>
                      <a:pt x="17" y="10"/>
                    </a:cubicBezTo>
                    <a:cubicBezTo>
                      <a:pt x="17" y="9"/>
                      <a:pt x="17" y="9"/>
                      <a:pt x="17" y="9"/>
                    </a:cubicBezTo>
                    <a:cubicBezTo>
                      <a:pt x="17" y="9"/>
                      <a:pt x="17" y="9"/>
                      <a:pt x="17" y="9"/>
                    </a:cubicBezTo>
                    <a:close/>
                    <a:moveTo>
                      <a:pt x="41" y="6"/>
                    </a:moveTo>
                    <a:cubicBezTo>
                      <a:pt x="41" y="6"/>
                      <a:pt x="41" y="6"/>
                      <a:pt x="41" y="6"/>
                    </a:cubicBezTo>
                    <a:cubicBezTo>
                      <a:pt x="42" y="6"/>
                      <a:pt x="42" y="6"/>
                      <a:pt x="43" y="6"/>
                    </a:cubicBezTo>
                    <a:cubicBezTo>
                      <a:pt x="43" y="7"/>
                      <a:pt x="43" y="7"/>
                      <a:pt x="43" y="7"/>
                    </a:cubicBezTo>
                    <a:cubicBezTo>
                      <a:pt x="43" y="7"/>
                      <a:pt x="44" y="7"/>
                      <a:pt x="44" y="8"/>
                    </a:cubicBezTo>
                    <a:cubicBezTo>
                      <a:pt x="44" y="8"/>
                      <a:pt x="44" y="9"/>
                      <a:pt x="44" y="10"/>
                    </a:cubicBezTo>
                    <a:cubicBezTo>
                      <a:pt x="44" y="10"/>
                      <a:pt x="44" y="10"/>
                      <a:pt x="44" y="10"/>
                    </a:cubicBezTo>
                    <a:cubicBezTo>
                      <a:pt x="44" y="10"/>
                      <a:pt x="44" y="10"/>
                      <a:pt x="44" y="10"/>
                    </a:cubicBezTo>
                    <a:cubicBezTo>
                      <a:pt x="44" y="10"/>
                      <a:pt x="44" y="11"/>
                      <a:pt x="44" y="11"/>
                    </a:cubicBezTo>
                    <a:cubicBezTo>
                      <a:pt x="44" y="10"/>
                      <a:pt x="44" y="9"/>
                      <a:pt x="43" y="8"/>
                    </a:cubicBezTo>
                    <a:cubicBezTo>
                      <a:pt x="42" y="7"/>
                      <a:pt x="42" y="7"/>
                      <a:pt x="41" y="6"/>
                    </a:cubicBezTo>
                    <a:cubicBezTo>
                      <a:pt x="41" y="6"/>
                      <a:pt x="41" y="6"/>
                      <a:pt x="41" y="6"/>
                    </a:cubicBezTo>
                    <a:close/>
                    <a:moveTo>
                      <a:pt x="27" y="51"/>
                    </a:moveTo>
                    <a:cubicBezTo>
                      <a:pt x="27" y="51"/>
                      <a:pt x="28" y="52"/>
                      <a:pt x="28" y="52"/>
                    </a:cubicBezTo>
                    <a:cubicBezTo>
                      <a:pt x="28" y="52"/>
                      <a:pt x="29" y="52"/>
                      <a:pt x="29" y="52"/>
                    </a:cubicBezTo>
                    <a:cubicBezTo>
                      <a:pt x="30" y="52"/>
                      <a:pt x="30" y="52"/>
                      <a:pt x="31" y="51"/>
                    </a:cubicBezTo>
                    <a:cubicBezTo>
                      <a:pt x="31" y="51"/>
                      <a:pt x="32" y="51"/>
                      <a:pt x="32" y="50"/>
                    </a:cubicBezTo>
                    <a:cubicBezTo>
                      <a:pt x="33" y="50"/>
                      <a:pt x="33" y="50"/>
                      <a:pt x="33" y="50"/>
                    </a:cubicBezTo>
                    <a:cubicBezTo>
                      <a:pt x="32" y="53"/>
                      <a:pt x="29" y="53"/>
                      <a:pt x="27" y="51"/>
                    </a:cubicBezTo>
                    <a:cubicBezTo>
                      <a:pt x="27" y="51"/>
                      <a:pt x="27" y="51"/>
                      <a:pt x="27" y="51"/>
                    </a:cubicBezTo>
                    <a:close/>
                    <a:moveTo>
                      <a:pt x="14" y="42"/>
                    </a:moveTo>
                    <a:cubicBezTo>
                      <a:pt x="14" y="42"/>
                      <a:pt x="14" y="42"/>
                      <a:pt x="13" y="41"/>
                    </a:cubicBezTo>
                    <a:cubicBezTo>
                      <a:pt x="14" y="41"/>
                      <a:pt x="14" y="41"/>
                      <a:pt x="14" y="40"/>
                    </a:cubicBezTo>
                    <a:cubicBezTo>
                      <a:pt x="14" y="40"/>
                      <a:pt x="14" y="40"/>
                      <a:pt x="14" y="40"/>
                    </a:cubicBezTo>
                    <a:cubicBezTo>
                      <a:pt x="14" y="40"/>
                      <a:pt x="14" y="40"/>
                      <a:pt x="14" y="40"/>
                    </a:cubicBezTo>
                    <a:cubicBezTo>
                      <a:pt x="14" y="40"/>
                      <a:pt x="13" y="41"/>
                      <a:pt x="13" y="41"/>
                    </a:cubicBezTo>
                    <a:cubicBezTo>
                      <a:pt x="13" y="41"/>
                      <a:pt x="13" y="41"/>
                      <a:pt x="12" y="40"/>
                    </a:cubicBezTo>
                    <a:cubicBezTo>
                      <a:pt x="13" y="40"/>
                      <a:pt x="13" y="39"/>
                      <a:pt x="13" y="39"/>
                    </a:cubicBezTo>
                    <a:cubicBezTo>
                      <a:pt x="13" y="39"/>
                      <a:pt x="14" y="39"/>
                      <a:pt x="14" y="39"/>
                    </a:cubicBezTo>
                    <a:cubicBezTo>
                      <a:pt x="14" y="39"/>
                      <a:pt x="14" y="39"/>
                      <a:pt x="14" y="39"/>
                    </a:cubicBezTo>
                    <a:cubicBezTo>
                      <a:pt x="14" y="40"/>
                      <a:pt x="15" y="40"/>
                      <a:pt x="15" y="40"/>
                    </a:cubicBezTo>
                    <a:cubicBezTo>
                      <a:pt x="15" y="40"/>
                      <a:pt x="15" y="41"/>
                      <a:pt x="15" y="41"/>
                    </a:cubicBezTo>
                    <a:cubicBezTo>
                      <a:pt x="15" y="41"/>
                      <a:pt x="14" y="41"/>
                      <a:pt x="14" y="42"/>
                    </a:cubicBezTo>
                    <a:cubicBezTo>
                      <a:pt x="14" y="42"/>
                      <a:pt x="14" y="42"/>
                      <a:pt x="14" y="42"/>
                    </a:cubicBezTo>
                    <a:close/>
                    <a:moveTo>
                      <a:pt x="39" y="6"/>
                    </a:moveTo>
                    <a:cubicBezTo>
                      <a:pt x="39" y="6"/>
                      <a:pt x="39" y="6"/>
                      <a:pt x="39" y="6"/>
                    </a:cubicBezTo>
                    <a:cubicBezTo>
                      <a:pt x="39" y="5"/>
                      <a:pt x="38" y="5"/>
                      <a:pt x="38" y="5"/>
                    </a:cubicBezTo>
                    <a:cubicBezTo>
                      <a:pt x="37" y="5"/>
                      <a:pt x="37" y="4"/>
                      <a:pt x="37" y="4"/>
                    </a:cubicBezTo>
                    <a:cubicBezTo>
                      <a:pt x="37" y="4"/>
                      <a:pt x="37" y="4"/>
                      <a:pt x="37" y="4"/>
                    </a:cubicBezTo>
                    <a:cubicBezTo>
                      <a:pt x="37" y="4"/>
                      <a:pt x="36" y="4"/>
                      <a:pt x="36" y="4"/>
                    </a:cubicBezTo>
                    <a:cubicBezTo>
                      <a:pt x="35" y="4"/>
                      <a:pt x="35" y="4"/>
                      <a:pt x="35" y="4"/>
                    </a:cubicBezTo>
                    <a:cubicBezTo>
                      <a:pt x="34" y="4"/>
                      <a:pt x="34" y="4"/>
                      <a:pt x="34" y="4"/>
                    </a:cubicBezTo>
                    <a:cubicBezTo>
                      <a:pt x="34" y="4"/>
                      <a:pt x="34" y="4"/>
                      <a:pt x="34" y="3"/>
                    </a:cubicBezTo>
                    <a:cubicBezTo>
                      <a:pt x="34" y="3"/>
                      <a:pt x="35" y="3"/>
                      <a:pt x="35" y="3"/>
                    </a:cubicBezTo>
                    <a:cubicBezTo>
                      <a:pt x="35" y="3"/>
                      <a:pt x="36" y="3"/>
                      <a:pt x="36" y="3"/>
                    </a:cubicBezTo>
                    <a:cubicBezTo>
                      <a:pt x="37" y="3"/>
                      <a:pt x="37" y="4"/>
                      <a:pt x="38" y="4"/>
                    </a:cubicBezTo>
                    <a:cubicBezTo>
                      <a:pt x="38" y="4"/>
                      <a:pt x="39" y="5"/>
                      <a:pt x="39" y="6"/>
                    </a:cubicBezTo>
                    <a:cubicBezTo>
                      <a:pt x="39" y="6"/>
                      <a:pt x="39" y="6"/>
                      <a:pt x="39" y="6"/>
                    </a:cubicBezTo>
                    <a:cubicBezTo>
                      <a:pt x="39" y="6"/>
                      <a:pt x="39" y="6"/>
                      <a:pt x="39" y="6"/>
                    </a:cubicBezTo>
                    <a:cubicBezTo>
                      <a:pt x="39" y="6"/>
                      <a:pt x="39" y="6"/>
                      <a:pt x="39" y="6"/>
                    </a:cubicBezTo>
                    <a:close/>
                    <a:moveTo>
                      <a:pt x="15" y="40"/>
                    </a:moveTo>
                    <a:cubicBezTo>
                      <a:pt x="15" y="40"/>
                      <a:pt x="15" y="40"/>
                      <a:pt x="15" y="40"/>
                    </a:cubicBezTo>
                    <a:cubicBezTo>
                      <a:pt x="15" y="39"/>
                      <a:pt x="15" y="39"/>
                      <a:pt x="15" y="39"/>
                    </a:cubicBezTo>
                    <a:cubicBezTo>
                      <a:pt x="16" y="38"/>
                      <a:pt x="16" y="38"/>
                      <a:pt x="16" y="38"/>
                    </a:cubicBezTo>
                    <a:cubicBezTo>
                      <a:pt x="16" y="37"/>
                      <a:pt x="16" y="37"/>
                      <a:pt x="15" y="37"/>
                    </a:cubicBezTo>
                    <a:cubicBezTo>
                      <a:pt x="15" y="37"/>
                      <a:pt x="15" y="37"/>
                      <a:pt x="14" y="38"/>
                    </a:cubicBezTo>
                    <a:cubicBezTo>
                      <a:pt x="14" y="38"/>
                      <a:pt x="14" y="38"/>
                      <a:pt x="13" y="38"/>
                    </a:cubicBezTo>
                    <a:cubicBezTo>
                      <a:pt x="13" y="38"/>
                      <a:pt x="13" y="38"/>
                      <a:pt x="13" y="38"/>
                    </a:cubicBezTo>
                    <a:cubicBezTo>
                      <a:pt x="14" y="38"/>
                      <a:pt x="14" y="39"/>
                      <a:pt x="15" y="40"/>
                    </a:cubicBezTo>
                    <a:close/>
                    <a:moveTo>
                      <a:pt x="14" y="14"/>
                    </a:moveTo>
                    <a:cubicBezTo>
                      <a:pt x="15" y="14"/>
                      <a:pt x="15" y="13"/>
                      <a:pt x="16" y="13"/>
                    </a:cubicBezTo>
                    <a:cubicBezTo>
                      <a:pt x="16" y="13"/>
                      <a:pt x="16" y="13"/>
                      <a:pt x="16" y="13"/>
                    </a:cubicBezTo>
                    <a:cubicBezTo>
                      <a:pt x="17" y="14"/>
                      <a:pt x="17" y="14"/>
                      <a:pt x="17" y="15"/>
                    </a:cubicBezTo>
                    <a:cubicBezTo>
                      <a:pt x="16" y="15"/>
                      <a:pt x="15" y="15"/>
                      <a:pt x="14" y="14"/>
                    </a:cubicBezTo>
                    <a:cubicBezTo>
                      <a:pt x="14" y="14"/>
                      <a:pt x="14" y="14"/>
                      <a:pt x="14" y="14"/>
                    </a:cubicBezTo>
                    <a:close/>
                    <a:moveTo>
                      <a:pt x="10" y="30"/>
                    </a:moveTo>
                    <a:cubicBezTo>
                      <a:pt x="9" y="30"/>
                      <a:pt x="9" y="30"/>
                      <a:pt x="9" y="30"/>
                    </a:cubicBezTo>
                    <a:cubicBezTo>
                      <a:pt x="9" y="30"/>
                      <a:pt x="9" y="29"/>
                      <a:pt x="9" y="29"/>
                    </a:cubicBezTo>
                    <a:cubicBezTo>
                      <a:pt x="10" y="30"/>
                      <a:pt x="10" y="30"/>
                      <a:pt x="10" y="30"/>
                    </a:cubicBezTo>
                    <a:cubicBezTo>
                      <a:pt x="11" y="30"/>
                      <a:pt x="11" y="30"/>
                      <a:pt x="12" y="30"/>
                    </a:cubicBezTo>
                    <a:cubicBezTo>
                      <a:pt x="12" y="30"/>
                      <a:pt x="12" y="30"/>
                      <a:pt x="12" y="30"/>
                    </a:cubicBezTo>
                    <a:cubicBezTo>
                      <a:pt x="12" y="31"/>
                      <a:pt x="12" y="31"/>
                      <a:pt x="11" y="31"/>
                    </a:cubicBezTo>
                    <a:cubicBezTo>
                      <a:pt x="11" y="31"/>
                      <a:pt x="11" y="31"/>
                      <a:pt x="11" y="31"/>
                    </a:cubicBezTo>
                    <a:cubicBezTo>
                      <a:pt x="11" y="31"/>
                      <a:pt x="11" y="31"/>
                      <a:pt x="10" y="32"/>
                    </a:cubicBezTo>
                    <a:cubicBezTo>
                      <a:pt x="10" y="32"/>
                      <a:pt x="10" y="32"/>
                      <a:pt x="10" y="32"/>
                    </a:cubicBezTo>
                    <a:cubicBezTo>
                      <a:pt x="10" y="32"/>
                      <a:pt x="10" y="32"/>
                      <a:pt x="10" y="32"/>
                    </a:cubicBezTo>
                    <a:cubicBezTo>
                      <a:pt x="10" y="32"/>
                      <a:pt x="10" y="32"/>
                      <a:pt x="10" y="32"/>
                    </a:cubicBezTo>
                    <a:cubicBezTo>
                      <a:pt x="10" y="31"/>
                      <a:pt x="10" y="31"/>
                      <a:pt x="10" y="31"/>
                    </a:cubicBezTo>
                    <a:cubicBezTo>
                      <a:pt x="10" y="31"/>
                      <a:pt x="9" y="30"/>
                      <a:pt x="9" y="30"/>
                    </a:cubicBezTo>
                    <a:cubicBezTo>
                      <a:pt x="9" y="30"/>
                      <a:pt x="9" y="30"/>
                      <a:pt x="9" y="30"/>
                    </a:cubicBezTo>
                    <a:cubicBezTo>
                      <a:pt x="9" y="30"/>
                      <a:pt x="10" y="30"/>
                      <a:pt x="10" y="30"/>
                    </a:cubicBezTo>
                    <a:cubicBezTo>
                      <a:pt x="10" y="30"/>
                      <a:pt x="10" y="30"/>
                      <a:pt x="10" y="30"/>
                    </a:cubicBezTo>
                    <a:close/>
                    <a:moveTo>
                      <a:pt x="13" y="33"/>
                    </a:moveTo>
                    <a:cubicBezTo>
                      <a:pt x="12" y="33"/>
                      <a:pt x="12" y="34"/>
                      <a:pt x="11" y="35"/>
                    </a:cubicBezTo>
                    <a:cubicBezTo>
                      <a:pt x="11" y="35"/>
                      <a:pt x="11" y="35"/>
                      <a:pt x="11" y="35"/>
                    </a:cubicBezTo>
                    <a:cubicBezTo>
                      <a:pt x="11" y="34"/>
                      <a:pt x="11" y="34"/>
                      <a:pt x="11" y="34"/>
                    </a:cubicBezTo>
                    <a:cubicBezTo>
                      <a:pt x="11" y="34"/>
                      <a:pt x="10" y="33"/>
                      <a:pt x="10" y="33"/>
                    </a:cubicBezTo>
                    <a:cubicBezTo>
                      <a:pt x="10" y="33"/>
                      <a:pt x="10" y="33"/>
                      <a:pt x="10" y="33"/>
                    </a:cubicBezTo>
                    <a:cubicBezTo>
                      <a:pt x="10" y="32"/>
                      <a:pt x="10" y="32"/>
                      <a:pt x="10" y="32"/>
                    </a:cubicBezTo>
                    <a:cubicBezTo>
                      <a:pt x="11" y="32"/>
                      <a:pt x="11" y="32"/>
                      <a:pt x="12" y="33"/>
                    </a:cubicBezTo>
                    <a:cubicBezTo>
                      <a:pt x="12" y="33"/>
                      <a:pt x="12" y="33"/>
                      <a:pt x="13" y="33"/>
                    </a:cubicBezTo>
                    <a:cubicBezTo>
                      <a:pt x="13" y="33"/>
                      <a:pt x="13" y="33"/>
                      <a:pt x="13" y="33"/>
                    </a:cubicBezTo>
                    <a:cubicBezTo>
                      <a:pt x="13" y="33"/>
                      <a:pt x="13" y="33"/>
                      <a:pt x="13" y="33"/>
                    </a:cubicBezTo>
                    <a:close/>
                    <a:moveTo>
                      <a:pt x="25" y="45"/>
                    </a:moveTo>
                    <a:cubicBezTo>
                      <a:pt x="24" y="44"/>
                      <a:pt x="24" y="44"/>
                      <a:pt x="23" y="44"/>
                    </a:cubicBezTo>
                    <a:cubicBezTo>
                      <a:pt x="23" y="43"/>
                      <a:pt x="24" y="43"/>
                      <a:pt x="25" y="42"/>
                    </a:cubicBezTo>
                    <a:cubicBezTo>
                      <a:pt x="25" y="43"/>
                      <a:pt x="25" y="44"/>
                      <a:pt x="25" y="45"/>
                    </a:cubicBezTo>
                    <a:cubicBezTo>
                      <a:pt x="25" y="45"/>
                      <a:pt x="25" y="45"/>
                      <a:pt x="25" y="45"/>
                    </a:cubicBezTo>
                    <a:close/>
                    <a:moveTo>
                      <a:pt x="41" y="15"/>
                    </a:moveTo>
                    <a:cubicBezTo>
                      <a:pt x="41" y="15"/>
                      <a:pt x="41" y="15"/>
                      <a:pt x="41" y="15"/>
                    </a:cubicBezTo>
                    <a:cubicBezTo>
                      <a:pt x="40" y="16"/>
                      <a:pt x="40" y="17"/>
                      <a:pt x="39" y="17"/>
                    </a:cubicBezTo>
                    <a:cubicBezTo>
                      <a:pt x="39" y="17"/>
                      <a:pt x="39" y="17"/>
                      <a:pt x="40" y="17"/>
                    </a:cubicBezTo>
                    <a:cubicBezTo>
                      <a:pt x="40" y="17"/>
                      <a:pt x="41" y="17"/>
                      <a:pt x="41" y="17"/>
                    </a:cubicBezTo>
                    <a:cubicBezTo>
                      <a:pt x="41" y="17"/>
                      <a:pt x="42" y="17"/>
                      <a:pt x="42" y="17"/>
                    </a:cubicBezTo>
                    <a:cubicBezTo>
                      <a:pt x="42" y="16"/>
                      <a:pt x="41" y="16"/>
                      <a:pt x="41" y="15"/>
                    </a:cubicBezTo>
                    <a:close/>
                    <a:moveTo>
                      <a:pt x="51" y="29"/>
                    </a:moveTo>
                    <a:cubicBezTo>
                      <a:pt x="52" y="29"/>
                      <a:pt x="52" y="30"/>
                      <a:pt x="52" y="31"/>
                    </a:cubicBezTo>
                    <a:cubicBezTo>
                      <a:pt x="52" y="31"/>
                      <a:pt x="52" y="32"/>
                      <a:pt x="52" y="32"/>
                    </a:cubicBezTo>
                    <a:cubicBezTo>
                      <a:pt x="52" y="33"/>
                      <a:pt x="51" y="33"/>
                      <a:pt x="51" y="34"/>
                    </a:cubicBezTo>
                    <a:cubicBezTo>
                      <a:pt x="51" y="34"/>
                      <a:pt x="51" y="34"/>
                      <a:pt x="50" y="34"/>
                    </a:cubicBezTo>
                    <a:cubicBezTo>
                      <a:pt x="50" y="35"/>
                      <a:pt x="50" y="35"/>
                      <a:pt x="49" y="35"/>
                    </a:cubicBezTo>
                    <a:cubicBezTo>
                      <a:pt x="49" y="35"/>
                      <a:pt x="49" y="35"/>
                      <a:pt x="49" y="35"/>
                    </a:cubicBezTo>
                    <a:cubicBezTo>
                      <a:pt x="49" y="35"/>
                      <a:pt x="49" y="35"/>
                      <a:pt x="50" y="35"/>
                    </a:cubicBezTo>
                    <a:cubicBezTo>
                      <a:pt x="50" y="35"/>
                      <a:pt x="50" y="34"/>
                      <a:pt x="50" y="34"/>
                    </a:cubicBezTo>
                    <a:cubicBezTo>
                      <a:pt x="51" y="34"/>
                      <a:pt x="51" y="33"/>
                      <a:pt x="51" y="33"/>
                    </a:cubicBezTo>
                    <a:cubicBezTo>
                      <a:pt x="51" y="33"/>
                      <a:pt x="51" y="32"/>
                      <a:pt x="51" y="32"/>
                    </a:cubicBezTo>
                    <a:cubicBezTo>
                      <a:pt x="51" y="32"/>
                      <a:pt x="51" y="32"/>
                      <a:pt x="51" y="32"/>
                    </a:cubicBezTo>
                    <a:cubicBezTo>
                      <a:pt x="51" y="32"/>
                      <a:pt x="51" y="32"/>
                      <a:pt x="51" y="31"/>
                    </a:cubicBezTo>
                    <a:cubicBezTo>
                      <a:pt x="51" y="31"/>
                      <a:pt x="51" y="31"/>
                      <a:pt x="51" y="31"/>
                    </a:cubicBezTo>
                    <a:cubicBezTo>
                      <a:pt x="51" y="31"/>
                      <a:pt x="51" y="31"/>
                      <a:pt x="51" y="30"/>
                    </a:cubicBezTo>
                    <a:cubicBezTo>
                      <a:pt x="51" y="30"/>
                      <a:pt x="51" y="30"/>
                      <a:pt x="51" y="29"/>
                    </a:cubicBezTo>
                    <a:cubicBezTo>
                      <a:pt x="51" y="29"/>
                      <a:pt x="51" y="29"/>
                      <a:pt x="51" y="29"/>
                    </a:cubicBezTo>
                    <a:cubicBezTo>
                      <a:pt x="51" y="29"/>
                      <a:pt x="51" y="29"/>
                      <a:pt x="51" y="29"/>
                    </a:cubicBezTo>
                    <a:close/>
                    <a:moveTo>
                      <a:pt x="44" y="31"/>
                    </a:moveTo>
                    <a:cubicBezTo>
                      <a:pt x="44" y="31"/>
                      <a:pt x="43" y="30"/>
                      <a:pt x="43" y="30"/>
                    </a:cubicBezTo>
                    <a:cubicBezTo>
                      <a:pt x="43" y="30"/>
                      <a:pt x="43" y="30"/>
                      <a:pt x="42" y="30"/>
                    </a:cubicBezTo>
                    <a:cubicBezTo>
                      <a:pt x="42" y="30"/>
                      <a:pt x="42" y="30"/>
                      <a:pt x="42" y="30"/>
                    </a:cubicBezTo>
                    <a:cubicBezTo>
                      <a:pt x="42" y="30"/>
                      <a:pt x="42" y="30"/>
                      <a:pt x="42" y="30"/>
                    </a:cubicBezTo>
                    <a:cubicBezTo>
                      <a:pt x="43" y="30"/>
                      <a:pt x="43" y="29"/>
                      <a:pt x="43" y="29"/>
                    </a:cubicBezTo>
                    <a:cubicBezTo>
                      <a:pt x="44" y="29"/>
                      <a:pt x="44" y="29"/>
                      <a:pt x="44" y="29"/>
                    </a:cubicBezTo>
                    <a:cubicBezTo>
                      <a:pt x="44" y="29"/>
                      <a:pt x="44" y="28"/>
                      <a:pt x="45" y="28"/>
                    </a:cubicBezTo>
                    <a:cubicBezTo>
                      <a:pt x="45" y="29"/>
                      <a:pt x="44" y="30"/>
                      <a:pt x="44" y="31"/>
                    </a:cubicBezTo>
                    <a:cubicBezTo>
                      <a:pt x="44" y="31"/>
                      <a:pt x="44" y="31"/>
                      <a:pt x="44" y="31"/>
                    </a:cubicBezTo>
                    <a:close/>
                    <a:moveTo>
                      <a:pt x="29" y="45"/>
                    </a:moveTo>
                    <a:cubicBezTo>
                      <a:pt x="28" y="45"/>
                      <a:pt x="27" y="45"/>
                      <a:pt x="26" y="44"/>
                    </a:cubicBezTo>
                    <a:cubicBezTo>
                      <a:pt x="26" y="44"/>
                      <a:pt x="26" y="44"/>
                      <a:pt x="27" y="44"/>
                    </a:cubicBezTo>
                    <a:cubicBezTo>
                      <a:pt x="27" y="44"/>
                      <a:pt x="27" y="43"/>
                      <a:pt x="27" y="43"/>
                    </a:cubicBezTo>
                    <a:cubicBezTo>
                      <a:pt x="27" y="43"/>
                      <a:pt x="27" y="43"/>
                      <a:pt x="27" y="43"/>
                    </a:cubicBezTo>
                    <a:cubicBezTo>
                      <a:pt x="27" y="43"/>
                      <a:pt x="27" y="43"/>
                      <a:pt x="27" y="43"/>
                    </a:cubicBezTo>
                    <a:cubicBezTo>
                      <a:pt x="27" y="43"/>
                      <a:pt x="27" y="43"/>
                      <a:pt x="28" y="43"/>
                    </a:cubicBezTo>
                    <a:cubicBezTo>
                      <a:pt x="28" y="43"/>
                      <a:pt x="28" y="43"/>
                      <a:pt x="28" y="44"/>
                    </a:cubicBezTo>
                    <a:cubicBezTo>
                      <a:pt x="28" y="44"/>
                      <a:pt x="29" y="44"/>
                      <a:pt x="29" y="45"/>
                    </a:cubicBezTo>
                    <a:cubicBezTo>
                      <a:pt x="29" y="45"/>
                      <a:pt x="29" y="45"/>
                      <a:pt x="29" y="45"/>
                    </a:cubicBezTo>
                    <a:cubicBezTo>
                      <a:pt x="29" y="45"/>
                      <a:pt x="29" y="45"/>
                      <a:pt x="29" y="45"/>
                    </a:cubicBezTo>
                    <a:close/>
                    <a:moveTo>
                      <a:pt x="46" y="11"/>
                    </a:moveTo>
                    <a:cubicBezTo>
                      <a:pt x="47" y="12"/>
                      <a:pt x="47" y="12"/>
                      <a:pt x="48" y="12"/>
                    </a:cubicBezTo>
                    <a:cubicBezTo>
                      <a:pt x="48" y="12"/>
                      <a:pt x="48" y="12"/>
                      <a:pt x="48" y="13"/>
                    </a:cubicBezTo>
                    <a:cubicBezTo>
                      <a:pt x="49" y="13"/>
                      <a:pt x="49" y="13"/>
                      <a:pt x="49" y="13"/>
                    </a:cubicBezTo>
                    <a:cubicBezTo>
                      <a:pt x="49" y="13"/>
                      <a:pt x="49" y="14"/>
                      <a:pt x="49" y="14"/>
                    </a:cubicBezTo>
                    <a:cubicBezTo>
                      <a:pt x="49" y="14"/>
                      <a:pt x="49" y="15"/>
                      <a:pt x="49" y="15"/>
                    </a:cubicBezTo>
                    <a:cubicBezTo>
                      <a:pt x="49" y="16"/>
                      <a:pt x="49" y="16"/>
                      <a:pt x="49" y="17"/>
                    </a:cubicBezTo>
                    <a:cubicBezTo>
                      <a:pt x="49" y="17"/>
                      <a:pt x="49" y="17"/>
                      <a:pt x="49" y="17"/>
                    </a:cubicBezTo>
                    <a:cubicBezTo>
                      <a:pt x="49" y="17"/>
                      <a:pt x="49" y="17"/>
                      <a:pt x="49" y="17"/>
                    </a:cubicBezTo>
                    <a:cubicBezTo>
                      <a:pt x="49" y="17"/>
                      <a:pt x="49" y="17"/>
                      <a:pt x="49" y="17"/>
                    </a:cubicBezTo>
                    <a:cubicBezTo>
                      <a:pt x="49" y="17"/>
                      <a:pt x="49" y="16"/>
                      <a:pt x="49" y="16"/>
                    </a:cubicBezTo>
                    <a:cubicBezTo>
                      <a:pt x="49" y="16"/>
                      <a:pt x="49" y="16"/>
                      <a:pt x="49" y="16"/>
                    </a:cubicBezTo>
                    <a:cubicBezTo>
                      <a:pt x="49" y="15"/>
                      <a:pt x="49" y="15"/>
                      <a:pt x="49" y="15"/>
                    </a:cubicBezTo>
                    <a:cubicBezTo>
                      <a:pt x="49" y="15"/>
                      <a:pt x="49" y="15"/>
                      <a:pt x="49" y="15"/>
                    </a:cubicBezTo>
                    <a:cubicBezTo>
                      <a:pt x="48" y="15"/>
                      <a:pt x="49" y="15"/>
                      <a:pt x="48" y="14"/>
                    </a:cubicBezTo>
                    <a:cubicBezTo>
                      <a:pt x="48" y="14"/>
                      <a:pt x="48" y="14"/>
                      <a:pt x="48" y="14"/>
                    </a:cubicBezTo>
                    <a:cubicBezTo>
                      <a:pt x="48" y="14"/>
                      <a:pt x="48" y="14"/>
                      <a:pt x="48" y="14"/>
                    </a:cubicBezTo>
                    <a:cubicBezTo>
                      <a:pt x="48" y="14"/>
                      <a:pt x="48" y="14"/>
                      <a:pt x="48" y="14"/>
                    </a:cubicBezTo>
                    <a:cubicBezTo>
                      <a:pt x="48" y="13"/>
                      <a:pt x="48" y="13"/>
                      <a:pt x="48" y="13"/>
                    </a:cubicBezTo>
                    <a:cubicBezTo>
                      <a:pt x="48" y="13"/>
                      <a:pt x="48" y="13"/>
                      <a:pt x="47" y="12"/>
                    </a:cubicBezTo>
                    <a:cubicBezTo>
                      <a:pt x="47" y="12"/>
                      <a:pt x="47" y="12"/>
                      <a:pt x="46" y="12"/>
                    </a:cubicBezTo>
                    <a:cubicBezTo>
                      <a:pt x="46" y="12"/>
                      <a:pt x="46" y="12"/>
                      <a:pt x="46" y="11"/>
                    </a:cubicBezTo>
                    <a:cubicBezTo>
                      <a:pt x="46" y="11"/>
                      <a:pt x="46" y="11"/>
                      <a:pt x="46" y="11"/>
                    </a:cubicBezTo>
                    <a:close/>
                    <a:moveTo>
                      <a:pt x="23" y="9"/>
                    </a:moveTo>
                    <a:cubicBezTo>
                      <a:pt x="23" y="9"/>
                      <a:pt x="23" y="9"/>
                      <a:pt x="23" y="9"/>
                    </a:cubicBezTo>
                    <a:cubicBezTo>
                      <a:pt x="23" y="9"/>
                      <a:pt x="23" y="9"/>
                      <a:pt x="24" y="9"/>
                    </a:cubicBezTo>
                    <a:cubicBezTo>
                      <a:pt x="24" y="10"/>
                      <a:pt x="24" y="11"/>
                      <a:pt x="23" y="11"/>
                    </a:cubicBezTo>
                    <a:cubicBezTo>
                      <a:pt x="23" y="11"/>
                      <a:pt x="23" y="11"/>
                      <a:pt x="22" y="11"/>
                    </a:cubicBezTo>
                    <a:cubicBezTo>
                      <a:pt x="22" y="10"/>
                      <a:pt x="22" y="10"/>
                      <a:pt x="22" y="10"/>
                    </a:cubicBezTo>
                    <a:cubicBezTo>
                      <a:pt x="21" y="10"/>
                      <a:pt x="21" y="10"/>
                      <a:pt x="21" y="10"/>
                    </a:cubicBezTo>
                    <a:cubicBezTo>
                      <a:pt x="22" y="10"/>
                      <a:pt x="22" y="9"/>
                      <a:pt x="23" y="9"/>
                    </a:cubicBezTo>
                    <a:cubicBezTo>
                      <a:pt x="23" y="9"/>
                      <a:pt x="23" y="9"/>
                      <a:pt x="23" y="9"/>
                    </a:cubicBezTo>
                    <a:cubicBezTo>
                      <a:pt x="23" y="9"/>
                      <a:pt x="23" y="9"/>
                      <a:pt x="23" y="9"/>
                    </a:cubicBezTo>
                    <a:close/>
                    <a:moveTo>
                      <a:pt x="9" y="28"/>
                    </a:moveTo>
                    <a:cubicBezTo>
                      <a:pt x="9" y="28"/>
                      <a:pt x="9" y="28"/>
                      <a:pt x="9" y="28"/>
                    </a:cubicBezTo>
                    <a:cubicBezTo>
                      <a:pt x="9" y="28"/>
                      <a:pt x="9" y="28"/>
                      <a:pt x="9" y="28"/>
                    </a:cubicBezTo>
                    <a:cubicBezTo>
                      <a:pt x="9" y="28"/>
                      <a:pt x="9" y="28"/>
                      <a:pt x="9" y="28"/>
                    </a:cubicBezTo>
                    <a:cubicBezTo>
                      <a:pt x="9" y="27"/>
                      <a:pt x="9" y="27"/>
                      <a:pt x="9" y="26"/>
                    </a:cubicBezTo>
                    <a:cubicBezTo>
                      <a:pt x="9" y="27"/>
                      <a:pt x="9" y="27"/>
                      <a:pt x="9" y="27"/>
                    </a:cubicBezTo>
                    <a:cubicBezTo>
                      <a:pt x="10" y="27"/>
                      <a:pt x="11" y="27"/>
                      <a:pt x="11" y="28"/>
                    </a:cubicBezTo>
                    <a:cubicBezTo>
                      <a:pt x="11" y="28"/>
                      <a:pt x="11" y="28"/>
                      <a:pt x="11" y="28"/>
                    </a:cubicBezTo>
                    <a:cubicBezTo>
                      <a:pt x="11" y="28"/>
                      <a:pt x="10" y="28"/>
                      <a:pt x="10" y="28"/>
                    </a:cubicBezTo>
                    <a:cubicBezTo>
                      <a:pt x="10" y="29"/>
                      <a:pt x="10" y="29"/>
                      <a:pt x="9" y="29"/>
                    </a:cubicBezTo>
                    <a:cubicBezTo>
                      <a:pt x="9" y="29"/>
                      <a:pt x="9" y="28"/>
                      <a:pt x="9" y="28"/>
                    </a:cubicBezTo>
                    <a:cubicBezTo>
                      <a:pt x="9" y="28"/>
                      <a:pt x="9" y="28"/>
                      <a:pt x="9" y="28"/>
                    </a:cubicBezTo>
                    <a:close/>
                    <a:moveTo>
                      <a:pt x="10" y="10"/>
                    </a:moveTo>
                    <a:cubicBezTo>
                      <a:pt x="10" y="10"/>
                      <a:pt x="10" y="10"/>
                      <a:pt x="10" y="10"/>
                    </a:cubicBezTo>
                    <a:cubicBezTo>
                      <a:pt x="9" y="10"/>
                      <a:pt x="9" y="11"/>
                      <a:pt x="9" y="11"/>
                    </a:cubicBezTo>
                    <a:cubicBezTo>
                      <a:pt x="8" y="11"/>
                      <a:pt x="8" y="11"/>
                      <a:pt x="8" y="11"/>
                    </a:cubicBezTo>
                    <a:cubicBezTo>
                      <a:pt x="8" y="11"/>
                      <a:pt x="7" y="12"/>
                      <a:pt x="7" y="13"/>
                    </a:cubicBezTo>
                    <a:cubicBezTo>
                      <a:pt x="7" y="13"/>
                      <a:pt x="7" y="13"/>
                      <a:pt x="6" y="14"/>
                    </a:cubicBezTo>
                    <a:cubicBezTo>
                      <a:pt x="6" y="14"/>
                      <a:pt x="6" y="15"/>
                      <a:pt x="6" y="15"/>
                    </a:cubicBezTo>
                    <a:cubicBezTo>
                      <a:pt x="6" y="16"/>
                      <a:pt x="6" y="16"/>
                      <a:pt x="6" y="16"/>
                    </a:cubicBezTo>
                    <a:cubicBezTo>
                      <a:pt x="6" y="16"/>
                      <a:pt x="6" y="16"/>
                      <a:pt x="6" y="16"/>
                    </a:cubicBezTo>
                    <a:cubicBezTo>
                      <a:pt x="6" y="16"/>
                      <a:pt x="6" y="16"/>
                      <a:pt x="6" y="15"/>
                    </a:cubicBezTo>
                    <a:cubicBezTo>
                      <a:pt x="6" y="15"/>
                      <a:pt x="6" y="15"/>
                      <a:pt x="6" y="14"/>
                    </a:cubicBezTo>
                    <a:cubicBezTo>
                      <a:pt x="6" y="14"/>
                      <a:pt x="6" y="14"/>
                      <a:pt x="6" y="13"/>
                    </a:cubicBezTo>
                    <a:cubicBezTo>
                      <a:pt x="6" y="13"/>
                      <a:pt x="7" y="12"/>
                      <a:pt x="7" y="12"/>
                    </a:cubicBezTo>
                    <a:cubicBezTo>
                      <a:pt x="7" y="12"/>
                      <a:pt x="7" y="11"/>
                      <a:pt x="8" y="11"/>
                    </a:cubicBezTo>
                    <a:cubicBezTo>
                      <a:pt x="8" y="11"/>
                      <a:pt x="8" y="11"/>
                      <a:pt x="8" y="10"/>
                    </a:cubicBezTo>
                    <a:cubicBezTo>
                      <a:pt x="9" y="10"/>
                      <a:pt x="9" y="10"/>
                      <a:pt x="10" y="10"/>
                    </a:cubicBezTo>
                    <a:cubicBezTo>
                      <a:pt x="10" y="10"/>
                      <a:pt x="10" y="10"/>
                      <a:pt x="10" y="10"/>
                    </a:cubicBezTo>
                    <a:close/>
                    <a:moveTo>
                      <a:pt x="38" y="16"/>
                    </a:moveTo>
                    <a:cubicBezTo>
                      <a:pt x="38" y="15"/>
                      <a:pt x="38" y="14"/>
                      <a:pt x="38" y="13"/>
                    </a:cubicBezTo>
                    <a:cubicBezTo>
                      <a:pt x="39" y="14"/>
                      <a:pt x="40" y="14"/>
                      <a:pt x="40" y="15"/>
                    </a:cubicBezTo>
                    <a:cubicBezTo>
                      <a:pt x="40" y="15"/>
                      <a:pt x="39" y="15"/>
                      <a:pt x="39" y="15"/>
                    </a:cubicBezTo>
                    <a:cubicBezTo>
                      <a:pt x="38" y="15"/>
                      <a:pt x="38" y="16"/>
                      <a:pt x="38" y="16"/>
                    </a:cubicBezTo>
                    <a:cubicBezTo>
                      <a:pt x="38" y="16"/>
                      <a:pt x="38" y="16"/>
                      <a:pt x="38" y="16"/>
                    </a:cubicBezTo>
                    <a:cubicBezTo>
                      <a:pt x="38" y="16"/>
                      <a:pt x="38" y="16"/>
                      <a:pt x="38" y="16"/>
                    </a:cubicBezTo>
                    <a:close/>
                    <a:moveTo>
                      <a:pt x="45" y="26"/>
                    </a:moveTo>
                    <a:cubicBezTo>
                      <a:pt x="45" y="27"/>
                      <a:pt x="45" y="27"/>
                      <a:pt x="45" y="28"/>
                    </a:cubicBezTo>
                    <a:cubicBezTo>
                      <a:pt x="44" y="28"/>
                      <a:pt x="43" y="28"/>
                      <a:pt x="43" y="27"/>
                    </a:cubicBezTo>
                    <a:cubicBezTo>
                      <a:pt x="43" y="27"/>
                      <a:pt x="44" y="26"/>
                      <a:pt x="45" y="26"/>
                    </a:cubicBezTo>
                    <a:cubicBezTo>
                      <a:pt x="45" y="26"/>
                      <a:pt x="45" y="26"/>
                      <a:pt x="45" y="26"/>
                    </a:cubicBezTo>
                    <a:close/>
                    <a:moveTo>
                      <a:pt x="47" y="26"/>
                    </a:moveTo>
                    <a:cubicBezTo>
                      <a:pt x="47" y="26"/>
                      <a:pt x="47" y="25"/>
                      <a:pt x="47" y="25"/>
                    </a:cubicBezTo>
                    <a:cubicBezTo>
                      <a:pt x="47" y="24"/>
                      <a:pt x="48" y="24"/>
                      <a:pt x="47" y="24"/>
                    </a:cubicBezTo>
                    <a:cubicBezTo>
                      <a:pt x="47" y="24"/>
                      <a:pt x="47" y="24"/>
                      <a:pt x="47" y="24"/>
                    </a:cubicBezTo>
                    <a:cubicBezTo>
                      <a:pt x="47" y="24"/>
                      <a:pt x="48" y="24"/>
                      <a:pt x="48" y="24"/>
                    </a:cubicBezTo>
                    <a:cubicBezTo>
                      <a:pt x="48" y="24"/>
                      <a:pt x="48" y="24"/>
                      <a:pt x="48" y="24"/>
                    </a:cubicBezTo>
                    <a:cubicBezTo>
                      <a:pt x="49" y="24"/>
                      <a:pt x="49" y="25"/>
                      <a:pt x="49" y="25"/>
                    </a:cubicBezTo>
                    <a:cubicBezTo>
                      <a:pt x="49" y="25"/>
                      <a:pt x="49" y="25"/>
                      <a:pt x="49" y="25"/>
                    </a:cubicBezTo>
                    <a:cubicBezTo>
                      <a:pt x="49" y="26"/>
                      <a:pt x="48" y="26"/>
                      <a:pt x="48" y="26"/>
                    </a:cubicBezTo>
                    <a:cubicBezTo>
                      <a:pt x="48" y="26"/>
                      <a:pt x="48" y="26"/>
                      <a:pt x="47" y="26"/>
                    </a:cubicBezTo>
                    <a:cubicBezTo>
                      <a:pt x="47" y="26"/>
                      <a:pt x="47" y="26"/>
                      <a:pt x="47" y="26"/>
                    </a:cubicBezTo>
                    <a:close/>
                    <a:moveTo>
                      <a:pt x="29" y="10"/>
                    </a:moveTo>
                    <a:cubicBezTo>
                      <a:pt x="29" y="10"/>
                      <a:pt x="29" y="10"/>
                      <a:pt x="29" y="10"/>
                    </a:cubicBezTo>
                    <a:cubicBezTo>
                      <a:pt x="29" y="11"/>
                      <a:pt x="28" y="11"/>
                      <a:pt x="28" y="11"/>
                    </a:cubicBezTo>
                    <a:cubicBezTo>
                      <a:pt x="28" y="10"/>
                      <a:pt x="27" y="10"/>
                      <a:pt x="27" y="9"/>
                    </a:cubicBezTo>
                    <a:cubicBezTo>
                      <a:pt x="28" y="9"/>
                      <a:pt x="28" y="9"/>
                      <a:pt x="28" y="9"/>
                    </a:cubicBezTo>
                    <a:cubicBezTo>
                      <a:pt x="29" y="9"/>
                      <a:pt x="29" y="9"/>
                      <a:pt x="29" y="9"/>
                    </a:cubicBezTo>
                    <a:cubicBezTo>
                      <a:pt x="29" y="9"/>
                      <a:pt x="29" y="9"/>
                      <a:pt x="29" y="9"/>
                    </a:cubicBezTo>
                    <a:cubicBezTo>
                      <a:pt x="29" y="9"/>
                      <a:pt x="29" y="10"/>
                      <a:pt x="29" y="10"/>
                    </a:cubicBezTo>
                    <a:cubicBezTo>
                      <a:pt x="29" y="10"/>
                      <a:pt x="29" y="10"/>
                      <a:pt x="29" y="10"/>
                    </a:cubicBezTo>
                    <a:cubicBezTo>
                      <a:pt x="29" y="10"/>
                      <a:pt x="29" y="10"/>
                      <a:pt x="29" y="10"/>
                    </a:cubicBezTo>
                    <a:cubicBezTo>
                      <a:pt x="29" y="10"/>
                      <a:pt x="29" y="10"/>
                      <a:pt x="29" y="10"/>
                    </a:cubicBezTo>
                    <a:close/>
                    <a:moveTo>
                      <a:pt x="44" y="41"/>
                    </a:moveTo>
                    <a:cubicBezTo>
                      <a:pt x="44" y="42"/>
                      <a:pt x="44" y="42"/>
                      <a:pt x="43" y="42"/>
                    </a:cubicBezTo>
                    <a:cubicBezTo>
                      <a:pt x="43" y="42"/>
                      <a:pt x="42" y="42"/>
                      <a:pt x="42" y="41"/>
                    </a:cubicBezTo>
                    <a:cubicBezTo>
                      <a:pt x="42" y="41"/>
                      <a:pt x="42" y="41"/>
                      <a:pt x="42" y="41"/>
                    </a:cubicBezTo>
                    <a:cubicBezTo>
                      <a:pt x="42" y="41"/>
                      <a:pt x="42" y="41"/>
                      <a:pt x="42" y="41"/>
                    </a:cubicBezTo>
                    <a:cubicBezTo>
                      <a:pt x="42" y="41"/>
                      <a:pt x="43" y="40"/>
                      <a:pt x="43" y="40"/>
                    </a:cubicBezTo>
                    <a:cubicBezTo>
                      <a:pt x="43" y="40"/>
                      <a:pt x="43" y="40"/>
                      <a:pt x="43" y="40"/>
                    </a:cubicBezTo>
                    <a:cubicBezTo>
                      <a:pt x="43" y="40"/>
                      <a:pt x="43" y="40"/>
                      <a:pt x="43" y="40"/>
                    </a:cubicBezTo>
                    <a:cubicBezTo>
                      <a:pt x="44" y="40"/>
                      <a:pt x="44" y="41"/>
                      <a:pt x="44" y="41"/>
                    </a:cubicBezTo>
                    <a:cubicBezTo>
                      <a:pt x="44" y="41"/>
                      <a:pt x="44" y="41"/>
                      <a:pt x="44" y="41"/>
                    </a:cubicBezTo>
                    <a:close/>
                    <a:moveTo>
                      <a:pt x="44" y="34"/>
                    </a:moveTo>
                    <a:cubicBezTo>
                      <a:pt x="43" y="33"/>
                      <a:pt x="43" y="33"/>
                      <a:pt x="42" y="32"/>
                    </a:cubicBezTo>
                    <a:cubicBezTo>
                      <a:pt x="43" y="32"/>
                      <a:pt x="44" y="31"/>
                      <a:pt x="44" y="31"/>
                    </a:cubicBezTo>
                    <a:cubicBezTo>
                      <a:pt x="44" y="32"/>
                      <a:pt x="44" y="33"/>
                      <a:pt x="44" y="34"/>
                    </a:cubicBezTo>
                    <a:cubicBezTo>
                      <a:pt x="44" y="34"/>
                      <a:pt x="44" y="34"/>
                      <a:pt x="44" y="34"/>
                    </a:cubicBezTo>
                    <a:cubicBezTo>
                      <a:pt x="44" y="34"/>
                      <a:pt x="44" y="34"/>
                      <a:pt x="44" y="34"/>
                    </a:cubicBezTo>
                    <a:close/>
                    <a:moveTo>
                      <a:pt x="43" y="34"/>
                    </a:moveTo>
                    <a:cubicBezTo>
                      <a:pt x="44" y="34"/>
                      <a:pt x="43" y="35"/>
                      <a:pt x="43" y="35"/>
                    </a:cubicBezTo>
                    <a:cubicBezTo>
                      <a:pt x="43" y="35"/>
                      <a:pt x="43" y="36"/>
                      <a:pt x="43" y="36"/>
                    </a:cubicBezTo>
                    <a:cubicBezTo>
                      <a:pt x="43" y="36"/>
                      <a:pt x="43" y="36"/>
                      <a:pt x="43" y="36"/>
                    </a:cubicBezTo>
                    <a:cubicBezTo>
                      <a:pt x="42" y="36"/>
                      <a:pt x="42" y="36"/>
                      <a:pt x="42" y="35"/>
                    </a:cubicBezTo>
                    <a:cubicBezTo>
                      <a:pt x="42" y="35"/>
                      <a:pt x="42" y="35"/>
                      <a:pt x="41" y="35"/>
                    </a:cubicBezTo>
                    <a:cubicBezTo>
                      <a:pt x="41" y="35"/>
                      <a:pt x="41" y="34"/>
                      <a:pt x="41" y="34"/>
                    </a:cubicBezTo>
                    <a:cubicBezTo>
                      <a:pt x="42" y="34"/>
                      <a:pt x="42" y="34"/>
                      <a:pt x="42" y="34"/>
                    </a:cubicBezTo>
                    <a:cubicBezTo>
                      <a:pt x="42" y="34"/>
                      <a:pt x="43" y="34"/>
                      <a:pt x="43" y="34"/>
                    </a:cubicBezTo>
                    <a:cubicBezTo>
                      <a:pt x="43" y="34"/>
                      <a:pt x="43" y="34"/>
                      <a:pt x="43" y="34"/>
                    </a:cubicBezTo>
                    <a:cubicBezTo>
                      <a:pt x="43" y="34"/>
                      <a:pt x="43" y="34"/>
                      <a:pt x="43" y="34"/>
                    </a:cubicBezTo>
                    <a:close/>
                    <a:moveTo>
                      <a:pt x="14" y="14"/>
                    </a:moveTo>
                    <a:cubicBezTo>
                      <a:pt x="14" y="15"/>
                      <a:pt x="15" y="16"/>
                      <a:pt x="15" y="17"/>
                    </a:cubicBezTo>
                    <a:cubicBezTo>
                      <a:pt x="15" y="17"/>
                      <a:pt x="14" y="17"/>
                      <a:pt x="14" y="17"/>
                    </a:cubicBezTo>
                    <a:cubicBezTo>
                      <a:pt x="14" y="17"/>
                      <a:pt x="14" y="16"/>
                      <a:pt x="13" y="16"/>
                    </a:cubicBezTo>
                    <a:cubicBezTo>
                      <a:pt x="13" y="16"/>
                      <a:pt x="13" y="16"/>
                      <a:pt x="13" y="16"/>
                    </a:cubicBezTo>
                    <a:cubicBezTo>
                      <a:pt x="13" y="16"/>
                      <a:pt x="13" y="16"/>
                      <a:pt x="13" y="16"/>
                    </a:cubicBezTo>
                    <a:cubicBezTo>
                      <a:pt x="13" y="15"/>
                      <a:pt x="14" y="15"/>
                      <a:pt x="14" y="14"/>
                    </a:cubicBezTo>
                    <a:cubicBezTo>
                      <a:pt x="14" y="14"/>
                      <a:pt x="14" y="14"/>
                      <a:pt x="14" y="14"/>
                    </a:cubicBezTo>
                    <a:close/>
                    <a:moveTo>
                      <a:pt x="38" y="10"/>
                    </a:moveTo>
                    <a:cubicBezTo>
                      <a:pt x="38" y="9"/>
                      <a:pt x="39" y="9"/>
                      <a:pt x="39" y="9"/>
                    </a:cubicBezTo>
                    <a:cubicBezTo>
                      <a:pt x="40" y="9"/>
                      <a:pt x="40" y="9"/>
                      <a:pt x="40" y="10"/>
                    </a:cubicBezTo>
                    <a:cubicBezTo>
                      <a:pt x="40" y="10"/>
                      <a:pt x="40" y="10"/>
                      <a:pt x="40" y="10"/>
                    </a:cubicBezTo>
                    <a:cubicBezTo>
                      <a:pt x="40" y="10"/>
                      <a:pt x="40" y="10"/>
                      <a:pt x="39" y="11"/>
                    </a:cubicBezTo>
                    <a:cubicBezTo>
                      <a:pt x="39" y="11"/>
                      <a:pt x="39" y="11"/>
                      <a:pt x="39" y="11"/>
                    </a:cubicBezTo>
                    <a:cubicBezTo>
                      <a:pt x="39" y="10"/>
                      <a:pt x="39" y="10"/>
                      <a:pt x="39" y="10"/>
                    </a:cubicBezTo>
                    <a:cubicBezTo>
                      <a:pt x="39" y="10"/>
                      <a:pt x="39" y="10"/>
                      <a:pt x="39" y="10"/>
                    </a:cubicBezTo>
                    <a:cubicBezTo>
                      <a:pt x="39" y="10"/>
                      <a:pt x="39" y="10"/>
                      <a:pt x="38" y="10"/>
                    </a:cubicBezTo>
                    <a:cubicBezTo>
                      <a:pt x="38" y="10"/>
                      <a:pt x="38" y="10"/>
                      <a:pt x="38" y="10"/>
                    </a:cubicBezTo>
                    <a:cubicBezTo>
                      <a:pt x="38" y="10"/>
                      <a:pt x="38" y="10"/>
                      <a:pt x="38" y="10"/>
                    </a:cubicBezTo>
                    <a:close/>
                    <a:moveTo>
                      <a:pt x="32" y="10"/>
                    </a:moveTo>
                    <a:cubicBezTo>
                      <a:pt x="32" y="10"/>
                      <a:pt x="32" y="10"/>
                      <a:pt x="32" y="10"/>
                    </a:cubicBezTo>
                    <a:cubicBezTo>
                      <a:pt x="32" y="10"/>
                      <a:pt x="32" y="11"/>
                      <a:pt x="31" y="11"/>
                    </a:cubicBezTo>
                    <a:cubicBezTo>
                      <a:pt x="31" y="11"/>
                      <a:pt x="31" y="11"/>
                      <a:pt x="31" y="11"/>
                    </a:cubicBezTo>
                    <a:cubicBezTo>
                      <a:pt x="31" y="11"/>
                      <a:pt x="31" y="11"/>
                      <a:pt x="31" y="12"/>
                    </a:cubicBezTo>
                    <a:cubicBezTo>
                      <a:pt x="31" y="12"/>
                      <a:pt x="31" y="12"/>
                      <a:pt x="31" y="12"/>
                    </a:cubicBezTo>
                    <a:cubicBezTo>
                      <a:pt x="31" y="11"/>
                      <a:pt x="31" y="10"/>
                      <a:pt x="30" y="9"/>
                    </a:cubicBezTo>
                    <a:cubicBezTo>
                      <a:pt x="30" y="9"/>
                      <a:pt x="30" y="9"/>
                      <a:pt x="30" y="9"/>
                    </a:cubicBezTo>
                    <a:cubicBezTo>
                      <a:pt x="31" y="9"/>
                      <a:pt x="31" y="9"/>
                      <a:pt x="32" y="10"/>
                    </a:cubicBezTo>
                    <a:cubicBezTo>
                      <a:pt x="32" y="10"/>
                      <a:pt x="32" y="10"/>
                      <a:pt x="32" y="10"/>
                    </a:cubicBezTo>
                    <a:close/>
                    <a:moveTo>
                      <a:pt x="36" y="9"/>
                    </a:moveTo>
                    <a:cubicBezTo>
                      <a:pt x="36" y="8"/>
                      <a:pt x="37" y="8"/>
                      <a:pt x="37" y="8"/>
                    </a:cubicBezTo>
                    <a:cubicBezTo>
                      <a:pt x="37" y="8"/>
                      <a:pt x="37" y="8"/>
                      <a:pt x="37" y="8"/>
                    </a:cubicBezTo>
                    <a:cubicBezTo>
                      <a:pt x="37" y="8"/>
                      <a:pt x="38" y="8"/>
                      <a:pt x="38" y="8"/>
                    </a:cubicBezTo>
                    <a:cubicBezTo>
                      <a:pt x="38" y="8"/>
                      <a:pt x="38" y="8"/>
                      <a:pt x="38" y="8"/>
                    </a:cubicBezTo>
                    <a:cubicBezTo>
                      <a:pt x="38" y="9"/>
                      <a:pt x="38" y="9"/>
                      <a:pt x="38" y="9"/>
                    </a:cubicBezTo>
                    <a:cubicBezTo>
                      <a:pt x="38" y="9"/>
                      <a:pt x="38" y="9"/>
                      <a:pt x="37" y="9"/>
                    </a:cubicBezTo>
                    <a:cubicBezTo>
                      <a:pt x="37" y="9"/>
                      <a:pt x="37" y="9"/>
                      <a:pt x="36" y="9"/>
                    </a:cubicBezTo>
                    <a:cubicBezTo>
                      <a:pt x="36" y="9"/>
                      <a:pt x="36" y="9"/>
                      <a:pt x="36" y="9"/>
                    </a:cubicBezTo>
                    <a:close/>
                    <a:moveTo>
                      <a:pt x="20" y="43"/>
                    </a:moveTo>
                    <a:cubicBezTo>
                      <a:pt x="21" y="42"/>
                      <a:pt x="21" y="42"/>
                      <a:pt x="22" y="41"/>
                    </a:cubicBezTo>
                    <a:cubicBezTo>
                      <a:pt x="22" y="41"/>
                      <a:pt x="22" y="41"/>
                      <a:pt x="22" y="41"/>
                    </a:cubicBezTo>
                    <a:cubicBezTo>
                      <a:pt x="22" y="42"/>
                      <a:pt x="22" y="42"/>
                      <a:pt x="22" y="42"/>
                    </a:cubicBezTo>
                    <a:cubicBezTo>
                      <a:pt x="22" y="42"/>
                      <a:pt x="22" y="43"/>
                      <a:pt x="22" y="43"/>
                    </a:cubicBezTo>
                    <a:cubicBezTo>
                      <a:pt x="22" y="43"/>
                      <a:pt x="22" y="44"/>
                      <a:pt x="22" y="44"/>
                    </a:cubicBezTo>
                    <a:cubicBezTo>
                      <a:pt x="22" y="44"/>
                      <a:pt x="22" y="44"/>
                      <a:pt x="22" y="44"/>
                    </a:cubicBezTo>
                    <a:cubicBezTo>
                      <a:pt x="22" y="43"/>
                      <a:pt x="21" y="43"/>
                      <a:pt x="20" y="43"/>
                    </a:cubicBezTo>
                    <a:cubicBezTo>
                      <a:pt x="20" y="43"/>
                      <a:pt x="20" y="43"/>
                      <a:pt x="20" y="43"/>
                    </a:cubicBezTo>
                    <a:close/>
                    <a:moveTo>
                      <a:pt x="15" y="40"/>
                    </a:moveTo>
                    <a:cubicBezTo>
                      <a:pt x="16" y="39"/>
                      <a:pt x="17" y="39"/>
                      <a:pt x="17" y="39"/>
                    </a:cubicBezTo>
                    <a:cubicBezTo>
                      <a:pt x="17" y="40"/>
                      <a:pt x="17" y="40"/>
                      <a:pt x="17" y="40"/>
                    </a:cubicBezTo>
                    <a:cubicBezTo>
                      <a:pt x="17" y="40"/>
                      <a:pt x="17" y="40"/>
                      <a:pt x="17" y="41"/>
                    </a:cubicBezTo>
                    <a:cubicBezTo>
                      <a:pt x="17" y="41"/>
                      <a:pt x="17" y="41"/>
                      <a:pt x="16" y="41"/>
                    </a:cubicBezTo>
                    <a:cubicBezTo>
                      <a:pt x="16" y="41"/>
                      <a:pt x="16" y="40"/>
                      <a:pt x="15" y="40"/>
                    </a:cubicBezTo>
                    <a:cubicBezTo>
                      <a:pt x="15" y="40"/>
                      <a:pt x="15" y="40"/>
                      <a:pt x="15" y="40"/>
                    </a:cubicBezTo>
                    <a:close/>
                    <a:moveTo>
                      <a:pt x="36" y="14"/>
                    </a:moveTo>
                    <a:cubicBezTo>
                      <a:pt x="36" y="14"/>
                      <a:pt x="36" y="14"/>
                      <a:pt x="36" y="13"/>
                    </a:cubicBezTo>
                    <a:cubicBezTo>
                      <a:pt x="36" y="13"/>
                      <a:pt x="36" y="13"/>
                      <a:pt x="36" y="12"/>
                    </a:cubicBezTo>
                    <a:cubicBezTo>
                      <a:pt x="36" y="12"/>
                      <a:pt x="36" y="12"/>
                      <a:pt x="36" y="12"/>
                    </a:cubicBezTo>
                    <a:cubicBezTo>
                      <a:pt x="36" y="12"/>
                      <a:pt x="36" y="12"/>
                      <a:pt x="36" y="12"/>
                    </a:cubicBezTo>
                    <a:cubicBezTo>
                      <a:pt x="37" y="12"/>
                      <a:pt x="37" y="12"/>
                      <a:pt x="38" y="12"/>
                    </a:cubicBezTo>
                    <a:cubicBezTo>
                      <a:pt x="38" y="13"/>
                      <a:pt x="38" y="13"/>
                      <a:pt x="38" y="13"/>
                    </a:cubicBezTo>
                    <a:cubicBezTo>
                      <a:pt x="38" y="13"/>
                      <a:pt x="37" y="13"/>
                      <a:pt x="37" y="13"/>
                    </a:cubicBezTo>
                    <a:cubicBezTo>
                      <a:pt x="37" y="13"/>
                      <a:pt x="37" y="13"/>
                      <a:pt x="37" y="13"/>
                    </a:cubicBezTo>
                    <a:cubicBezTo>
                      <a:pt x="37" y="14"/>
                      <a:pt x="37" y="13"/>
                      <a:pt x="36" y="14"/>
                    </a:cubicBezTo>
                    <a:cubicBezTo>
                      <a:pt x="36" y="14"/>
                      <a:pt x="36" y="14"/>
                      <a:pt x="36" y="14"/>
                    </a:cubicBezTo>
                    <a:cubicBezTo>
                      <a:pt x="36" y="14"/>
                      <a:pt x="36" y="14"/>
                      <a:pt x="36" y="14"/>
                    </a:cubicBezTo>
                    <a:close/>
                    <a:moveTo>
                      <a:pt x="37" y="44"/>
                    </a:moveTo>
                    <a:cubicBezTo>
                      <a:pt x="37" y="44"/>
                      <a:pt x="37" y="43"/>
                      <a:pt x="36" y="43"/>
                    </a:cubicBezTo>
                    <a:cubicBezTo>
                      <a:pt x="36" y="43"/>
                      <a:pt x="36" y="43"/>
                      <a:pt x="37" y="43"/>
                    </a:cubicBezTo>
                    <a:cubicBezTo>
                      <a:pt x="37" y="43"/>
                      <a:pt x="37" y="43"/>
                      <a:pt x="37" y="42"/>
                    </a:cubicBezTo>
                    <a:cubicBezTo>
                      <a:pt x="37" y="42"/>
                      <a:pt x="37" y="42"/>
                      <a:pt x="37" y="42"/>
                    </a:cubicBezTo>
                    <a:cubicBezTo>
                      <a:pt x="37" y="42"/>
                      <a:pt x="37" y="42"/>
                      <a:pt x="37" y="42"/>
                    </a:cubicBezTo>
                    <a:cubicBezTo>
                      <a:pt x="37" y="42"/>
                      <a:pt x="37" y="42"/>
                      <a:pt x="37" y="42"/>
                    </a:cubicBezTo>
                    <a:cubicBezTo>
                      <a:pt x="38" y="43"/>
                      <a:pt x="38" y="43"/>
                      <a:pt x="38" y="44"/>
                    </a:cubicBezTo>
                    <a:cubicBezTo>
                      <a:pt x="38" y="44"/>
                      <a:pt x="38" y="44"/>
                      <a:pt x="37" y="44"/>
                    </a:cubicBezTo>
                    <a:cubicBezTo>
                      <a:pt x="37" y="44"/>
                      <a:pt x="37" y="44"/>
                      <a:pt x="37" y="44"/>
                    </a:cubicBezTo>
                    <a:close/>
                    <a:moveTo>
                      <a:pt x="43" y="14"/>
                    </a:moveTo>
                    <a:cubicBezTo>
                      <a:pt x="42" y="14"/>
                      <a:pt x="42" y="13"/>
                      <a:pt x="41" y="13"/>
                    </a:cubicBezTo>
                    <a:cubicBezTo>
                      <a:pt x="42" y="12"/>
                      <a:pt x="42" y="12"/>
                      <a:pt x="42" y="12"/>
                    </a:cubicBezTo>
                    <a:cubicBezTo>
                      <a:pt x="42" y="12"/>
                      <a:pt x="43" y="12"/>
                      <a:pt x="43" y="12"/>
                    </a:cubicBezTo>
                    <a:cubicBezTo>
                      <a:pt x="43" y="12"/>
                      <a:pt x="43" y="12"/>
                      <a:pt x="43" y="13"/>
                    </a:cubicBezTo>
                    <a:cubicBezTo>
                      <a:pt x="43" y="13"/>
                      <a:pt x="43" y="13"/>
                      <a:pt x="43" y="13"/>
                    </a:cubicBezTo>
                    <a:cubicBezTo>
                      <a:pt x="43" y="13"/>
                      <a:pt x="43" y="14"/>
                      <a:pt x="43" y="14"/>
                    </a:cubicBezTo>
                    <a:cubicBezTo>
                      <a:pt x="43" y="14"/>
                      <a:pt x="43" y="14"/>
                      <a:pt x="43" y="14"/>
                    </a:cubicBezTo>
                    <a:cubicBezTo>
                      <a:pt x="43" y="14"/>
                      <a:pt x="43" y="14"/>
                      <a:pt x="43" y="14"/>
                    </a:cubicBezTo>
                    <a:close/>
                    <a:moveTo>
                      <a:pt x="11" y="23"/>
                    </a:moveTo>
                    <a:cubicBezTo>
                      <a:pt x="11" y="23"/>
                      <a:pt x="10" y="23"/>
                      <a:pt x="9" y="23"/>
                    </a:cubicBezTo>
                    <a:cubicBezTo>
                      <a:pt x="9" y="23"/>
                      <a:pt x="9" y="23"/>
                      <a:pt x="9" y="23"/>
                    </a:cubicBezTo>
                    <a:cubicBezTo>
                      <a:pt x="10" y="22"/>
                      <a:pt x="10" y="22"/>
                      <a:pt x="10" y="22"/>
                    </a:cubicBezTo>
                    <a:cubicBezTo>
                      <a:pt x="10" y="21"/>
                      <a:pt x="10" y="21"/>
                      <a:pt x="10" y="21"/>
                    </a:cubicBezTo>
                    <a:cubicBezTo>
                      <a:pt x="11" y="22"/>
                      <a:pt x="11" y="22"/>
                      <a:pt x="12" y="23"/>
                    </a:cubicBezTo>
                    <a:cubicBezTo>
                      <a:pt x="12" y="23"/>
                      <a:pt x="11" y="23"/>
                      <a:pt x="11" y="23"/>
                    </a:cubicBezTo>
                    <a:cubicBezTo>
                      <a:pt x="11" y="23"/>
                      <a:pt x="11" y="23"/>
                      <a:pt x="11" y="23"/>
                    </a:cubicBezTo>
                    <a:close/>
                    <a:moveTo>
                      <a:pt x="12" y="21"/>
                    </a:moveTo>
                    <a:cubicBezTo>
                      <a:pt x="12" y="21"/>
                      <a:pt x="11" y="20"/>
                      <a:pt x="10" y="20"/>
                    </a:cubicBezTo>
                    <a:cubicBezTo>
                      <a:pt x="10" y="20"/>
                      <a:pt x="11" y="19"/>
                      <a:pt x="11" y="19"/>
                    </a:cubicBezTo>
                    <a:cubicBezTo>
                      <a:pt x="11" y="19"/>
                      <a:pt x="12" y="20"/>
                      <a:pt x="12" y="21"/>
                    </a:cubicBezTo>
                    <a:cubicBezTo>
                      <a:pt x="12" y="21"/>
                      <a:pt x="12" y="21"/>
                      <a:pt x="12" y="21"/>
                    </a:cubicBezTo>
                    <a:close/>
                    <a:moveTo>
                      <a:pt x="45" y="18"/>
                    </a:moveTo>
                    <a:cubicBezTo>
                      <a:pt x="45" y="18"/>
                      <a:pt x="46" y="18"/>
                      <a:pt x="46" y="17"/>
                    </a:cubicBezTo>
                    <a:cubicBezTo>
                      <a:pt x="46" y="17"/>
                      <a:pt x="47" y="18"/>
                      <a:pt x="47" y="18"/>
                    </a:cubicBezTo>
                    <a:cubicBezTo>
                      <a:pt x="47" y="18"/>
                      <a:pt x="47" y="18"/>
                      <a:pt x="47" y="18"/>
                    </a:cubicBezTo>
                    <a:cubicBezTo>
                      <a:pt x="47" y="19"/>
                      <a:pt x="47" y="19"/>
                      <a:pt x="47" y="19"/>
                    </a:cubicBezTo>
                    <a:cubicBezTo>
                      <a:pt x="46" y="19"/>
                      <a:pt x="46" y="19"/>
                      <a:pt x="46" y="19"/>
                    </a:cubicBezTo>
                    <a:cubicBezTo>
                      <a:pt x="46" y="19"/>
                      <a:pt x="46" y="19"/>
                      <a:pt x="46" y="19"/>
                    </a:cubicBezTo>
                    <a:cubicBezTo>
                      <a:pt x="46" y="19"/>
                      <a:pt x="45" y="18"/>
                      <a:pt x="45" y="18"/>
                    </a:cubicBezTo>
                    <a:cubicBezTo>
                      <a:pt x="45" y="18"/>
                      <a:pt x="45" y="18"/>
                      <a:pt x="45" y="18"/>
                    </a:cubicBezTo>
                    <a:cubicBezTo>
                      <a:pt x="45" y="18"/>
                      <a:pt x="45" y="18"/>
                      <a:pt x="45" y="18"/>
                    </a:cubicBezTo>
                    <a:close/>
                    <a:moveTo>
                      <a:pt x="46" y="20"/>
                    </a:moveTo>
                    <a:cubicBezTo>
                      <a:pt x="47" y="19"/>
                      <a:pt x="47" y="20"/>
                      <a:pt x="48" y="20"/>
                    </a:cubicBezTo>
                    <a:cubicBezTo>
                      <a:pt x="48" y="20"/>
                      <a:pt x="48" y="21"/>
                      <a:pt x="48" y="21"/>
                    </a:cubicBezTo>
                    <a:cubicBezTo>
                      <a:pt x="48" y="21"/>
                      <a:pt x="47" y="21"/>
                      <a:pt x="47" y="21"/>
                    </a:cubicBezTo>
                    <a:cubicBezTo>
                      <a:pt x="47" y="21"/>
                      <a:pt x="47" y="21"/>
                      <a:pt x="47" y="21"/>
                    </a:cubicBezTo>
                    <a:cubicBezTo>
                      <a:pt x="46" y="21"/>
                      <a:pt x="46" y="20"/>
                      <a:pt x="46" y="20"/>
                    </a:cubicBezTo>
                    <a:cubicBezTo>
                      <a:pt x="46" y="20"/>
                      <a:pt x="46" y="20"/>
                      <a:pt x="46" y="20"/>
                    </a:cubicBezTo>
                    <a:close/>
                    <a:moveTo>
                      <a:pt x="33" y="5"/>
                    </a:moveTo>
                    <a:cubicBezTo>
                      <a:pt x="33" y="6"/>
                      <a:pt x="33" y="6"/>
                      <a:pt x="33" y="6"/>
                    </a:cubicBezTo>
                    <a:cubicBezTo>
                      <a:pt x="33" y="6"/>
                      <a:pt x="33" y="6"/>
                      <a:pt x="33" y="7"/>
                    </a:cubicBezTo>
                    <a:cubicBezTo>
                      <a:pt x="33" y="7"/>
                      <a:pt x="33" y="7"/>
                      <a:pt x="32" y="7"/>
                    </a:cubicBezTo>
                    <a:cubicBezTo>
                      <a:pt x="32" y="7"/>
                      <a:pt x="32" y="7"/>
                      <a:pt x="32" y="7"/>
                    </a:cubicBezTo>
                    <a:cubicBezTo>
                      <a:pt x="32" y="7"/>
                      <a:pt x="32" y="7"/>
                      <a:pt x="32" y="7"/>
                    </a:cubicBezTo>
                    <a:cubicBezTo>
                      <a:pt x="31" y="7"/>
                      <a:pt x="31" y="7"/>
                      <a:pt x="31" y="7"/>
                    </a:cubicBezTo>
                    <a:cubicBezTo>
                      <a:pt x="31" y="6"/>
                      <a:pt x="31" y="6"/>
                      <a:pt x="32" y="6"/>
                    </a:cubicBezTo>
                    <a:cubicBezTo>
                      <a:pt x="32" y="6"/>
                      <a:pt x="32" y="6"/>
                      <a:pt x="32" y="5"/>
                    </a:cubicBezTo>
                    <a:cubicBezTo>
                      <a:pt x="32" y="5"/>
                      <a:pt x="32" y="5"/>
                      <a:pt x="32" y="6"/>
                    </a:cubicBezTo>
                    <a:cubicBezTo>
                      <a:pt x="32" y="6"/>
                      <a:pt x="32" y="6"/>
                      <a:pt x="32" y="6"/>
                    </a:cubicBezTo>
                    <a:cubicBezTo>
                      <a:pt x="32" y="6"/>
                      <a:pt x="32" y="6"/>
                      <a:pt x="33" y="6"/>
                    </a:cubicBezTo>
                    <a:cubicBezTo>
                      <a:pt x="33" y="6"/>
                      <a:pt x="33" y="5"/>
                      <a:pt x="33" y="5"/>
                    </a:cubicBezTo>
                    <a:cubicBezTo>
                      <a:pt x="33" y="5"/>
                      <a:pt x="33" y="5"/>
                      <a:pt x="33" y="5"/>
                    </a:cubicBezTo>
                    <a:close/>
                    <a:moveTo>
                      <a:pt x="19" y="41"/>
                    </a:moveTo>
                    <a:cubicBezTo>
                      <a:pt x="19" y="41"/>
                      <a:pt x="19" y="42"/>
                      <a:pt x="19" y="42"/>
                    </a:cubicBezTo>
                    <a:cubicBezTo>
                      <a:pt x="19" y="43"/>
                      <a:pt x="19" y="43"/>
                      <a:pt x="19" y="43"/>
                    </a:cubicBezTo>
                    <a:cubicBezTo>
                      <a:pt x="19" y="42"/>
                      <a:pt x="18" y="42"/>
                      <a:pt x="17" y="42"/>
                    </a:cubicBezTo>
                    <a:cubicBezTo>
                      <a:pt x="17" y="42"/>
                      <a:pt x="17" y="41"/>
                      <a:pt x="17" y="41"/>
                    </a:cubicBezTo>
                    <a:cubicBezTo>
                      <a:pt x="18" y="41"/>
                      <a:pt x="19" y="41"/>
                      <a:pt x="19" y="41"/>
                    </a:cubicBezTo>
                    <a:cubicBezTo>
                      <a:pt x="19" y="41"/>
                      <a:pt x="19" y="41"/>
                      <a:pt x="19" y="41"/>
                    </a:cubicBezTo>
                    <a:cubicBezTo>
                      <a:pt x="19" y="41"/>
                      <a:pt x="19" y="41"/>
                      <a:pt x="19" y="41"/>
                    </a:cubicBezTo>
                    <a:close/>
                    <a:moveTo>
                      <a:pt x="39" y="44"/>
                    </a:moveTo>
                    <a:cubicBezTo>
                      <a:pt x="39" y="44"/>
                      <a:pt x="39" y="44"/>
                      <a:pt x="39" y="43"/>
                    </a:cubicBezTo>
                    <a:cubicBezTo>
                      <a:pt x="40" y="43"/>
                      <a:pt x="40" y="43"/>
                      <a:pt x="40" y="43"/>
                    </a:cubicBezTo>
                    <a:cubicBezTo>
                      <a:pt x="40" y="43"/>
                      <a:pt x="40" y="43"/>
                      <a:pt x="41" y="44"/>
                    </a:cubicBezTo>
                    <a:cubicBezTo>
                      <a:pt x="41" y="44"/>
                      <a:pt x="41" y="44"/>
                      <a:pt x="40" y="44"/>
                    </a:cubicBezTo>
                    <a:cubicBezTo>
                      <a:pt x="40" y="44"/>
                      <a:pt x="40" y="44"/>
                      <a:pt x="40" y="45"/>
                    </a:cubicBezTo>
                    <a:cubicBezTo>
                      <a:pt x="40" y="45"/>
                      <a:pt x="39" y="45"/>
                      <a:pt x="39" y="44"/>
                    </a:cubicBezTo>
                    <a:cubicBezTo>
                      <a:pt x="39" y="44"/>
                      <a:pt x="39" y="44"/>
                      <a:pt x="39" y="44"/>
                    </a:cubicBezTo>
                    <a:cubicBezTo>
                      <a:pt x="39" y="44"/>
                      <a:pt x="39" y="44"/>
                      <a:pt x="39" y="44"/>
                    </a:cubicBezTo>
                    <a:close/>
                    <a:moveTo>
                      <a:pt x="7" y="22"/>
                    </a:moveTo>
                    <a:cubicBezTo>
                      <a:pt x="7" y="22"/>
                      <a:pt x="7" y="22"/>
                      <a:pt x="7" y="23"/>
                    </a:cubicBezTo>
                    <a:cubicBezTo>
                      <a:pt x="7" y="23"/>
                      <a:pt x="6" y="22"/>
                      <a:pt x="6" y="22"/>
                    </a:cubicBezTo>
                    <a:cubicBezTo>
                      <a:pt x="6" y="22"/>
                      <a:pt x="6" y="22"/>
                      <a:pt x="6" y="22"/>
                    </a:cubicBezTo>
                    <a:cubicBezTo>
                      <a:pt x="6" y="21"/>
                      <a:pt x="6" y="21"/>
                      <a:pt x="7" y="21"/>
                    </a:cubicBezTo>
                    <a:cubicBezTo>
                      <a:pt x="7" y="21"/>
                      <a:pt x="7" y="21"/>
                      <a:pt x="8" y="21"/>
                    </a:cubicBezTo>
                    <a:cubicBezTo>
                      <a:pt x="8" y="21"/>
                      <a:pt x="8" y="22"/>
                      <a:pt x="7" y="22"/>
                    </a:cubicBezTo>
                    <a:cubicBezTo>
                      <a:pt x="7" y="22"/>
                      <a:pt x="7" y="22"/>
                      <a:pt x="7" y="22"/>
                    </a:cubicBezTo>
                    <a:cubicBezTo>
                      <a:pt x="7" y="22"/>
                      <a:pt x="7" y="22"/>
                      <a:pt x="7" y="22"/>
                    </a:cubicBezTo>
                    <a:cubicBezTo>
                      <a:pt x="7" y="22"/>
                      <a:pt x="7" y="22"/>
                      <a:pt x="7" y="22"/>
                    </a:cubicBezTo>
                    <a:close/>
                    <a:moveTo>
                      <a:pt x="36" y="8"/>
                    </a:moveTo>
                    <a:cubicBezTo>
                      <a:pt x="37" y="8"/>
                      <a:pt x="36" y="8"/>
                      <a:pt x="36" y="8"/>
                    </a:cubicBezTo>
                    <a:cubicBezTo>
                      <a:pt x="36" y="8"/>
                      <a:pt x="36" y="8"/>
                      <a:pt x="36" y="8"/>
                    </a:cubicBezTo>
                    <a:cubicBezTo>
                      <a:pt x="35" y="8"/>
                      <a:pt x="35" y="8"/>
                      <a:pt x="35" y="8"/>
                    </a:cubicBezTo>
                    <a:cubicBezTo>
                      <a:pt x="35" y="8"/>
                      <a:pt x="35" y="8"/>
                      <a:pt x="35" y="8"/>
                    </a:cubicBezTo>
                    <a:cubicBezTo>
                      <a:pt x="35" y="8"/>
                      <a:pt x="35" y="7"/>
                      <a:pt x="35" y="7"/>
                    </a:cubicBezTo>
                    <a:cubicBezTo>
                      <a:pt x="35" y="7"/>
                      <a:pt x="35" y="7"/>
                      <a:pt x="36" y="7"/>
                    </a:cubicBezTo>
                    <a:cubicBezTo>
                      <a:pt x="36" y="7"/>
                      <a:pt x="36" y="7"/>
                      <a:pt x="36" y="7"/>
                    </a:cubicBezTo>
                    <a:cubicBezTo>
                      <a:pt x="36" y="7"/>
                      <a:pt x="36" y="7"/>
                      <a:pt x="36" y="8"/>
                    </a:cubicBezTo>
                    <a:cubicBezTo>
                      <a:pt x="36" y="8"/>
                      <a:pt x="36" y="8"/>
                      <a:pt x="36" y="8"/>
                    </a:cubicBezTo>
                    <a:close/>
                    <a:moveTo>
                      <a:pt x="44" y="16"/>
                    </a:moveTo>
                    <a:cubicBezTo>
                      <a:pt x="45" y="16"/>
                      <a:pt x="45" y="16"/>
                      <a:pt x="46" y="16"/>
                    </a:cubicBezTo>
                    <a:cubicBezTo>
                      <a:pt x="46" y="16"/>
                      <a:pt x="46" y="17"/>
                      <a:pt x="46" y="17"/>
                    </a:cubicBezTo>
                    <a:cubicBezTo>
                      <a:pt x="46" y="17"/>
                      <a:pt x="46" y="17"/>
                      <a:pt x="46" y="17"/>
                    </a:cubicBezTo>
                    <a:cubicBezTo>
                      <a:pt x="46" y="17"/>
                      <a:pt x="45" y="17"/>
                      <a:pt x="45" y="17"/>
                    </a:cubicBezTo>
                    <a:cubicBezTo>
                      <a:pt x="45" y="17"/>
                      <a:pt x="45" y="17"/>
                      <a:pt x="45" y="17"/>
                    </a:cubicBezTo>
                    <a:cubicBezTo>
                      <a:pt x="45" y="17"/>
                      <a:pt x="44" y="17"/>
                      <a:pt x="44" y="16"/>
                    </a:cubicBezTo>
                    <a:cubicBezTo>
                      <a:pt x="44" y="16"/>
                      <a:pt x="44" y="16"/>
                      <a:pt x="44" y="16"/>
                    </a:cubicBezTo>
                    <a:cubicBezTo>
                      <a:pt x="44" y="16"/>
                      <a:pt x="44" y="16"/>
                      <a:pt x="44" y="16"/>
                    </a:cubicBezTo>
                    <a:cubicBezTo>
                      <a:pt x="44" y="16"/>
                      <a:pt x="44" y="16"/>
                      <a:pt x="44" y="16"/>
                    </a:cubicBezTo>
                    <a:close/>
                    <a:moveTo>
                      <a:pt x="9" y="17"/>
                    </a:moveTo>
                    <a:cubicBezTo>
                      <a:pt x="9" y="17"/>
                      <a:pt x="9" y="17"/>
                      <a:pt x="9" y="17"/>
                    </a:cubicBezTo>
                    <a:cubicBezTo>
                      <a:pt x="9" y="18"/>
                      <a:pt x="9" y="18"/>
                      <a:pt x="9" y="18"/>
                    </a:cubicBezTo>
                    <a:cubicBezTo>
                      <a:pt x="9" y="18"/>
                      <a:pt x="9" y="18"/>
                      <a:pt x="9" y="19"/>
                    </a:cubicBezTo>
                    <a:cubicBezTo>
                      <a:pt x="9" y="19"/>
                      <a:pt x="8" y="19"/>
                      <a:pt x="8" y="19"/>
                    </a:cubicBezTo>
                    <a:cubicBezTo>
                      <a:pt x="8" y="19"/>
                      <a:pt x="8" y="19"/>
                      <a:pt x="7" y="18"/>
                    </a:cubicBezTo>
                    <a:cubicBezTo>
                      <a:pt x="7" y="18"/>
                      <a:pt x="8" y="18"/>
                      <a:pt x="8" y="18"/>
                    </a:cubicBezTo>
                    <a:cubicBezTo>
                      <a:pt x="8" y="18"/>
                      <a:pt x="8" y="18"/>
                      <a:pt x="8" y="18"/>
                    </a:cubicBezTo>
                    <a:cubicBezTo>
                      <a:pt x="8" y="18"/>
                      <a:pt x="8" y="18"/>
                      <a:pt x="8" y="18"/>
                    </a:cubicBezTo>
                    <a:cubicBezTo>
                      <a:pt x="8" y="18"/>
                      <a:pt x="8" y="18"/>
                      <a:pt x="8" y="17"/>
                    </a:cubicBezTo>
                    <a:cubicBezTo>
                      <a:pt x="8" y="17"/>
                      <a:pt x="8" y="17"/>
                      <a:pt x="8" y="17"/>
                    </a:cubicBezTo>
                    <a:cubicBezTo>
                      <a:pt x="9" y="17"/>
                      <a:pt x="9" y="17"/>
                      <a:pt x="9" y="17"/>
                    </a:cubicBezTo>
                    <a:cubicBezTo>
                      <a:pt x="9" y="17"/>
                      <a:pt x="9" y="17"/>
                      <a:pt x="9" y="17"/>
                    </a:cubicBezTo>
                    <a:cubicBezTo>
                      <a:pt x="9" y="17"/>
                      <a:pt x="9" y="17"/>
                      <a:pt x="9" y="17"/>
                    </a:cubicBezTo>
                    <a:cubicBezTo>
                      <a:pt x="9" y="17"/>
                      <a:pt x="9" y="17"/>
                      <a:pt x="9" y="17"/>
                    </a:cubicBezTo>
                    <a:close/>
                    <a:moveTo>
                      <a:pt x="7" y="24"/>
                    </a:moveTo>
                    <a:cubicBezTo>
                      <a:pt x="7" y="24"/>
                      <a:pt x="7" y="24"/>
                      <a:pt x="7" y="24"/>
                    </a:cubicBezTo>
                    <a:cubicBezTo>
                      <a:pt x="7" y="24"/>
                      <a:pt x="7" y="24"/>
                      <a:pt x="7" y="24"/>
                    </a:cubicBezTo>
                    <a:cubicBezTo>
                      <a:pt x="7" y="25"/>
                      <a:pt x="7" y="25"/>
                      <a:pt x="7" y="25"/>
                    </a:cubicBezTo>
                    <a:cubicBezTo>
                      <a:pt x="6" y="25"/>
                      <a:pt x="6" y="25"/>
                      <a:pt x="6" y="25"/>
                    </a:cubicBezTo>
                    <a:cubicBezTo>
                      <a:pt x="6" y="25"/>
                      <a:pt x="6" y="25"/>
                      <a:pt x="6" y="25"/>
                    </a:cubicBezTo>
                    <a:cubicBezTo>
                      <a:pt x="6" y="25"/>
                      <a:pt x="6" y="24"/>
                      <a:pt x="6" y="24"/>
                    </a:cubicBezTo>
                    <a:cubicBezTo>
                      <a:pt x="6" y="24"/>
                      <a:pt x="6" y="23"/>
                      <a:pt x="7" y="23"/>
                    </a:cubicBezTo>
                    <a:cubicBezTo>
                      <a:pt x="7" y="23"/>
                      <a:pt x="7" y="23"/>
                      <a:pt x="7" y="23"/>
                    </a:cubicBezTo>
                    <a:cubicBezTo>
                      <a:pt x="7" y="23"/>
                      <a:pt x="7" y="24"/>
                      <a:pt x="7" y="24"/>
                    </a:cubicBezTo>
                    <a:cubicBezTo>
                      <a:pt x="7" y="24"/>
                      <a:pt x="7" y="24"/>
                      <a:pt x="7" y="24"/>
                    </a:cubicBezTo>
                    <a:cubicBezTo>
                      <a:pt x="7" y="24"/>
                      <a:pt x="7" y="24"/>
                      <a:pt x="7" y="24"/>
                    </a:cubicBezTo>
                    <a:close/>
                    <a:moveTo>
                      <a:pt x="21" y="46"/>
                    </a:moveTo>
                    <a:cubicBezTo>
                      <a:pt x="22" y="46"/>
                      <a:pt x="22" y="46"/>
                      <a:pt x="23" y="47"/>
                    </a:cubicBezTo>
                    <a:cubicBezTo>
                      <a:pt x="23" y="47"/>
                      <a:pt x="23" y="47"/>
                      <a:pt x="23" y="47"/>
                    </a:cubicBezTo>
                    <a:cubicBezTo>
                      <a:pt x="23" y="47"/>
                      <a:pt x="23" y="47"/>
                      <a:pt x="22" y="47"/>
                    </a:cubicBezTo>
                    <a:cubicBezTo>
                      <a:pt x="22" y="48"/>
                      <a:pt x="22" y="48"/>
                      <a:pt x="22" y="48"/>
                    </a:cubicBezTo>
                    <a:cubicBezTo>
                      <a:pt x="22" y="48"/>
                      <a:pt x="22" y="48"/>
                      <a:pt x="21" y="48"/>
                    </a:cubicBezTo>
                    <a:cubicBezTo>
                      <a:pt x="21" y="48"/>
                      <a:pt x="21" y="47"/>
                      <a:pt x="21" y="47"/>
                    </a:cubicBezTo>
                    <a:cubicBezTo>
                      <a:pt x="21" y="47"/>
                      <a:pt x="21" y="47"/>
                      <a:pt x="21" y="47"/>
                    </a:cubicBezTo>
                    <a:cubicBezTo>
                      <a:pt x="21" y="47"/>
                      <a:pt x="21" y="47"/>
                      <a:pt x="21" y="46"/>
                    </a:cubicBezTo>
                    <a:cubicBezTo>
                      <a:pt x="21" y="46"/>
                      <a:pt x="21" y="46"/>
                      <a:pt x="21" y="46"/>
                    </a:cubicBezTo>
                    <a:cubicBezTo>
                      <a:pt x="21" y="46"/>
                      <a:pt x="21" y="46"/>
                      <a:pt x="21" y="46"/>
                    </a:cubicBezTo>
                    <a:close/>
                    <a:moveTo>
                      <a:pt x="47" y="22"/>
                    </a:moveTo>
                    <a:cubicBezTo>
                      <a:pt x="47" y="22"/>
                      <a:pt x="47" y="22"/>
                      <a:pt x="48" y="22"/>
                    </a:cubicBezTo>
                    <a:cubicBezTo>
                      <a:pt x="48" y="22"/>
                      <a:pt x="48" y="22"/>
                      <a:pt x="48" y="22"/>
                    </a:cubicBezTo>
                    <a:cubicBezTo>
                      <a:pt x="48" y="22"/>
                      <a:pt x="48" y="22"/>
                      <a:pt x="48" y="23"/>
                    </a:cubicBezTo>
                    <a:cubicBezTo>
                      <a:pt x="49" y="23"/>
                      <a:pt x="48" y="23"/>
                      <a:pt x="48" y="23"/>
                    </a:cubicBezTo>
                    <a:cubicBezTo>
                      <a:pt x="48" y="23"/>
                      <a:pt x="47" y="23"/>
                      <a:pt x="47" y="23"/>
                    </a:cubicBezTo>
                    <a:cubicBezTo>
                      <a:pt x="47" y="23"/>
                      <a:pt x="47" y="23"/>
                      <a:pt x="47" y="23"/>
                    </a:cubicBezTo>
                    <a:cubicBezTo>
                      <a:pt x="47" y="23"/>
                      <a:pt x="47" y="22"/>
                      <a:pt x="47" y="22"/>
                    </a:cubicBezTo>
                    <a:cubicBezTo>
                      <a:pt x="47" y="22"/>
                      <a:pt x="47" y="22"/>
                      <a:pt x="47" y="22"/>
                    </a:cubicBezTo>
                    <a:close/>
                    <a:moveTo>
                      <a:pt x="47" y="29"/>
                    </a:moveTo>
                    <a:cubicBezTo>
                      <a:pt x="48" y="29"/>
                      <a:pt x="48" y="29"/>
                      <a:pt x="48" y="29"/>
                    </a:cubicBezTo>
                    <a:cubicBezTo>
                      <a:pt x="48" y="29"/>
                      <a:pt x="48" y="30"/>
                      <a:pt x="48" y="30"/>
                    </a:cubicBezTo>
                    <a:cubicBezTo>
                      <a:pt x="48" y="31"/>
                      <a:pt x="48" y="31"/>
                      <a:pt x="48" y="31"/>
                    </a:cubicBezTo>
                    <a:cubicBezTo>
                      <a:pt x="48" y="31"/>
                      <a:pt x="47" y="31"/>
                      <a:pt x="47" y="31"/>
                    </a:cubicBezTo>
                    <a:cubicBezTo>
                      <a:pt x="47" y="31"/>
                      <a:pt x="47" y="30"/>
                      <a:pt x="47" y="30"/>
                    </a:cubicBezTo>
                    <a:cubicBezTo>
                      <a:pt x="47" y="30"/>
                      <a:pt x="47" y="29"/>
                      <a:pt x="47" y="29"/>
                    </a:cubicBezTo>
                    <a:cubicBezTo>
                      <a:pt x="47" y="29"/>
                      <a:pt x="47" y="29"/>
                      <a:pt x="47" y="29"/>
                    </a:cubicBezTo>
                    <a:cubicBezTo>
                      <a:pt x="47" y="29"/>
                      <a:pt x="47" y="29"/>
                      <a:pt x="47" y="29"/>
                    </a:cubicBezTo>
                    <a:close/>
                    <a:moveTo>
                      <a:pt x="20" y="8"/>
                    </a:moveTo>
                    <a:cubicBezTo>
                      <a:pt x="21" y="8"/>
                      <a:pt x="21" y="7"/>
                      <a:pt x="21" y="7"/>
                    </a:cubicBezTo>
                    <a:cubicBezTo>
                      <a:pt x="21" y="8"/>
                      <a:pt x="21" y="8"/>
                      <a:pt x="22" y="8"/>
                    </a:cubicBezTo>
                    <a:cubicBezTo>
                      <a:pt x="22" y="8"/>
                      <a:pt x="22" y="8"/>
                      <a:pt x="22" y="9"/>
                    </a:cubicBezTo>
                    <a:cubicBezTo>
                      <a:pt x="22" y="9"/>
                      <a:pt x="22" y="9"/>
                      <a:pt x="22" y="9"/>
                    </a:cubicBezTo>
                    <a:cubicBezTo>
                      <a:pt x="22" y="9"/>
                      <a:pt x="22" y="9"/>
                      <a:pt x="22" y="9"/>
                    </a:cubicBezTo>
                    <a:cubicBezTo>
                      <a:pt x="22" y="9"/>
                      <a:pt x="22" y="9"/>
                      <a:pt x="21" y="9"/>
                    </a:cubicBezTo>
                    <a:cubicBezTo>
                      <a:pt x="21" y="10"/>
                      <a:pt x="21" y="10"/>
                      <a:pt x="21" y="9"/>
                    </a:cubicBezTo>
                    <a:cubicBezTo>
                      <a:pt x="21" y="9"/>
                      <a:pt x="21" y="8"/>
                      <a:pt x="20" y="8"/>
                    </a:cubicBezTo>
                    <a:cubicBezTo>
                      <a:pt x="20" y="8"/>
                      <a:pt x="20" y="8"/>
                      <a:pt x="20" y="8"/>
                    </a:cubicBezTo>
                    <a:cubicBezTo>
                      <a:pt x="20" y="8"/>
                      <a:pt x="20" y="8"/>
                      <a:pt x="20" y="8"/>
                    </a:cubicBezTo>
                    <a:close/>
                    <a:moveTo>
                      <a:pt x="9" y="35"/>
                    </a:moveTo>
                    <a:cubicBezTo>
                      <a:pt x="8" y="35"/>
                      <a:pt x="8" y="36"/>
                      <a:pt x="8" y="36"/>
                    </a:cubicBezTo>
                    <a:cubicBezTo>
                      <a:pt x="8" y="36"/>
                      <a:pt x="8" y="36"/>
                      <a:pt x="8" y="36"/>
                    </a:cubicBezTo>
                    <a:cubicBezTo>
                      <a:pt x="8" y="36"/>
                      <a:pt x="8" y="36"/>
                      <a:pt x="7" y="36"/>
                    </a:cubicBezTo>
                    <a:cubicBezTo>
                      <a:pt x="7" y="36"/>
                      <a:pt x="7" y="35"/>
                      <a:pt x="7" y="35"/>
                    </a:cubicBezTo>
                    <a:cubicBezTo>
                      <a:pt x="7" y="35"/>
                      <a:pt x="7" y="35"/>
                      <a:pt x="7" y="34"/>
                    </a:cubicBezTo>
                    <a:cubicBezTo>
                      <a:pt x="8" y="34"/>
                      <a:pt x="8" y="34"/>
                      <a:pt x="8" y="34"/>
                    </a:cubicBezTo>
                    <a:cubicBezTo>
                      <a:pt x="8" y="34"/>
                      <a:pt x="8" y="34"/>
                      <a:pt x="8" y="34"/>
                    </a:cubicBezTo>
                    <a:cubicBezTo>
                      <a:pt x="8" y="34"/>
                      <a:pt x="9" y="35"/>
                      <a:pt x="9" y="35"/>
                    </a:cubicBezTo>
                    <a:cubicBezTo>
                      <a:pt x="9" y="35"/>
                      <a:pt x="9" y="35"/>
                      <a:pt x="9" y="35"/>
                    </a:cubicBezTo>
                    <a:cubicBezTo>
                      <a:pt x="9" y="35"/>
                      <a:pt x="9" y="35"/>
                      <a:pt x="9" y="35"/>
                    </a:cubicBezTo>
                    <a:close/>
                    <a:moveTo>
                      <a:pt x="34" y="10"/>
                    </a:moveTo>
                    <a:cubicBezTo>
                      <a:pt x="34" y="10"/>
                      <a:pt x="34" y="10"/>
                      <a:pt x="34" y="10"/>
                    </a:cubicBezTo>
                    <a:cubicBezTo>
                      <a:pt x="34" y="10"/>
                      <a:pt x="33" y="10"/>
                      <a:pt x="33" y="9"/>
                    </a:cubicBezTo>
                    <a:cubicBezTo>
                      <a:pt x="33" y="9"/>
                      <a:pt x="33" y="9"/>
                      <a:pt x="33" y="9"/>
                    </a:cubicBezTo>
                    <a:cubicBezTo>
                      <a:pt x="33" y="9"/>
                      <a:pt x="34" y="8"/>
                      <a:pt x="34" y="8"/>
                    </a:cubicBezTo>
                    <a:cubicBezTo>
                      <a:pt x="34" y="8"/>
                      <a:pt x="34" y="8"/>
                      <a:pt x="34" y="8"/>
                    </a:cubicBezTo>
                    <a:cubicBezTo>
                      <a:pt x="34" y="8"/>
                      <a:pt x="34" y="8"/>
                      <a:pt x="35" y="8"/>
                    </a:cubicBezTo>
                    <a:cubicBezTo>
                      <a:pt x="35" y="8"/>
                      <a:pt x="35" y="8"/>
                      <a:pt x="35" y="8"/>
                    </a:cubicBezTo>
                    <a:cubicBezTo>
                      <a:pt x="34" y="9"/>
                      <a:pt x="34" y="9"/>
                      <a:pt x="34" y="10"/>
                    </a:cubicBezTo>
                    <a:cubicBezTo>
                      <a:pt x="34" y="10"/>
                      <a:pt x="34" y="10"/>
                      <a:pt x="34" y="10"/>
                    </a:cubicBezTo>
                    <a:cubicBezTo>
                      <a:pt x="34" y="10"/>
                      <a:pt x="34" y="10"/>
                      <a:pt x="34" y="10"/>
                    </a:cubicBezTo>
                    <a:close/>
                    <a:moveTo>
                      <a:pt x="26" y="6"/>
                    </a:moveTo>
                    <a:cubicBezTo>
                      <a:pt x="26" y="6"/>
                      <a:pt x="25" y="6"/>
                      <a:pt x="25" y="6"/>
                    </a:cubicBezTo>
                    <a:cubicBezTo>
                      <a:pt x="25" y="6"/>
                      <a:pt x="25" y="6"/>
                      <a:pt x="25" y="6"/>
                    </a:cubicBezTo>
                    <a:cubicBezTo>
                      <a:pt x="25" y="6"/>
                      <a:pt x="25" y="6"/>
                      <a:pt x="25" y="6"/>
                    </a:cubicBezTo>
                    <a:cubicBezTo>
                      <a:pt x="26" y="5"/>
                      <a:pt x="26" y="5"/>
                      <a:pt x="26" y="5"/>
                    </a:cubicBezTo>
                    <a:cubicBezTo>
                      <a:pt x="26" y="5"/>
                      <a:pt x="26" y="5"/>
                      <a:pt x="27" y="5"/>
                    </a:cubicBezTo>
                    <a:cubicBezTo>
                      <a:pt x="27" y="5"/>
                      <a:pt x="27" y="6"/>
                      <a:pt x="27" y="6"/>
                    </a:cubicBezTo>
                    <a:cubicBezTo>
                      <a:pt x="27" y="6"/>
                      <a:pt x="27" y="6"/>
                      <a:pt x="26" y="6"/>
                    </a:cubicBezTo>
                    <a:cubicBezTo>
                      <a:pt x="26" y="6"/>
                      <a:pt x="26" y="6"/>
                      <a:pt x="26" y="6"/>
                    </a:cubicBezTo>
                    <a:cubicBezTo>
                      <a:pt x="26" y="6"/>
                      <a:pt x="26" y="6"/>
                      <a:pt x="26" y="6"/>
                    </a:cubicBezTo>
                    <a:cubicBezTo>
                      <a:pt x="26" y="6"/>
                      <a:pt x="26" y="6"/>
                      <a:pt x="26" y="6"/>
                    </a:cubicBezTo>
                    <a:close/>
                    <a:moveTo>
                      <a:pt x="47" y="28"/>
                    </a:moveTo>
                    <a:cubicBezTo>
                      <a:pt x="47" y="28"/>
                      <a:pt x="47" y="28"/>
                      <a:pt x="47" y="27"/>
                    </a:cubicBezTo>
                    <a:cubicBezTo>
                      <a:pt x="47" y="27"/>
                      <a:pt x="47" y="27"/>
                      <a:pt x="47" y="27"/>
                    </a:cubicBezTo>
                    <a:cubicBezTo>
                      <a:pt x="47" y="27"/>
                      <a:pt x="47" y="26"/>
                      <a:pt x="48" y="26"/>
                    </a:cubicBezTo>
                    <a:cubicBezTo>
                      <a:pt x="48" y="26"/>
                      <a:pt x="48" y="26"/>
                      <a:pt x="48" y="26"/>
                    </a:cubicBezTo>
                    <a:cubicBezTo>
                      <a:pt x="48" y="26"/>
                      <a:pt x="48" y="27"/>
                      <a:pt x="48" y="27"/>
                    </a:cubicBezTo>
                    <a:cubicBezTo>
                      <a:pt x="48" y="27"/>
                      <a:pt x="48" y="28"/>
                      <a:pt x="48" y="28"/>
                    </a:cubicBezTo>
                    <a:cubicBezTo>
                      <a:pt x="48" y="28"/>
                      <a:pt x="48" y="28"/>
                      <a:pt x="48" y="28"/>
                    </a:cubicBezTo>
                    <a:cubicBezTo>
                      <a:pt x="48" y="28"/>
                      <a:pt x="48" y="28"/>
                      <a:pt x="47" y="28"/>
                    </a:cubicBezTo>
                    <a:cubicBezTo>
                      <a:pt x="47" y="28"/>
                      <a:pt x="47" y="28"/>
                      <a:pt x="47" y="28"/>
                    </a:cubicBezTo>
                    <a:close/>
                    <a:moveTo>
                      <a:pt x="46" y="33"/>
                    </a:moveTo>
                    <a:cubicBezTo>
                      <a:pt x="47" y="34"/>
                      <a:pt x="47" y="34"/>
                      <a:pt x="47" y="34"/>
                    </a:cubicBezTo>
                    <a:cubicBezTo>
                      <a:pt x="47" y="34"/>
                      <a:pt x="47" y="34"/>
                      <a:pt x="48" y="35"/>
                    </a:cubicBezTo>
                    <a:cubicBezTo>
                      <a:pt x="48" y="35"/>
                      <a:pt x="48" y="35"/>
                      <a:pt x="47" y="35"/>
                    </a:cubicBezTo>
                    <a:cubicBezTo>
                      <a:pt x="47" y="35"/>
                      <a:pt x="47" y="35"/>
                      <a:pt x="47" y="35"/>
                    </a:cubicBezTo>
                    <a:cubicBezTo>
                      <a:pt x="47" y="35"/>
                      <a:pt x="47" y="35"/>
                      <a:pt x="46" y="35"/>
                    </a:cubicBezTo>
                    <a:cubicBezTo>
                      <a:pt x="46" y="35"/>
                      <a:pt x="46" y="35"/>
                      <a:pt x="46" y="35"/>
                    </a:cubicBezTo>
                    <a:cubicBezTo>
                      <a:pt x="46" y="35"/>
                      <a:pt x="46" y="35"/>
                      <a:pt x="46" y="35"/>
                    </a:cubicBezTo>
                    <a:cubicBezTo>
                      <a:pt x="46" y="34"/>
                      <a:pt x="46" y="34"/>
                      <a:pt x="46" y="33"/>
                    </a:cubicBezTo>
                    <a:cubicBezTo>
                      <a:pt x="46" y="33"/>
                      <a:pt x="46" y="33"/>
                      <a:pt x="46" y="33"/>
                    </a:cubicBezTo>
                    <a:close/>
                    <a:moveTo>
                      <a:pt x="7" y="27"/>
                    </a:moveTo>
                    <a:cubicBezTo>
                      <a:pt x="7" y="27"/>
                      <a:pt x="7" y="28"/>
                      <a:pt x="7" y="28"/>
                    </a:cubicBezTo>
                    <a:cubicBezTo>
                      <a:pt x="7" y="28"/>
                      <a:pt x="6" y="28"/>
                      <a:pt x="6" y="28"/>
                    </a:cubicBezTo>
                    <a:cubicBezTo>
                      <a:pt x="6" y="29"/>
                      <a:pt x="6" y="29"/>
                      <a:pt x="6" y="29"/>
                    </a:cubicBezTo>
                    <a:cubicBezTo>
                      <a:pt x="6" y="29"/>
                      <a:pt x="6" y="29"/>
                      <a:pt x="5" y="28"/>
                    </a:cubicBezTo>
                    <a:cubicBezTo>
                      <a:pt x="5" y="28"/>
                      <a:pt x="5" y="28"/>
                      <a:pt x="5" y="28"/>
                    </a:cubicBezTo>
                    <a:cubicBezTo>
                      <a:pt x="6" y="28"/>
                      <a:pt x="6" y="27"/>
                      <a:pt x="6" y="27"/>
                    </a:cubicBezTo>
                    <a:cubicBezTo>
                      <a:pt x="6" y="27"/>
                      <a:pt x="7" y="27"/>
                      <a:pt x="7" y="27"/>
                    </a:cubicBezTo>
                    <a:cubicBezTo>
                      <a:pt x="7" y="27"/>
                      <a:pt x="7" y="27"/>
                      <a:pt x="7" y="27"/>
                    </a:cubicBezTo>
                    <a:close/>
                    <a:moveTo>
                      <a:pt x="12" y="13"/>
                    </a:moveTo>
                    <a:cubicBezTo>
                      <a:pt x="13" y="13"/>
                      <a:pt x="14" y="14"/>
                      <a:pt x="14" y="14"/>
                    </a:cubicBezTo>
                    <a:cubicBezTo>
                      <a:pt x="14" y="14"/>
                      <a:pt x="14" y="14"/>
                      <a:pt x="13" y="15"/>
                    </a:cubicBezTo>
                    <a:cubicBezTo>
                      <a:pt x="13" y="15"/>
                      <a:pt x="13" y="15"/>
                      <a:pt x="13" y="15"/>
                    </a:cubicBezTo>
                    <a:cubicBezTo>
                      <a:pt x="13" y="15"/>
                      <a:pt x="13" y="14"/>
                      <a:pt x="12" y="14"/>
                    </a:cubicBezTo>
                    <a:cubicBezTo>
                      <a:pt x="12" y="14"/>
                      <a:pt x="12" y="14"/>
                      <a:pt x="12" y="14"/>
                    </a:cubicBezTo>
                    <a:cubicBezTo>
                      <a:pt x="12" y="14"/>
                      <a:pt x="12" y="13"/>
                      <a:pt x="12" y="13"/>
                    </a:cubicBezTo>
                    <a:cubicBezTo>
                      <a:pt x="12" y="13"/>
                      <a:pt x="12" y="13"/>
                      <a:pt x="12" y="13"/>
                    </a:cubicBezTo>
                    <a:close/>
                    <a:moveTo>
                      <a:pt x="9" y="42"/>
                    </a:moveTo>
                    <a:cubicBezTo>
                      <a:pt x="8" y="41"/>
                      <a:pt x="8" y="41"/>
                      <a:pt x="7" y="41"/>
                    </a:cubicBezTo>
                    <a:cubicBezTo>
                      <a:pt x="7" y="41"/>
                      <a:pt x="7" y="40"/>
                      <a:pt x="6" y="40"/>
                    </a:cubicBezTo>
                    <a:cubicBezTo>
                      <a:pt x="6" y="40"/>
                      <a:pt x="6" y="39"/>
                      <a:pt x="6" y="39"/>
                    </a:cubicBezTo>
                    <a:cubicBezTo>
                      <a:pt x="6" y="39"/>
                      <a:pt x="6" y="38"/>
                      <a:pt x="5" y="38"/>
                    </a:cubicBezTo>
                    <a:cubicBezTo>
                      <a:pt x="5" y="37"/>
                      <a:pt x="5" y="36"/>
                      <a:pt x="6" y="36"/>
                    </a:cubicBezTo>
                    <a:cubicBezTo>
                      <a:pt x="6" y="36"/>
                      <a:pt x="6" y="36"/>
                      <a:pt x="6" y="36"/>
                    </a:cubicBezTo>
                    <a:cubicBezTo>
                      <a:pt x="6" y="36"/>
                      <a:pt x="6" y="36"/>
                      <a:pt x="6" y="36"/>
                    </a:cubicBezTo>
                    <a:cubicBezTo>
                      <a:pt x="6" y="37"/>
                      <a:pt x="6" y="37"/>
                      <a:pt x="6" y="38"/>
                    </a:cubicBezTo>
                    <a:cubicBezTo>
                      <a:pt x="6" y="38"/>
                      <a:pt x="6" y="38"/>
                      <a:pt x="6" y="38"/>
                    </a:cubicBezTo>
                    <a:cubicBezTo>
                      <a:pt x="6" y="39"/>
                      <a:pt x="6" y="39"/>
                      <a:pt x="6" y="39"/>
                    </a:cubicBezTo>
                    <a:cubicBezTo>
                      <a:pt x="7" y="40"/>
                      <a:pt x="7" y="41"/>
                      <a:pt x="9" y="41"/>
                    </a:cubicBezTo>
                    <a:cubicBezTo>
                      <a:pt x="9" y="41"/>
                      <a:pt x="9" y="42"/>
                      <a:pt x="9" y="42"/>
                    </a:cubicBezTo>
                    <a:cubicBezTo>
                      <a:pt x="9" y="42"/>
                      <a:pt x="9" y="42"/>
                      <a:pt x="9" y="42"/>
                    </a:cubicBezTo>
                    <a:close/>
                    <a:moveTo>
                      <a:pt x="11" y="25"/>
                    </a:moveTo>
                    <a:cubicBezTo>
                      <a:pt x="10" y="25"/>
                      <a:pt x="10" y="26"/>
                      <a:pt x="9" y="26"/>
                    </a:cubicBezTo>
                    <a:cubicBezTo>
                      <a:pt x="9" y="26"/>
                      <a:pt x="9" y="25"/>
                      <a:pt x="9" y="25"/>
                    </a:cubicBezTo>
                    <a:cubicBezTo>
                      <a:pt x="9" y="25"/>
                      <a:pt x="9" y="25"/>
                      <a:pt x="9" y="25"/>
                    </a:cubicBezTo>
                    <a:cubicBezTo>
                      <a:pt x="9" y="24"/>
                      <a:pt x="9" y="24"/>
                      <a:pt x="9" y="24"/>
                    </a:cubicBezTo>
                    <a:cubicBezTo>
                      <a:pt x="10" y="24"/>
                      <a:pt x="10" y="25"/>
                      <a:pt x="11" y="25"/>
                    </a:cubicBezTo>
                    <a:cubicBezTo>
                      <a:pt x="11" y="25"/>
                      <a:pt x="11" y="25"/>
                      <a:pt x="11" y="25"/>
                    </a:cubicBezTo>
                    <a:close/>
                    <a:moveTo>
                      <a:pt x="26" y="47"/>
                    </a:moveTo>
                    <a:cubicBezTo>
                      <a:pt x="25" y="47"/>
                      <a:pt x="25" y="47"/>
                      <a:pt x="25" y="47"/>
                    </a:cubicBezTo>
                    <a:cubicBezTo>
                      <a:pt x="25" y="47"/>
                      <a:pt x="25" y="47"/>
                      <a:pt x="25" y="47"/>
                    </a:cubicBezTo>
                    <a:cubicBezTo>
                      <a:pt x="25" y="47"/>
                      <a:pt x="25" y="46"/>
                      <a:pt x="25" y="46"/>
                    </a:cubicBezTo>
                    <a:cubicBezTo>
                      <a:pt x="25" y="46"/>
                      <a:pt x="25" y="45"/>
                      <a:pt x="25" y="45"/>
                    </a:cubicBezTo>
                    <a:cubicBezTo>
                      <a:pt x="25" y="45"/>
                      <a:pt x="25" y="45"/>
                      <a:pt x="25" y="45"/>
                    </a:cubicBezTo>
                    <a:cubicBezTo>
                      <a:pt x="25" y="45"/>
                      <a:pt x="26" y="45"/>
                      <a:pt x="26" y="45"/>
                    </a:cubicBezTo>
                    <a:cubicBezTo>
                      <a:pt x="26" y="45"/>
                      <a:pt x="26" y="46"/>
                      <a:pt x="26" y="46"/>
                    </a:cubicBezTo>
                    <a:cubicBezTo>
                      <a:pt x="26" y="46"/>
                      <a:pt x="25" y="47"/>
                      <a:pt x="26" y="47"/>
                    </a:cubicBezTo>
                    <a:cubicBezTo>
                      <a:pt x="26" y="47"/>
                      <a:pt x="26" y="47"/>
                      <a:pt x="26" y="47"/>
                    </a:cubicBezTo>
                    <a:close/>
                    <a:moveTo>
                      <a:pt x="29" y="6"/>
                    </a:moveTo>
                    <a:cubicBezTo>
                      <a:pt x="28" y="6"/>
                      <a:pt x="28" y="6"/>
                      <a:pt x="27" y="6"/>
                    </a:cubicBezTo>
                    <a:cubicBezTo>
                      <a:pt x="27" y="6"/>
                      <a:pt x="28" y="5"/>
                      <a:pt x="28" y="5"/>
                    </a:cubicBezTo>
                    <a:cubicBezTo>
                      <a:pt x="28" y="5"/>
                      <a:pt x="28" y="5"/>
                      <a:pt x="28" y="5"/>
                    </a:cubicBezTo>
                    <a:cubicBezTo>
                      <a:pt x="29" y="5"/>
                      <a:pt x="29" y="6"/>
                      <a:pt x="29" y="6"/>
                    </a:cubicBezTo>
                    <a:cubicBezTo>
                      <a:pt x="29" y="6"/>
                      <a:pt x="29" y="6"/>
                      <a:pt x="29" y="6"/>
                    </a:cubicBezTo>
                    <a:cubicBezTo>
                      <a:pt x="29" y="6"/>
                      <a:pt x="29" y="6"/>
                      <a:pt x="29" y="6"/>
                    </a:cubicBezTo>
                    <a:close/>
                    <a:moveTo>
                      <a:pt x="19" y="14"/>
                    </a:moveTo>
                    <a:cubicBezTo>
                      <a:pt x="18" y="13"/>
                      <a:pt x="18" y="13"/>
                      <a:pt x="17" y="13"/>
                    </a:cubicBezTo>
                    <a:cubicBezTo>
                      <a:pt x="17" y="12"/>
                      <a:pt x="18" y="12"/>
                      <a:pt x="18" y="11"/>
                    </a:cubicBezTo>
                    <a:cubicBezTo>
                      <a:pt x="19" y="12"/>
                      <a:pt x="19" y="13"/>
                      <a:pt x="19" y="14"/>
                    </a:cubicBezTo>
                    <a:cubicBezTo>
                      <a:pt x="19" y="14"/>
                      <a:pt x="19" y="14"/>
                      <a:pt x="19" y="14"/>
                    </a:cubicBezTo>
                    <a:close/>
                    <a:moveTo>
                      <a:pt x="29" y="6"/>
                    </a:moveTo>
                    <a:cubicBezTo>
                      <a:pt x="29" y="6"/>
                      <a:pt x="29" y="6"/>
                      <a:pt x="29" y="6"/>
                    </a:cubicBezTo>
                    <a:cubicBezTo>
                      <a:pt x="30" y="5"/>
                      <a:pt x="30" y="5"/>
                      <a:pt x="30" y="5"/>
                    </a:cubicBezTo>
                    <a:cubicBezTo>
                      <a:pt x="30" y="5"/>
                      <a:pt x="30" y="5"/>
                      <a:pt x="30" y="5"/>
                    </a:cubicBezTo>
                    <a:cubicBezTo>
                      <a:pt x="31" y="5"/>
                      <a:pt x="31" y="6"/>
                      <a:pt x="31" y="6"/>
                    </a:cubicBezTo>
                    <a:cubicBezTo>
                      <a:pt x="31" y="6"/>
                      <a:pt x="31" y="6"/>
                      <a:pt x="31" y="6"/>
                    </a:cubicBezTo>
                    <a:cubicBezTo>
                      <a:pt x="31" y="7"/>
                      <a:pt x="31" y="7"/>
                      <a:pt x="30" y="7"/>
                    </a:cubicBezTo>
                    <a:cubicBezTo>
                      <a:pt x="30" y="7"/>
                      <a:pt x="30" y="7"/>
                      <a:pt x="30" y="6"/>
                    </a:cubicBezTo>
                    <a:cubicBezTo>
                      <a:pt x="29" y="6"/>
                      <a:pt x="29" y="6"/>
                      <a:pt x="29" y="6"/>
                    </a:cubicBezTo>
                    <a:cubicBezTo>
                      <a:pt x="29" y="6"/>
                      <a:pt x="29" y="6"/>
                      <a:pt x="29" y="6"/>
                    </a:cubicBezTo>
                    <a:close/>
                    <a:moveTo>
                      <a:pt x="17" y="9"/>
                    </a:moveTo>
                    <a:cubicBezTo>
                      <a:pt x="17" y="9"/>
                      <a:pt x="16" y="10"/>
                      <a:pt x="16" y="10"/>
                    </a:cubicBezTo>
                    <a:cubicBezTo>
                      <a:pt x="16" y="10"/>
                      <a:pt x="16" y="9"/>
                      <a:pt x="16" y="9"/>
                    </a:cubicBezTo>
                    <a:cubicBezTo>
                      <a:pt x="16" y="9"/>
                      <a:pt x="16" y="9"/>
                      <a:pt x="16" y="8"/>
                    </a:cubicBezTo>
                    <a:cubicBezTo>
                      <a:pt x="16" y="8"/>
                      <a:pt x="16" y="8"/>
                      <a:pt x="16" y="8"/>
                    </a:cubicBezTo>
                    <a:cubicBezTo>
                      <a:pt x="16" y="8"/>
                      <a:pt x="17" y="8"/>
                      <a:pt x="17" y="8"/>
                    </a:cubicBezTo>
                    <a:cubicBezTo>
                      <a:pt x="17" y="9"/>
                      <a:pt x="17" y="9"/>
                      <a:pt x="17" y="9"/>
                    </a:cubicBezTo>
                    <a:cubicBezTo>
                      <a:pt x="17" y="9"/>
                      <a:pt x="17" y="9"/>
                      <a:pt x="17" y="9"/>
                    </a:cubicBezTo>
                    <a:close/>
                    <a:moveTo>
                      <a:pt x="31" y="47"/>
                    </a:moveTo>
                    <a:cubicBezTo>
                      <a:pt x="30" y="47"/>
                      <a:pt x="30" y="47"/>
                      <a:pt x="30" y="47"/>
                    </a:cubicBezTo>
                    <a:cubicBezTo>
                      <a:pt x="30" y="47"/>
                      <a:pt x="30" y="47"/>
                      <a:pt x="30" y="47"/>
                    </a:cubicBezTo>
                    <a:cubicBezTo>
                      <a:pt x="30" y="46"/>
                      <a:pt x="30" y="46"/>
                      <a:pt x="30" y="45"/>
                    </a:cubicBezTo>
                    <a:cubicBezTo>
                      <a:pt x="30" y="45"/>
                      <a:pt x="30" y="45"/>
                      <a:pt x="31" y="45"/>
                    </a:cubicBezTo>
                    <a:cubicBezTo>
                      <a:pt x="31" y="46"/>
                      <a:pt x="30" y="46"/>
                      <a:pt x="31" y="47"/>
                    </a:cubicBezTo>
                    <a:cubicBezTo>
                      <a:pt x="31" y="47"/>
                      <a:pt x="31" y="47"/>
                      <a:pt x="31" y="47"/>
                    </a:cubicBezTo>
                    <a:close/>
                    <a:moveTo>
                      <a:pt x="13" y="13"/>
                    </a:moveTo>
                    <a:cubicBezTo>
                      <a:pt x="12" y="13"/>
                      <a:pt x="12" y="13"/>
                      <a:pt x="12" y="14"/>
                    </a:cubicBezTo>
                    <a:cubicBezTo>
                      <a:pt x="12" y="14"/>
                      <a:pt x="12" y="14"/>
                      <a:pt x="12" y="14"/>
                    </a:cubicBezTo>
                    <a:cubicBezTo>
                      <a:pt x="12" y="14"/>
                      <a:pt x="11" y="14"/>
                      <a:pt x="11" y="14"/>
                    </a:cubicBezTo>
                    <a:cubicBezTo>
                      <a:pt x="11" y="13"/>
                      <a:pt x="11" y="13"/>
                      <a:pt x="11" y="12"/>
                    </a:cubicBezTo>
                    <a:cubicBezTo>
                      <a:pt x="11" y="12"/>
                      <a:pt x="12" y="12"/>
                      <a:pt x="12" y="12"/>
                    </a:cubicBezTo>
                    <a:cubicBezTo>
                      <a:pt x="12" y="12"/>
                      <a:pt x="12" y="12"/>
                      <a:pt x="13" y="13"/>
                    </a:cubicBezTo>
                    <a:cubicBezTo>
                      <a:pt x="13" y="13"/>
                      <a:pt x="13" y="13"/>
                      <a:pt x="13" y="13"/>
                    </a:cubicBezTo>
                    <a:close/>
                    <a:moveTo>
                      <a:pt x="21" y="7"/>
                    </a:moveTo>
                    <a:cubicBezTo>
                      <a:pt x="21" y="7"/>
                      <a:pt x="21" y="6"/>
                      <a:pt x="22" y="6"/>
                    </a:cubicBezTo>
                    <a:cubicBezTo>
                      <a:pt x="22" y="5"/>
                      <a:pt x="22" y="5"/>
                      <a:pt x="22" y="6"/>
                    </a:cubicBezTo>
                    <a:cubicBezTo>
                      <a:pt x="22" y="6"/>
                      <a:pt x="23" y="6"/>
                      <a:pt x="22" y="7"/>
                    </a:cubicBezTo>
                    <a:cubicBezTo>
                      <a:pt x="22" y="7"/>
                      <a:pt x="23" y="7"/>
                      <a:pt x="23" y="7"/>
                    </a:cubicBezTo>
                    <a:cubicBezTo>
                      <a:pt x="22" y="7"/>
                      <a:pt x="22" y="7"/>
                      <a:pt x="21" y="7"/>
                    </a:cubicBezTo>
                    <a:cubicBezTo>
                      <a:pt x="21" y="7"/>
                      <a:pt x="21" y="7"/>
                      <a:pt x="21" y="7"/>
                    </a:cubicBezTo>
                    <a:close/>
                    <a:moveTo>
                      <a:pt x="42" y="41"/>
                    </a:moveTo>
                    <a:cubicBezTo>
                      <a:pt x="42" y="42"/>
                      <a:pt x="42" y="42"/>
                      <a:pt x="42" y="42"/>
                    </a:cubicBezTo>
                    <a:cubicBezTo>
                      <a:pt x="42" y="42"/>
                      <a:pt x="42" y="42"/>
                      <a:pt x="42" y="42"/>
                    </a:cubicBezTo>
                    <a:cubicBezTo>
                      <a:pt x="42" y="42"/>
                      <a:pt x="42" y="42"/>
                      <a:pt x="42" y="42"/>
                    </a:cubicBezTo>
                    <a:cubicBezTo>
                      <a:pt x="42" y="42"/>
                      <a:pt x="42" y="43"/>
                      <a:pt x="42" y="43"/>
                    </a:cubicBezTo>
                    <a:cubicBezTo>
                      <a:pt x="42" y="43"/>
                      <a:pt x="42" y="43"/>
                      <a:pt x="41" y="43"/>
                    </a:cubicBezTo>
                    <a:cubicBezTo>
                      <a:pt x="41" y="43"/>
                      <a:pt x="41" y="43"/>
                      <a:pt x="41" y="43"/>
                    </a:cubicBezTo>
                    <a:cubicBezTo>
                      <a:pt x="41" y="43"/>
                      <a:pt x="41" y="43"/>
                      <a:pt x="40" y="43"/>
                    </a:cubicBezTo>
                    <a:cubicBezTo>
                      <a:pt x="41" y="42"/>
                      <a:pt x="41" y="42"/>
                      <a:pt x="42" y="41"/>
                    </a:cubicBezTo>
                    <a:cubicBezTo>
                      <a:pt x="42" y="41"/>
                      <a:pt x="42" y="41"/>
                      <a:pt x="42" y="41"/>
                    </a:cubicBezTo>
                    <a:close/>
                    <a:moveTo>
                      <a:pt x="25" y="9"/>
                    </a:moveTo>
                    <a:cubicBezTo>
                      <a:pt x="25" y="9"/>
                      <a:pt x="26" y="9"/>
                      <a:pt x="27" y="9"/>
                    </a:cubicBezTo>
                    <a:cubicBezTo>
                      <a:pt x="26" y="9"/>
                      <a:pt x="26" y="10"/>
                      <a:pt x="26" y="10"/>
                    </a:cubicBezTo>
                    <a:cubicBezTo>
                      <a:pt x="26" y="10"/>
                      <a:pt x="25" y="10"/>
                      <a:pt x="25" y="10"/>
                    </a:cubicBezTo>
                    <a:cubicBezTo>
                      <a:pt x="25" y="9"/>
                      <a:pt x="25" y="9"/>
                      <a:pt x="25" y="9"/>
                    </a:cubicBezTo>
                    <a:cubicBezTo>
                      <a:pt x="25" y="9"/>
                      <a:pt x="25" y="9"/>
                      <a:pt x="25" y="9"/>
                    </a:cubicBezTo>
                    <a:close/>
                    <a:moveTo>
                      <a:pt x="43" y="14"/>
                    </a:moveTo>
                    <a:cubicBezTo>
                      <a:pt x="43" y="14"/>
                      <a:pt x="44" y="14"/>
                      <a:pt x="44" y="14"/>
                    </a:cubicBezTo>
                    <a:cubicBezTo>
                      <a:pt x="45" y="14"/>
                      <a:pt x="45" y="14"/>
                      <a:pt x="45" y="15"/>
                    </a:cubicBezTo>
                    <a:cubicBezTo>
                      <a:pt x="45" y="15"/>
                      <a:pt x="44" y="15"/>
                      <a:pt x="44" y="16"/>
                    </a:cubicBezTo>
                    <a:cubicBezTo>
                      <a:pt x="44" y="16"/>
                      <a:pt x="44" y="16"/>
                      <a:pt x="44" y="16"/>
                    </a:cubicBezTo>
                    <a:cubicBezTo>
                      <a:pt x="44" y="15"/>
                      <a:pt x="43" y="15"/>
                      <a:pt x="43" y="14"/>
                    </a:cubicBezTo>
                    <a:cubicBezTo>
                      <a:pt x="43" y="14"/>
                      <a:pt x="43" y="14"/>
                      <a:pt x="43" y="14"/>
                    </a:cubicBezTo>
                    <a:close/>
                    <a:moveTo>
                      <a:pt x="10" y="16"/>
                    </a:moveTo>
                    <a:cubicBezTo>
                      <a:pt x="10" y="16"/>
                      <a:pt x="10" y="17"/>
                      <a:pt x="10" y="17"/>
                    </a:cubicBezTo>
                    <a:cubicBezTo>
                      <a:pt x="9" y="17"/>
                      <a:pt x="9" y="17"/>
                      <a:pt x="9" y="17"/>
                    </a:cubicBezTo>
                    <a:cubicBezTo>
                      <a:pt x="9" y="17"/>
                      <a:pt x="9" y="16"/>
                      <a:pt x="9" y="16"/>
                    </a:cubicBezTo>
                    <a:cubicBezTo>
                      <a:pt x="9" y="16"/>
                      <a:pt x="9" y="16"/>
                      <a:pt x="9" y="15"/>
                    </a:cubicBezTo>
                    <a:cubicBezTo>
                      <a:pt x="10" y="15"/>
                      <a:pt x="10" y="15"/>
                      <a:pt x="10" y="15"/>
                    </a:cubicBezTo>
                    <a:cubicBezTo>
                      <a:pt x="10" y="16"/>
                      <a:pt x="10" y="16"/>
                      <a:pt x="10" y="16"/>
                    </a:cubicBezTo>
                    <a:cubicBezTo>
                      <a:pt x="10" y="16"/>
                      <a:pt x="10" y="16"/>
                      <a:pt x="10" y="16"/>
                    </a:cubicBezTo>
                    <a:close/>
                    <a:moveTo>
                      <a:pt x="26" y="47"/>
                    </a:moveTo>
                    <a:cubicBezTo>
                      <a:pt x="26" y="46"/>
                      <a:pt x="26" y="46"/>
                      <a:pt x="26" y="45"/>
                    </a:cubicBezTo>
                    <a:cubicBezTo>
                      <a:pt x="26" y="45"/>
                      <a:pt x="27" y="45"/>
                      <a:pt x="27" y="45"/>
                    </a:cubicBezTo>
                    <a:cubicBezTo>
                      <a:pt x="27" y="46"/>
                      <a:pt x="27" y="46"/>
                      <a:pt x="27" y="46"/>
                    </a:cubicBezTo>
                    <a:cubicBezTo>
                      <a:pt x="27" y="47"/>
                      <a:pt x="27" y="47"/>
                      <a:pt x="27" y="47"/>
                    </a:cubicBezTo>
                    <a:cubicBezTo>
                      <a:pt x="27" y="47"/>
                      <a:pt x="26" y="47"/>
                      <a:pt x="26" y="47"/>
                    </a:cubicBezTo>
                    <a:cubicBezTo>
                      <a:pt x="26" y="47"/>
                      <a:pt x="26" y="47"/>
                      <a:pt x="26" y="47"/>
                    </a:cubicBezTo>
                    <a:close/>
                    <a:moveTo>
                      <a:pt x="15" y="43"/>
                    </a:moveTo>
                    <a:cubicBezTo>
                      <a:pt x="15" y="43"/>
                      <a:pt x="15" y="43"/>
                      <a:pt x="15" y="43"/>
                    </a:cubicBezTo>
                    <a:cubicBezTo>
                      <a:pt x="14" y="43"/>
                      <a:pt x="14" y="43"/>
                      <a:pt x="14" y="43"/>
                    </a:cubicBezTo>
                    <a:cubicBezTo>
                      <a:pt x="14" y="43"/>
                      <a:pt x="13" y="43"/>
                      <a:pt x="13" y="43"/>
                    </a:cubicBezTo>
                    <a:cubicBezTo>
                      <a:pt x="13" y="43"/>
                      <a:pt x="13" y="42"/>
                      <a:pt x="13" y="42"/>
                    </a:cubicBezTo>
                    <a:cubicBezTo>
                      <a:pt x="13" y="42"/>
                      <a:pt x="13" y="42"/>
                      <a:pt x="13" y="42"/>
                    </a:cubicBezTo>
                    <a:cubicBezTo>
                      <a:pt x="14" y="42"/>
                      <a:pt x="14" y="42"/>
                      <a:pt x="15" y="43"/>
                    </a:cubicBezTo>
                    <a:cubicBezTo>
                      <a:pt x="15" y="43"/>
                      <a:pt x="15" y="43"/>
                      <a:pt x="15" y="43"/>
                    </a:cubicBezTo>
                    <a:close/>
                    <a:moveTo>
                      <a:pt x="25" y="7"/>
                    </a:moveTo>
                    <a:cubicBezTo>
                      <a:pt x="25" y="7"/>
                      <a:pt x="25" y="7"/>
                      <a:pt x="25" y="7"/>
                    </a:cubicBezTo>
                    <a:cubicBezTo>
                      <a:pt x="25" y="7"/>
                      <a:pt x="25" y="8"/>
                      <a:pt x="26" y="8"/>
                    </a:cubicBezTo>
                    <a:cubicBezTo>
                      <a:pt x="26" y="8"/>
                      <a:pt x="26" y="8"/>
                      <a:pt x="25" y="8"/>
                    </a:cubicBezTo>
                    <a:cubicBezTo>
                      <a:pt x="25" y="8"/>
                      <a:pt x="25" y="8"/>
                      <a:pt x="25" y="8"/>
                    </a:cubicBezTo>
                    <a:cubicBezTo>
                      <a:pt x="25" y="8"/>
                      <a:pt x="25" y="8"/>
                      <a:pt x="25" y="8"/>
                    </a:cubicBezTo>
                    <a:cubicBezTo>
                      <a:pt x="24" y="8"/>
                      <a:pt x="24" y="7"/>
                      <a:pt x="24" y="7"/>
                    </a:cubicBezTo>
                    <a:cubicBezTo>
                      <a:pt x="24" y="7"/>
                      <a:pt x="24" y="7"/>
                      <a:pt x="25" y="7"/>
                    </a:cubicBezTo>
                    <a:cubicBezTo>
                      <a:pt x="25" y="7"/>
                      <a:pt x="25" y="7"/>
                      <a:pt x="25" y="7"/>
                    </a:cubicBezTo>
                    <a:cubicBezTo>
                      <a:pt x="25" y="7"/>
                      <a:pt x="25" y="7"/>
                      <a:pt x="25" y="7"/>
                    </a:cubicBezTo>
                    <a:close/>
                    <a:moveTo>
                      <a:pt x="34" y="8"/>
                    </a:moveTo>
                    <a:cubicBezTo>
                      <a:pt x="34" y="8"/>
                      <a:pt x="33" y="7"/>
                      <a:pt x="33" y="7"/>
                    </a:cubicBezTo>
                    <a:cubicBezTo>
                      <a:pt x="33" y="7"/>
                      <a:pt x="33" y="7"/>
                      <a:pt x="33" y="7"/>
                    </a:cubicBezTo>
                    <a:cubicBezTo>
                      <a:pt x="33" y="7"/>
                      <a:pt x="33" y="7"/>
                      <a:pt x="33" y="7"/>
                    </a:cubicBezTo>
                    <a:cubicBezTo>
                      <a:pt x="33" y="7"/>
                      <a:pt x="34" y="6"/>
                      <a:pt x="34" y="6"/>
                    </a:cubicBezTo>
                    <a:cubicBezTo>
                      <a:pt x="34" y="6"/>
                      <a:pt x="35" y="6"/>
                      <a:pt x="35" y="7"/>
                    </a:cubicBezTo>
                    <a:cubicBezTo>
                      <a:pt x="34" y="7"/>
                      <a:pt x="34" y="7"/>
                      <a:pt x="34" y="8"/>
                    </a:cubicBezTo>
                    <a:cubicBezTo>
                      <a:pt x="34" y="8"/>
                      <a:pt x="34" y="8"/>
                      <a:pt x="34" y="8"/>
                    </a:cubicBezTo>
                    <a:close/>
                    <a:moveTo>
                      <a:pt x="18" y="7"/>
                    </a:moveTo>
                    <a:cubicBezTo>
                      <a:pt x="18" y="7"/>
                      <a:pt x="18" y="7"/>
                      <a:pt x="18" y="7"/>
                    </a:cubicBezTo>
                    <a:cubicBezTo>
                      <a:pt x="18" y="7"/>
                      <a:pt x="19" y="7"/>
                      <a:pt x="19" y="7"/>
                    </a:cubicBezTo>
                    <a:cubicBezTo>
                      <a:pt x="19" y="8"/>
                      <a:pt x="19" y="8"/>
                      <a:pt x="19" y="8"/>
                    </a:cubicBezTo>
                    <a:cubicBezTo>
                      <a:pt x="19" y="8"/>
                      <a:pt x="18" y="9"/>
                      <a:pt x="17" y="9"/>
                    </a:cubicBezTo>
                    <a:cubicBezTo>
                      <a:pt x="17" y="9"/>
                      <a:pt x="17" y="8"/>
                      <a:pt x="17" y="8"/>
                    </a:cubicBezTo>
                    <a:cubicBezTo>
                      <a:pt x="17" y="8"/>
                      <a:pt x="18" y="7"/>
                      <a:pt x="18" y="7"/>
                    </a:cubicBezTo>
                    <a:cubicBezTo>
                      <a:pt x="18" y="7"/>
                      <a:pt x="18" y="7"/>
                      <a:pt x="18" y="7"/>
                    </a:cubicBezTo>
                    <a:cubicBezTo>
                      <a:pt x="18" y="7"/>
                      <a:pt x="18" y="7"/>
                      <a:pt x="18" y="7"/>
                    </a:cubicBezTo>
                    <a:close/>
                    <a:moveTo>
                      <a:pt x="44" y="38"/>
                    </a:moveTo>
                    <a:cubicBezTo>
                      <a:pt x="44" y="38"/>
                      <a:pt x="44" y="38"/>
                      <a:pt x="45" y="38"/>
                    </a:cubicBezTo>
                    <a:cubicBezTo>
                      <a:pt x="45" y="37"/>
                      <a:pt x="45" y="37"/>
                      <a:pt x="45" y="37"/>
                    </a:cubicBezTo>
                    <a:cubicBezTo>
                      <a:pt x="45" y="37"/>
                      <a:pt x="45" y="37"/>
                      <a:pt x="45" y="37"/>
                    </a:cubicBezTo>
                    <a:cubicBezTo>
                      <a:pt x="45" y="37"/>
                      <a:pt x="45" y="37"/>
                      <a:pt x="45" y="37"/>
                    </a:cubicBezTo>
                    <a:cubicBezTo>
                      <a:pt x="46" y="37"/>
                      <a:pt x="46" y="38"/>
                      <a:pt x="46" y="38"/>
                    </a:cubicBezTo>
                    <a:cubicBezTo>
                      <a:pt x="46" y="38"/>
                      <a:pt x="46" y="38"/>
                      <a:pt x="45" y="38"/>
                    </a:cubicBezTo>
                    <a:cubicBezTo>
                      <a:pt x="45" y="39"/>
                      <a:pt x="45" y="38"/>
                      <a:pt x="45" y="38"/>
                    </a:cubicBezTo>
                    <a:cubicBezTo>
                      <a:pt x="45" y="38"/>
                      <a:pt x="44" y="38"/>
                      <a:pt x="44" y="38"/>
                    </a:cubicBezTo>
                    <a:cubicBezTo>
                      <a:pt x="44" y="38"/>
                      <a:pt x="44" y="38"/>
                      <a:pt x="44" y="38"/>
                    </a:cubicBezTo>
                    <a:close/>
                    <a:moveTo>
                      <a:pt x="8" y="19"/>
                    </a:moveTo>
                    <a:cubicBezTo>
                      <a:pt x="8" y="20"/>
                      <a:pt x="8" y="20"/>
                      <a:pt x="8" y="21"/>
                    </a:cubicBezTo>
                    <a:cubicBezTo>
                      <a:pt x="8" y="21"/>
                      <a:pt x="8" y="21"/>
                      <a:pt x="8" y="21"/>
                    </a:cubicBezTo>
                    <a:cubicBezTo>
                      <a:pt x="8" y="21"/>
                      <a:pt x="8" y="21"/>
                      <a:pt x="8" y="21"/>
                    </a:cubicBezTo>
                    <a:cubicBezTo>
                      <a:pt x="7" y="21"/>
                      <a:pt x="7" y="21"/>
                      <a:pt x="7" y="21"/>
                    </a:cubicBezTo>
                    <a:cubicBezTo>
                      <a:pt x="7" y="20"/>
                      <a:pt x="7" y="20"/>
                      <a:pt x="7" y="20"/>
                    </a:cubicBezTo>
                    <a:cubicBezTo>
                      <a:pt x="8" y="19"/>
                      <a:pt x="8" y="19"/>
                      <a:pt x="8" y="19"/>
                    </a:cubicBezTo>
                    <a:cubicBezTo>
                      <a:pt x="8" y="19"/>
                      <a:pt x="8" y="19"/>
                      <a:pt x="8" y="19"/>
                    </a:cubicBezTo>
                    <a:cubicBezTo>
                      <a:pt x="8" y="19"/>
                      <a:pt x="8" y="19"/>
                      <a:pt x="8" y="19"/>
                    </a:cubicBezTo>
                    <a:close/>
                    <a:moveTo>
                      <a:pt x="17" y="12"/>
                    </a:moveTo>
                    <a:cubicBezTo>
                      <a:pt x="17" y="12"/>
                      <a:pt x="17" y="12"/>
                      <a:pt x="17" y="12"/>
                    </a:cubicBezTo>
                    <a:cubicBezTo>
                      <a:pt x="16" y="12"/>
                      <a:pt x="16" y="11"/>
                      <a:pt x="15" y="11"/>
                    </a:cubicBezTo>
                    <a:cubicBezTo>
                      <a:pt x="15" y="10"/>
                      <a:pt x="16" y="10"/>
                      <a:pt x="16" y="10"/>
                    </a:cubicBezTo>
                    <a:cubicBezTo>
                      <a:pt x="16" y="10"/>
                      <a:pt x="16" y="10"/>
                      <a:pt x="16" y="11"/>
                    </a:cubicBezTo>
                    <a:cubicBezTo>
                      <a:pt x="17" y="11"/>
                      <a:pt x="17" y="11"/>
                      <a:pt x="17" y="12"/>
                    </a:cubicBezTo>
                    <a:cubicBezTo>
                      <a:pt x="17" y="12"/>
                      <a:pt x="17" y="12"/>
                      <a:pt x="17" y="12"/>
                    </a:cubicBezTo>
                    <a:close/>
                    <a:moveTo>
                      <a:pt x="42" y="16"/>
                    </a:moveTo>
                    <a:cubicBezTo>
                      <a:pt x="42" y="16"/>
                      <a:pt x="42" y="16"/>
                      <a:pt x="42" y="16"/>
                    </a:cubicBezTo>
                    <a:cubicBezTo>
                      <a:pt x="42" y="16"/>
                      <a:pt x="42" y="16"/>
                      <a:pt x="42" y="16"/>
                    </a:cubicBezTo>
                    <a:cubicBezTo>
                      <a:pt x="42" y="15"/>
                      <a:pt x="42" y="15"/>
                      <a:pt x="42" y="15"/>
                    </a:cubicBezTo>
                    <a:cubicBezTo>
                      <a:pt x="42" y="15"/>
                      <a:pt x="42" y="15"/>
                      <a:pt x="42" y="15"/>
                    </a:cubicBezTo>
                    <a:cubicBezTo>
                      <a:pt x="43" y="14"/>
                      <a:pt x="43" y="14"/>
                      <a:pt x="43" y="14"/>
                    </a:cubicBezTo>
                    <a:cubicBezTo>
                      <a:pt x="43" y="15"/>
                      <a:pt x="43" y="15"/>
                      <a:pt x="43" y="15"/>
                    </a:cubicBezTo>
                    <a:cubicBezTo>
                      <a:pt x="43" y="15"/>
                      <a:pt x="43" y="15"/>
                      <a:pt x="43" y="15"/>
                    </a:cubicBezTo>
                    <a:cubicBezTo>
                      <a:pt x="43" y="16"/>
                      <a:pt x="42" y="16"/>
                      <a:pt x="42" y="16"/>
                    </a:cubicBezTo>
                    <a:cubicBezTo>
                      <a:pt x="42" y="16"/>
                      <a:pt x="42" y="16"/>
                      <a:pt x="42" y="16"/>
                    </a:cubicBezTo>
                    <a:close/>
                    <a:moveTo>
                      <a:pt x="23" y="47"/>
                    </a:moveTo>
                    <a:cubicBezTo>
                      <a:pt x="24" y="47"/>
                      <a:pt x="24" y="47"/>
                      <a:pt x="24" y="47"/>
                    </a:cubicBezTo>
                    <a:cubicBezTo>
                      <a:pt x="24" y="47"/>
                      <a:pt x="25" y="47"/>
                      <a:pt x="25" y="47"/>
                    </a:cubicBezTo>
                    <a:cubicBezTo>
                      <a:pt x="25" y="47"/>
                      <a:pt x="25" y="47"/>
                      <a:pt x="25" y="47"/>
                    </a:cubicBezTo>
                    <a:cubicBezTo>
                      <a:pt x="25" y="47"/>
                      <a:pt x="25" y="48"/>
                      <a:pt x="25" y="48"/>
                    </a:cubicBezTo>
                    <a:cubicBezTo>
                      <a:pt x="25" y="48"/>
                      <a:pt x="24" y="48"/>
                      <a:pt x="24" y="48"/>
                    </a:cubicBezTo>
                    <a:cubicBezTo>
                      <a:pt x="24" y="48"/>
                      <a:pt x="23" y="48"/>
                      <a:pt x="23" y="47"/>
                    </a:cubicBezTo>
                    <a:cubicBezTo>
                      <a:pt x="23" y="47"/>
                      <a:pt x="23" y="47"/>
                      <a:pt x="23" y="47"/>
                    </a:cubicBezTo>
                    <a:cubicBezTo>
                      <a:pt x="23" y="47"/>
                      <a:pt x="23" y="47"/>
                      <a:pt x="23" y="47"/>
                    </a:cubicBezTo>
                    <a:cubicBezTo>
                      <a:pt x="23" y="47"/>
                      <a:pt x="23" y="47"/>
                      <a:pt x="23" y="47"/>
                    </a:cubicBezTo>
                    <a:close/>
                    <a:moveTo>
                      <a:pt x="44" y="15"/>
                    </a:moveTo>
                    <a:cubicBezTo>
                      <a:pt x="44" y="16"/>
                      <a:pt x="44" y="16"/>
                      <a:pt x="44" y="16"/>
                    </a:cubicBezTo>
                    <a:cubicBezTo>
                      <a:pt x="44" y="16"/>
                      <a:pt x="44" y="16"/>
                      <a:pt x="44" y="16"/>
                    </a:cubicBezTo>
                    <a:cubicBezTo>
                      <a:pt x="44" y="17"/>
                      <a:pt x="43" y="17"/>
                      <a:pt x="43" y="17"/>
                    </a:cubicBezTo>
                    <a:cubicBezTo>
                      <a:pt x="43" y="17"/>
                      <a:pt x="42" y="17"/>
                      <a:pt x="42" y="17"/>
                    </a:cubicBezTo>
                    <a:cubicBezTo>
                      <a:pt x="42" y="17"/>
                      <a:pt x="42" y="16"/>
                      <a:pt x="42" y="16"/>
                    </a:cubicBezTo>
                    <a:cubicBezTo>
                      <a:pt x="43" y="16"/>
                      <a:pt x="43" y="16"/>
                      <a:pt x="43" y="16"/>
                    </a:cubicBezTo>
                    <a:cubicBezTo>
                      <a:pt x="43" y="16"/>
                      <a:pt x="43" y="16"/>
                      <a:pt x="44" y="15"/>
                    </a:cubicBezTo>
                    <a:cubicBezTo>
                      <a:pt x="44" y="15"/>
                      <a:pt x="44" y="15"/>
                      <a:pt x="44" y="15"/>
                    </a:cubicBezTo>
                    <a:close/>
                    <a:moveTo>
                      <a:pt x="46" y="35"/>
                    </a:moveTo>
                    <a:cubicBezTo>
                      <a:pt x="46" y="35"/>
                      <a:pt x="46" y="36"/>
                      <a:pt x="47" y="36"/>
                    </a:cubicBezTo>
                    <a:cubicBezTo>
                      <a:pt x="47" y="36"/>
                      <a:pt x="47" y="36"/>
                      <a:pt x="47" y="36"/>
                    </a:cubicBezTo>
                    <a:cubicBezTo>
                      <a:pt x="47" y="36"/>
                      <a:pt x="47" y="36"/>
                      <a:pt x="47" y="36"/>
                    </a:cubicBezTo>
                    <a:cubicBezTo>
                      <a:pt x="47" y="36"/>
                      <a:pt x="47" y="37"/>
                      <a:pt x="47" y="37"/>
                    </a:cubicBezTo>
                    <a:cubicBezTo>
                      <a:pt x="46" y="37"/>
                      <a:pt x="46" y="37"/>
                      <a:pt x="46" y="37"/>
                    </a:cubicBezTo>
                    <a:cubicBezTo>
                      <a:pt x="46" y="37"/>
                      <a:pt x="46" y="37"/>
                      <a:pt x="45" y="36"/>
                    </a:cubicBezTo>
                    <a:cubicBezTo>
                      <a:pt x="45" y="36"/>
                      <a:pt x="45" y="36"/>
                      <a:pt x="45" y="36"/>
                    </a:cubicBezTo>
                    <a:cubicBezTo>
                      <a:pt x="45" y="36"/>
                      <a:pt x="46" y="36"/>
                      <a:pt x="46" y="35"/>
                    </a:cubicBezTo>
                    <a:cubicBezTo>
                      <a:pt x="46" y="35"/>
                      <a:pt x="46" y="35"/>
                      <a:pt x="46" y="35"/>
                    </a:cubicBezTo>
                    <a:close/>
                    <a:moveTo>
                      <a:pt x="7" y="27"/>
                    </a:moveTo>
                    <a:cubicBezTo>
                      <a:pt x="7" y="27"/>
                      <a:pt x="7" y="26"/>
                      <a:pt x="7" y="26"/>
                    </a:cubicBezTo>
                    <a:cubicBezTo>
                      <a:pt x="7" y="26"/>
                      <a:pt x="7" y="26"/>
                      <a:pt x="7" y="26"/>
                    </a:cubicBezTo>
                    <a:cubicBezTo>
                      <a:pt x="7" y="26"/>
                      <a:pt x="8" y="26"/>
                      <a:pt x="8" y="26"/>
                    </a:cubicBezTo>
                    <a:cubicBezTo>
                      <a:pt x="8" y="26"/>
                      <a:pt x="8" y="26"/>
                      <a:pt x="8" y="26"/>
                    </a:cubicBezTo>
                    <a:cubicBezTo>
                      <a:pt x="9" y="26"/>
                      <a:pt x="9" y="26"/>
                      <a:pt x="9" y="26"/>
                    </a:cubicBezTo>
                    <a:cubicBezTo>
                      <a:pt x="9" y="26"/>
                      <a:pt x="9" y="26"/>
                      <a:pt x="9" y="27"/>
                    </a:cubicBezTo>
                    <a:cubicBezTo>
                      <a:pt x="9" y="27"/>
                      <a:pt x="9" y="27"/>
                      <a:pt x="8" y="27"/>
                    </a:cubicBezTo>
                    <a:cubicBezTo>
                      <a:pt x="8" y="27"/>
                      <a:pt x="8" y="27"/>
                      <a:pt x="8" y="27"/>
                    </a:cubicBezTo>
                    <a:cubicBezTo>
                      <a:pt x="8" y="27"/>
                      <a:pt x="7" y="27"/>
                      <a:pt x="7" y="27"/>
                    </a:cubicBezTo>
                    <a:cubicBezTo>
                      <a:pt x="7" y="27"/>
                      <a:pt x="7" y="27"/>
                      <a:pt x="7" y="27"/>
                    </a:cubicBezTo>
                    <a:close/>
                    <a:moveTo>
                      <a:pt x="45" y="39"/>
                    </a:moveTo>
                    <a:cubicBezTo>
                      <a:pt x="45" y="40"/>
                      <a:pt x="44" y="40"/>
                      <a:pt x="44" y="40"/>
                    </a:cubicBezTo>
                    <a:cubicBezTo>
                      <a:pt x="44" y="40"/>
                      <a:pt x="44" y="40"/>
                      <a:pt x="44" y="39"/>
                    </a:cubicBezTo>
                    <a:cubicBezTo>
                      <a:pt x="43" y="39"/>
                      <a:pt x="43" y="39"/>
                      <a:pt x="44" y="39"/>
                    </a:cubicBezTo>
                    <a:cubicBezTo>
                      <a:pt x="44" y="39"/>
                      <a:pt x="44" y="38"/>
                      <a:pt x="44" y="38"/>
                    </a:cubicBezTo>
                    <a:cubicBezTo>
                      <a:pt x="44" y="38"/>
                      <a:pt x="44" y="38"/>
                      <a:pt x="44" y="38"/>
                    </a:cubicBezTo>
                    <a:cubicBezTo>
                      <a:pt x="44" y="38"/>
                      <a:pt x="44" y="38"/>
                      <a:pt x="44" y="38"/>
                    </a:cubicBezTo>
                    <a:cubicBezTo>
                      <a:pt x="45" y="39"/>
                      <a:pt x="45" y="39"/>
                      <a:pt x="45" y="39"/>
                    </a:cubicBezTo>
                    <a:cubicBezTo>
                      <a:pt x="45" y="39"/>
                      <a:pt x="45" y="39"/>
                      <a:pt x="45" y="39"/>
                    </a:cubicBezTo>
                    <a:cubicBezTo>
                      <a:pt x="45" y="39"/>
                      <a:pt x="45" y="39"/>
                      <a:pt x="45" y="39"/>
                    </a:cubicBezTo>
                    <a:close/>
                    <a:moveTo>
                      <a:pt x="9" y="24"/>
                    </a:moveTo>
                    <a:cubicBezTo>
                      <a:pt x="9" y="24"/>
                      <a:pt x="9" y="24"/>
                      <a:pt x="9" y="24"/>
                    </a:cubicBezTo>
                    <a:cubicBezTo>
                      <a:pt x="9" y="24"/>
                      <a:pt x="9" y="25"/>
                      <a:pt x="9" y="25"/>
                    </a:cubicBezTo>
                    <a:cubicBezTo>
                      <a:pt x="8" y="25"/>
                      <a:pt x="8" y="25"/>
                      <a:pt x="7" y="25"/>
                    </a:cubicBezTo>
                    <a:cubicBezTo>
                      <a:pt x="7" y="24"/>
                      <a:pt x="7" y="24"/>
                      <a:pt x="7" y="23"/>
                    </a:cubicBezTo>
                    <a:cubicBezTo>
                      <a:pt x="8" y="23"/>
                      <a:pt x="8" y="24"/>
                      <a:pt x="9" y="24"/>
                    </a:cubicBezTo>
                    <a:cubicBezTo>
                      <a:pt x="9" y="24"/>
                      <a:pt x="9" y="24"/>
                      <a:pt x="9" y="24"/>
                    </a:cubicBezTo>
                    <a:close/>
                    <a:moveTo>
                      <a:pt x="21" y="10"/>
                    </a:moveTo>
                    <a:cubicBezTo>
                      <a:pt x="21" y="11"/>
                      <a:pt x="21" y="12"/>
                      <a:pt x="21" y="12"/>
                    </a:cubicBezTo>
                    <a:cubicBezTo>
                      <a:pt x="21" y="12"/>
                      <a:pt x="21" y="12"/>
                      <a:pt x="21" y="12"/>
                    </a:cubicBezTo>
                    <a:cubicBezTo>
                      <a:pt x="20" y="12"/>
                      <a:pt x="20" y="11"/>
                      <a:pt x="19" y="11"/>
                    </a:cubicBezTo>
                    <a:cubicBezTo>
                      <a:pt x="20" y="11"/>
                      <a:pt x="20" y="11"/>
                      <a:pt x="21" y="10"/>
                    </a:cubicBezTo>
                    <a:cubicBezTo>
                      <a:pt x="21" y="10"/>
                      <a:pt x="21" y="10"/>
                      <a:pt x="21" y="10"/>
                    </a:cubicBezTo>
                    <a:close/>
                    <a:moveTo>
                      <a:pt x="13" y="19"/>
                    </a:moveTo>
                    <a:cubicBezTo>
                      <a:pt x="13" y="18"/>
                      <a:pt x="12" y="18"/>
                      <a:pt x="11" y="18"/>
                    </a:cubicBezTo>
                    <a:cubicBezTo>
                      <a:pt x="11" y="18"/>
                      <a:pt x="12" y="17"/>
                      <a:pt x="12" y="17"/>
                    </a:cubicBezTo>
                    <a:cubicBezTo>
                      <a:pt x="13" y="17"/>
                      <a:pt x="13" y="18"/>
                      <a:pt x="13" y="18"/>
                    </a:cubicBezTo>
                    <a:cubicBezTo>
                      <a:pt x="13" y="18"/>
                      <a:pt x="13" y="19"/>
                      <a:pt x="13" y="19"/>
                    </a:cubicBezTo>
                    <a:cubicBezTo>
                      <a:pt x="13" y="19"/>
                      <a:pt x="13" y="19"/>
                      <a:pt x="13" y="19"/>
                    </a:cubicBezTo>
                    <a:close/>
                    <a:moveTo>
                      <a:pt x="23" y="7"/>
                    </a:moveTo>
                    <a:cubicBezTo>
                      <a:pt x="23" y="6"/>
                      <a:pt x="23" y="6"/>
                      <a:pt x="24" y="5"/>
                    </a:cubicBezTo>
                    <a:cubicBezTo>
                      <a:pt x="24" y="5"/>
                      <a:pt x="24" y="5"/>
                      <a:pt x="24" y="6"/>
                    </a:cubicBezTo>
                    <a:cubicBezTo>
                      <a:pt x="25" y="6"/>
                      <a:pt x="25" y="6"/>
                      <a:pt x="25" y="6"/>
                    </a:cubicBezTo>
                    <a:cubicBezTo>
                      <a:pt x="24" y="7"/>
                      <a:pt x="24" y="7"/>
                      <a:pt x="23" y="7"/>
                    </a:cubicBezTo>
                    <a:cubicBezTo>
                      <a:pt x="23" y="7"/>
                      <a:pt x="23" y="7"/>
                      <a:pt x="23" y="7"/>
                    </a:cubicBezTo>
                    <a:close/>
                    <a:moveTo>
                      <a:pt x="11" y="36"/>
                    </a:moveTo>
                    <a:cubicBezTo>
                      <a:pt x="11" y="36"/>
                      <a:pt x="10" y="37"/>
                      <a:pt x="10" y="37"/>
                    </a:cubicBezTo>
                    <a:cubicBezTo>
                      <a:pt x="10" y="37"/>
                      <a:pt x="10" y="37"/>
                      <a:pt x="9" y="36"/>
                    </a:cubicBezTo>
                    <a:cubicBezTo>
                      <a:pt x="10" y="36"/>
                      <a:pt x="10" y="36"/>
                      <a:pt x="11" y="35"/>
                    </a:cubicBezTo>
                    <a:cubicBezTo>
                      <a:pt x="11" y="36"/>
                      <a:pt x="11" y="36"/>
                      <a:pt x="11" y="36"/>
                    </a:cubicBezTo>
                    <a:cubicBezTo>
                      <a:pt x="11" y="36"/>
                      <a:pt x="11" y="36"/>
                      <a:pt x="11" y="36"/>
                    </a:cubicBezTo>
                    <a:close/>
                    <a:moveTo>
                      <a:pt x="7" y="25"/>
                    </a:moveTo>
                    <a:cubicBezTo>
                      <a:pt x="7" y="26"/>
                      <a:pt x="7" y="26"/>
                      <a:pt x="7" y="26"/>
                    </a:cubicBezTo>
                    <a:cubicBezTo>
                      <a:pt x="7" y="27"/>
                      <a:pt x="7" y="27"/>
                      <a:pt x="7" y="27"/>
                    </a:cubicBezTo>
                    <a:cubicBezTo>
                      <a:pt x="6" y="27"/>
                      <a:pt x="6" y="27"/>
                      <a:pt x="6" y="27"/>
                    </a:cubicBezTo>
                    <a:cubicBezTo>
                      <a:pt x="6" y="27"/>
                      <a:pt x="6" y="27"/>
                      <a:pt x="6" y="26"/>
                    </a:cubicBezTo>
                    <a:cubicBezTo>
                      <a:pt x="6" y="26"/>
                      <a:pt x="6" y="25"/>
                      <a:pt x="7" y="25"/>
                    </a:cubicBezTo>
                    <a:cubicBezTo>
                      <a:pt x="7" y="25"/>
                      <a:pt x="7" y="25"/>
                      <a:pt x="7" y="25"/>
                    </a:cubicBezTo>
                    <a:cubicBezTo>
                      <a:pt x="7" y="25"/>
                      <a:pt x="7" y="25"/>
                      <a:pt x="7" y="25"/>
                    </a:cubicBezTo>
                    <a:close/>
                    <a:moveTo>
                      <a:pt x="29" y="8"/>
                    </a:moveTo>
                    <a:cubicBezTo>
                      <a:pt x="29" y="8"/>
                      <a:pt x="29" y="8"/>
                      <a:pt x="29" y="7"/>
                    </a:cubicBezTo>
                    <a:cubicBezTo>
                      <a:pt x="29" y="7"/>
                      <a:pt x="29" y="7"/>
                      <a:pt x="29" y="7"/>
                    </a:cubicBezTo>
                    <a:cubicBezTo>
                      <a:pt x="29" y="7"/>
                      <a:pt x="29" y="7"/>
                      <a:pt x="30" y="7"/>
                    </a:cubicBezTo>
                    <a:cubicBezTo>
                      <a:pt x="30" y="7"/>
                      <a:pt x="30" y="7"/>
                      <a:pt x="30" y="7"/>
                    </a:cubicBezTo>
                    <a:cubicBezTo>
                      <a:pt x="30" y="7"/>
                      <a:pt x="30" y="8"/>
                      <a:pt x="30" y="9"/>
                    </a:cubicBezTo>
                    <a:cubicBezTo>
                      <a:pt x="29" y="9"/>
                      <a:pt x="29" y="8"/>
                      <a:pt x="29" y="8"/>
                    </a:cubicBezTo>
                    <a:cubicBezTo>
                      <a:pt x="29" y="8"/>
                      <a:pt x="29" y="8"/>
                      <a:pt x="29" y="8"/>
                    </a:cubicBezTo>
                    <a:close/>
                    <a:moveTo>
                      <a:pt x="14" y="11"/>
                    </a:moveTo>
                    <a:cubicBezTo>
                      <a:pt x="14" y="12"/>
                      <a:pt x="13" y="12"/>
                      <a:pt x="13" y="12"/>
                    </a:cubicBezTo>
                    <a:cubicBezTo>
                      <a:pt x="13" y="12"/>
                      <a:pt x="13" y="12"/>
                      <a:pt x="13" y="12"/>
                    </a:cubicBezTo>
                    <a:cubicBezTo>
                      <a:pt x="12" y="12"/>
                      <a:pt x="12" y="11"/>
                      <a:pt x="13" y="11"/>
                    </a:cubicBezTo>
                    <a:cubicBezTo>
                      <a:pt x="13" y="11"/>
                      <a:pt x="13" y="11"/>
                      <a:pt x="13" y="11"/>
                    </a:cubicBezTo>
                    <a:cubicBezTo>
                      <a:pt x="13" y="11"/>
                      <a:pt x="14" y="11"/>
                      <a:pt x="14" y="11"/>
                    </a:cubicBezTo>
                    <a:cubicBezTo>
                      <a:pt x="14" y="11"/>
                      <a:pt x="14" y="11"/>
                      <a:pt x="14" y="11"/>
                    </a:cubicBezTo>
                    <a:close/>
                    <a:moveTo>
                      <a:pt x="35" y="10"/>
                    </a:moveTo>
                    <a:cubicBezTo>
                      <a:pt x="35" y="10"/>
                      <a:pt x="35" y="10"/>
                      <a:pt x="34" y="10"/>
                    </a:cubicBezTo>
                    <a:cubicBezTo>
                      <a:pt x="35" y="9"/>
                      <a:pt x="35" y="9"/>
                      <a:pt x="35" y="8"/>
                    </a:cubicBezTo>
                    <a:cubicBezTo>
                      <a:pt x="35" y="8"/>
                      <a:pt x="36" y="9"/>
                      <a:pt x="36" y="9"/>
                    </a:cubicBezTo>
                    <a:cubicBezTo>
                      <a:pt x="36" y="9"/>
                      <a:pt x="36" y="9"/>
                      <a:pt x="36" y="9"/>
                    </a:cubicBezTo>
                    <a:cubicBezTo>
                      <a:pt x="36" y="9"/>
                      <a:pt x="35" y="10"/>
                      <a:pt x="35" y="10"/>
                    </a:cubicBezTo>
                    <a:cubicBezTo>
                      <a:pt x="35" y="10"/>
                      <a:pt x="35" y="10"/>
                      <a:pt x="35" y="10"/>
                    </a:cubicBezTo>
                    <a:close/>
                    <a:moveTo>
                      <a:pt x="24" y="7"/>
                    </a:moveTo>
                    <a:cubicBezTo>
                      <a:pt x="24" y="7"/>
                      <a:pt x="24" y="8"/>
                      <a:pt x="24" y="8"/>
                    </a:cubicBezTo>
                    <a:cubicBezTo>
                      <a:pt x="24" y="8"/>
                      <a:pt x="24" y="8"/>
                      <a:pt x="24" y="8"/>
                    </a:cubicBezTo>
                    <a:cubicBezTo>
                      <a:pt x="24" y="8"/>
                      <a:pt x="24" y="8"/>
                      <a:pt x="23" y="9"/>
                    </a:cubicBezTo>
                    <a:cubicBezTo>
                      <a:pt x="23" y="8"/>
                      <a:pt x="23" y="8"/>
                      <a:pt x="23" y="7"/>
                    </a:cubicBezTo>
                    <a:cubicBezTo>
                      <a:pt x="23" y="7"/>
                      <a:pt x="23" y="7"/>
                      <a:pt x="24" y="7"/>
                    </a:cubicBezTo>
                    <a:cubicBezTo>
                      <a:pt x="24" y="7"/>
                      <a:pt x="24" y="7"/>
                      <a:pt x="24" y="7"/>
                    </a:cubicBezTo>
                    <a:close/>
                    <a:moveTo>
                      <a:pt x="38" y="10"/>
                    </a:moveTo>
                    <a:cubicBezTo>
                      <a:pt x="38" y="10"/>
                      <a:pt x="38" y="10"/>
                      <a:pt x="38" y="10"/>
                    </a:cubicBezTo>
                    <a:cubicBezTo>
                      <a:pt x="38" y="10"/>
                      <a:pt x="38" y="10"/>
                      <a:pt x="38" y="10"/>
                    </a:cubicBezTo>
                    <a:cubicBezTo>
                      <a:pt x="38" y="11"/>
                      <a:pt x="37" y="11"/>
                      <a:pt x="37" y="11"/>
                    </a:cubicBezTo>
                    <a:cubicBezTo>
                      <a:pt x="37" y="12"/>
                      <a:pt x="37" y="12"/>
                      <a:pt x="37" y="11"/>
                    </a:cubicBezTo>
                    <a:cubicBezTo>
                      <a:pt x="37" y="11"/>
                      <a:pt x="37" y="11"/>
                      <a:pt x="37" y="11"/>
                    </a:cubicBezTo>
                    <a:cubicBezTo>
                      <a:pt x="36" y="11"/>
                      <a:pt x="36" y="11"/>
                      <a:pt x="36" y="11"/>
                    </a:cubicBezTo>
                    <a:cubicBezTo>
                      <a:pt x="37" y="11"/>
                      <a:pt x="37" y="10"/>
                      <a:pt x="37" y="10"/>
                    </a:cubicBezTo>
                    <a:cubicBezTo>
                      <a:pt x="37" y="10"/>
                      <a:pt x="37" y="10"/>
                      <a:pt x="37" y="10"/>
                    </a:cubicBezTo>
                    <a:cubicBezTo>
                      <a:pt x="37" y="10"/>
                      <a:pt x="37" y="10"/>
                      <a:pt x="38" y="10"/>
                    </a:cubicBezTo>
                    <a:cubicBezTo>
                      <a:pt x="38" y="10"/>
                      <a:pt x="38" y="10"/>
                      <a:pt x="38" y="10"/>
                    </a:cubicBezTo>
                    <a:cubicBezTo>
                      <a:pt x="38" y="10"/>
                      <a:pt x="38" y="10"/>
                      <a:pt x="38" y="10"/>
                    </a:cubicBezTo>
                    <a:close/>
                    <a:moveTo>
                      <a:pt x="7" y="28"/>
                    </a:moveTo>
                    <a:cubicBezTo>
                      <a:pt x="7" y="28"/>
                      <a:pt x="7" y="27"/>
                      <a:pt x="7" y="27"/>
                    </a:cubicBezTo>
                    <a:cubicBezTo>
                      <a:pt x="8" y="27"/>
                      <a:pt x="8" y="27"/>
                      <a:pt x="9" y="27"/>
                    </a:cubicBezTo>
                    <a:cubicBezTo>
                      <a:pt x="9" y="27"/>
                      <a:pt x="9" y="28"/>
                      <a:pt x="9" y="28"/>
                    </a:cubicBezTo>
                    <a:cubicBezTo>
                      <a:pt x="8" y="28"/>
                      <a:pt x="8" y="28"/>
                      <a:pt x="7" y="28"/>
                    </a:cubicBezTo>
                    <a:cubicBezTo>
                      <a:pt x="7" y="28"/>
                      <a:pt x="7" y="28"/>
                      <a:pt x="7" y="28"/>
                    </a:cubicBezTo>
                    <a:close/>
                    <a:moveTo>
                      <a:pt x="43" y="39"/>
                    </a:moveTo>
                    <a:cubicBezTo>
                      <a:pt x="43" y="39"/>
                      <a:pt x="42" y="38"/>
                      <a:pt x="42" y="38"/>
                    </a:cubicBezTo>
                    <a:cubicBezTo>
                      <a:pt x="42" y="38"/>
                      <a:pt x="42" y="38"/>
                      <a:pt x="42" y="38"/>
                    </a:cubicBezTo>
                    <a:cubicBezTo>
                      <a:pt x="42" y="38"/>
                      <a:pt x="42" y="38"/>
                      <a:pt x="42" y="37"/>
                    </a:cubicBezTo>
                    <a:cubicBezTo>
                      <a:pt x="42" y="37"/>
                      <a:pt x="42" y="37"/>
                      <a:pt x="43" y="37"/>
                    </a:cubicBezTo>
                    <a:cubicBezTo>
                      <a:pt x="43" y="38"/>
                      <a:pt x="43" y="38"/>
                      <a:pt x="44" y="38"/>
                    </a:cubicBezTo>
                    <a:cubicBezTo>
                      <a:pt x="44" y="38"/>
                      <a:pt x="43" y="39"/>
                      <a:pt x="43" y="39"/>
                    </a:cubicBezTo>
                    <a:cubicBezTo>
                      <a:pt x="43" y="39"/>
                      <a:pt x="43" y="39"/>
                      <a:pt x="43" y="39"/>
                    </a:cubicBezTo>
                    <a:close/>
                    <a:moveTo>
                      <a:pt x="45" y="30"/>
                    </a:moveTo>
                    <a:cubicBezTo>
                      <a:pt x="45" y="30"/>
                      <a:pt x="45" y="30"/>
                      <a:pt x="45" y="30"/>
                    </a:cubicBezTo>
                    <a:cubicBezTo>
                      <a:pt x="45" y="30"/>
                      <a:pt x="45" y="30"/>
                      <a:pt x="45" y="30"/>
                    </a:cubicBezTo>
                    <a:cubicBezTo>
                      <a:pt x="46" y="30"/>
                      <a:pt x="46" y="30"/>
                      <a:pt x="47" y="30"/>
                    </a:cubicBezTo>
                    <a:cubicBezTo>
                      <a:pt x="47" y="30"/>
                      <a:pt x="47" y="30"/>
                      <a:pt x="47" y="30"/>
                    </a:cubicBezTo>
                    <a:cubicBezTo>
                      <a:pt x="47" y="30"/>
                      <a:pt x="47" y="30"/>
                      <a:pt x="47" y="31"/>
                    </a:cubicBezTo>
                    <a:cubicBezTo>
                      <a:pt x="46" y="31"/>
                      <a:pt x="45" y="31"/>
                      <a:pt x="45" y="30"/>
                    </a:cubicBezTo>
                    <a:cubicBezTo>
                      <a:pt x="45" y="30"/>
                      <a:pt x="45" y="30"/>
                      <a:pt x="45" y="30"/>
                    </a:cubicBezTo>
                    <a:close/>
                    <a:moveTo>
                      <a:pt x="33" y="44"/>
                    </a:moveTo>
                    <a:cubicBezTo>
                      <a:pt x="33" y="44"/>
                      <a:pt x="33" y="44"/>
                      <a:pt x="33" y="44"/>
                    </a:cubicBezTo>
                    <a:cubicBezTo>
                      <a:pt x="33" y="44"/>
                      <a:pt x="34" y="44"/>
                      <a:pt x="34" y="44"/>
                    </a:cubicBezTo>
                    <a:cubicBezTo>
                      <a:pt x="34" y="45"/>
                      <a:pt x="34" y="45"/>
                      <a:pt x="34" y="46"/>
                    </a:cubicBezTo>
                    <a:cubicBezTo>
                      <a:pt x="34" y="46"/>
                      <a:pt x="34" y="46"/>
                      <a:pt x="34" y="46"/>
                    </a:cubicBezTo>
                    <a:cubicBezTo>
                      <a:pt x="34" y="46"/>
                      <a:pt x="33" y="46"/>
                      <a:pt x="33" y="46"/>
                    </a:cubicBezTo>
                    <a:cubicBezTo>
                      <a:pt x="33" y="45"/>
                      <a:pt x="33" y="45"/>
                      <a:pt x="33" y="44"/>
                    </a:cubicBezTo>
                    <a:cubicBezTo>
                      <a:pt x="33" y="44"/>
                      <a:pt x="33" y="44"/>
                      <a:pt x="33" y="44"/>
                    </a:cubicBezTo>
                    <a:close/>
                    <a:moveTo>
                      <a:pt x="15" y="13"/>
                    </a:moveTo>
                    <a:cubicBezTo>
                      <a:pt x="14" y="13"/>
                      <a:pt x="14" y="12"/>
                      <a:pt x="13" y="12"/>
                    </a:cubicBezTo>
                    <a:cubicBezTo>
                      <a:pt x="14" y="12"/>
                      <a:pt x="14" y="12"/>
                      <a:pt x="14" y="11"/>
                    </a:cubicBezTo>
                    <a:cubicBezTo>
                      <a:pt x="14" y="12"/>
                      <a:pt x="15" y="12"/>
                      <a:pt x="15" y="12"/>
                    </a:cubicBezTo>
                    <a:cubicBezTo>
                      <a:pt x="15" y="12"/>
                      <a:pt x="15" y="12"/>
                      <a:pt x="15" y="13"/>
                    </a:cubicBezTo>
                    <a:cubicBezTo>
                      <a:pt x="15" y="13"/>
                      <a:pt x="15" y="13"/>
                      <a:pt x="15" y="13"/>
                    </a:cubicBezTo>
                    <a:cubicBezTo>
                      <a:pt x="15" y="13"/>
                      <a:pt x="15" y="13"/>
                      <a:pt x="15" y="13"/>
                    </a:cubicBezTo>
                    <a:cubicBezTo>
                      <a:pt x="15" y="13"/>
                      <a:pt x="15" y="13"/>
                      <a:pt x="15" y="13"/>
                    </a:cubicBezTo>
                    <a:close/>
                    <a:moveTo>
                      <a:pt x="45" y="22"/>
                    </a:moveTo>
                    <a:cubicBezTo>
                      <a:pt x="45" y="22"/>
                      <a:pt x="46" y="21"/>
                      <a:pt x="46" y="21"/>
                    </a:cubicBezTo>
                    <a:cubicBezTo>
                      <a:pt x="46" y="21"/>
                      <a:pt x="46" y="22"/>
                      <a:pt x="46" y="22"/>
                    </a:cubicBezTo>
                    <a:cubicBezTo>
                      <a:pt x="46" y="22"/>
                      <a:pt x="46" y="22"/>
                      <a:pt x="46" y="22"/>
                    </a:cubicBezTo>
                    <a:cubicBezTo>
                      <a:pt x="46" y="22"/>
                      <a:pt x="45" y="22"/>
                      <a:pt x="45" y="22"/>
                    </a:cubicBezTo>
                    <a:cubicBezTo>
                      <a:pt x="45" y="22"/>
                      <a:pt x="45" y="22"/>
                      <a:pt x="45" y="22"/>
                    </a:cubicBezTo>
                    <a:cubicBezTo>
                      <a:pt x="45" y="22"/>
                      <a:pt x="45" y="22"/>
                      <a:pt x="45" y="22"/>
                    </a:cubicBezTo>
                    <a:close/>
                    <a:moveTo>
                      <a:pt x="13" y="12"/>
                    </a:moveTo>
                    <a:cubicBezTo>
                      <a:pt x="14" y="13"/>
                      <a:pt x="14" y="13"/>
                      <a:pt x="15" y="13"/>
                    </a:cubicBezTo>
                    <a:cubicBezTo>
                      <a:pt x="15" y="14"/>
                      <a:pt x="15" y="14"/>
                      <a:pt x="14" y="14"/>
                    </a:cubicBezTo>
                    <a:cubicBezTo>
                      <a:pt x="14" y="14"/>
                      <a:pt x="14" y="14"/>
                      <a:pt x="14" y="14"/>
                    </a:cubicBezTo>
                    <a:cubicBezTo>
                      <a:pt x="14" y="13"/>
                      <a:pt x="13" y="13"/>
                      <a:pt x="13" y="13"/>
                    </a:cubicBezTo>
                    <a:cubicBezTo>
                      <a:pt x="13" y="13"/>
                      <a:pt x="13" y="13"/>
                      <a:pt x="13" y="13"/>
                    </a:cubicBezTo>
                    <a:cubicBezTo>
                      <a:pt x="13" y="13"/>
                      <a:pt x="13" y="12"/>
                      <a:pt x="13" y="12"/>
                    </a:cubicBezTo>
                    <a:cubicBezTo>
                      <a:pt x="13" y="12"/>
                      <a:pt x="13" y="12"/>
                      <a:pt x="13" y="12"/>
                    </a:cubicBezTo>
                    <a:close/>
                    <a:moveTo>
                      <a:pt x="19" y="43"/>
                    </a:moveTo>
                    <a:cubicBezTo>
                      <a:pt x="19" y="43"/>
                      <a:pt x="19" y="43"/>
                      <a:pt x="20" y="43"/>
                    </a:cubicBezTo>
                    <a:cubicBezTo>
                      <a:pt x="20" y="43"/>
                      <a:pt x="20" y="43"/>
                      <a:pt x="20" y="44"/>
                    </a:cubicBezTo>
                    <a:cubicBezTo>
                      <a:pt x="19" y="44"/>
                      <a:pt x="19" y="44"/>
                      <a:pt x="19" y="45"/>
                    </a:cubicBezTo>
                    <a:cubicBezTo>
                      <a:pt x="19" y="45"/>
                      <a:pt x="19" y="45"/>
                      <a:pt x="19" y="45"/>
                    </a:cubicBezTo>
                    <a:cubicBezTo>
                      <a:pt x="19" y="45"/>
                      <a:pt x="18" y="45"/>
                      <a:pt x="18" y="45"/>
                    </a:cubicBezTo>
                    <a:cubicBezTo>
                      <a:pt x="18" y="44"/>
                      <a:pt x="19" y="44"/>
                      <a:pt x="19" y="43"/>
                    </a:cubicBezTo>
                    <a:cubicBezTo>
                      <a:pt x="19" y="43"/>
                      <a:pt x="19" y="43"/>
                      <a:pt x="19" y="43"/>
                    </a:cubicBezTo>
                    <a:close/>
                    <a:moveTo>
                      <a:pt x="47" y="31"/>
                    </a:moveTo>
                    <a:cubicBezTo>
                      <a:pt x="47" y="31"/>
                      <a:pt x="47" y="31"/>
                      <a:pt x="47" y="32"/>
                    </a:cubicBezTo>
                    <a:cubicBezTo>
                      <a:pt x="48" y="32"/>
                      <a:pt x="48" y="32"/>
                      <a:pt x="48" y="32"/>
                    </a:cubicBezTo>
                    <a:cubicBezTo>
                      <a:pt x="48" y="33"/>
                      <a:pt x="47" y="33"/>
                      <a:pt x="47" y="33"/>
                    </a:cubicBezTo>
                    <a:cubicBezTo>
                      <a:pt x="47" y="33"/>
                      <a:pt x="47" y="33"/>
                      <a:pt x="47" y="33"/>
                    </a:cubicBezTo>
                    <a:cubicBezTo>
                      <a:pt x="47" y="33"/>
                      <a:pt x="47" y="33"/>
                      <a:pt x="47" y="33"/>
                    </a:cubicBezTo>
                    <a:cubicBezTo>
                      <a:pt x="46" y="33"/>
                      <a:pt x="47" y="33"/>
                      <a:pt x="47" y="33"/>
                    </a:cubicBezTo>
                    <a:cubicBezTo>
                      <a:pt x="47" y="32"/>
                      <a:pt x="47" y="32"/>
                      <a:pt x="47" y="31"/>
                    </a:cubicBezTo>
                    <a:cubicBezTo>
                      <a:pt x="47" y="31"/>
                      <a:pt x="47" y="31"/>
                      <a:pt x="47" y="31"/>
                    </a:cubicBezTo>
                    <a:cubicBezTo>
                      <a:pt x="47" y="31"/>
                      <a:pt x="47" y="31"/>
                      <a:pt x="47" y="31"/>
                    </a:cubicBezTo>
                    <a:close/>
                    <a:moveTo>
                      <a:pt x="41" y="13"/>
                    </a:moveTo>
                    <a:cubicBezTo>
                      <a:pt x="41" y="13"/>
                      <a:pt x="42" y="13"/>
                      <a:pt x="42" y="13"/>
                    </a:cubicBezTo>
                    <a:cubicBezTo>
                      <a:pt x="42" y="13"/>
                      <a:pt x="42" y="14"/>
                      <a:pt x="42" y="14"/>
                    </a:cubicBezTo>
                    <a:cubicBezTo>
                      <a:pt x="41" y="14"/>
                      <a:pt x="41" y="14"/>
                      <a:pt x="41" y="14"/>
                    </a:cubicBezTo>
                    <a:cubicBezTo>
                      <a:pt x="41" y="15"/>
                      <a:pt x="40" y="15"/>
                      <a:pt x="40" y="14"/>
                    </a:cubicBezTo>
                    <a:cubicBezTo>
                      <a:pt x="40" y="14"/>
                      <a:pt x="40" y="14"/>
                      <a:pt x="40" y="14"/>
                    </a:cubicBezTo>
                    <a:cubicBezTo>
                      <a:pt x="40" y="14"/>
                      <a:pt x="40" y="14"/>
                      <a:pt x="40" y="14"/>
                    </a:cubicBezTo>
                    <a:cubicBezTo>
                      <a:pt x="41" y="14"/>
                      <a:pt x="41" y="13"/>
                      <a:pt x="41" y="13"/>
                    </a:cubicBezTo>
                    <a:cubicBezTo>
                      <a:pt x="41" y="13"/>
                      <a:pt x="41" y="13"/>
                      <a:pt x="41" y="13"/>
                    </a:cubicBezTo>
                    <a:cubicBezTo>
                      <a:pt x="41" y="13"/>
                      <a:pt x="41" y="13"/>
                      <a:pt x="41" y="13"/>
                    </a:cubicBezTo>
                    <a:close/>
                    <a:moveTo>
                      <a:pt x="11" y="38"/>
                    </a:moveTo>
                    <a:cubicBezTo>
                      <a:pt x="11" y="38"/>
                      <a:pt x="12" y="38"/>
                      <a:pt x="12" y="37"/>
                    </a:cubicBezTo>
                    <a:cubicBezTo>
                      <a:pt x="12" y="37"/>
                      <a:pt x="12" y="38"/>
                      <a:pt x="13" y="38"/>
                    </a:cubicBezTo>
                    <a:cubicBezTo>
                      <a:pt x="13" y="38"/>
                      <a:pt x="13" y="38"/>
                      <a:pt x="12" y="38"/>
                    </a:cubicBezTo>
                    <a:cubicBezTo>
                      <a:pt x="12" y="38"/>
                      <a:pt x="12" y="39"/>
                      <a:pt x="12" y="39"/>
                    </a:cubicBezTo>
                    <a:cubicBezTo>
                      <a:pt x="12" y="39"/>
                      <a:pt x="12" y="39"/>
                      <a:pt x="12" y="39"/>
                    </a:cubicBezTo>
                    <a:cubicBezTo>
                      <a:pt x="11" y="39"/>
                      <a:pt x="11" y="39"/>
                      <a:pt x="11" y="39"/>
                    </a:cubicBezTo>
                    <a:cubicBezTo>
                      <a:pt x="11" y="39"/>
                      <a:pt x="11" y="39"/>
                      <a:pt x="11" y="38"/>
                    </a:cubicBezTo>
                    <a:cubicBezTo>
                      <a:pt x="11" y="38"/>
                      <a:pt x="11" y="38"/>
                      <a:pt x="11" y="38"/>
                    </a:cubicBezTo>
                    <a:close/>
                    <a:moveTo>
                      <a:pt x="23" y="44"/>
                    </a:moveTo>
                    <a:cubicBezTo>
                      <a:pt x="23" y="44"/>
                      <a:pt x="23" y="45"/>
                      <a:pt x="24" y="45"/>
                    </a:cubicBezTo>
                    <a:cubicBezTo>
                      <a:pt x="24" y="45"/>
                      <a:pt x="24" y="45"/>
                      <a:pt x="24" y="45"/>
                    </a:cubicBezTo>
                    <a:cubicBezTo>
                      <a:pt x="24" y="45"/>
                      <a:pt x="23" y="45"/>
                      <a:pt x="23" y="46"/>
                    </a:cubicBezTo>
                    <a:cubicBezTo>
                      <a:pt x="23" y="46"/>
                      <a:pt x="23" y="46"/>
                      <a:pt x="23" y="46"/>
                    </a:cubicBezTo>
                    <a:cubicBezTo>
                      <a:pt x="23" y="46"/>
                      <a:pt x="23" y="46"/>
                      <a:pt x="23" y="46"/>
                    </a:cubicBezTo>
                    <a:cubicBezTo>
                      <a:pt x="23" y="46"/>
                      <a:pt x="23" y="46"/>
                      <a:pt x="22" y="46"/>
                    </a:cubicBezTo>
                    <a:cubicBezTo>
                      <a:pt x="23" y="46"/>
                      <a:pt x="23" y="45"/>
                      <a:pt x="23" y="44"/>
                    </a:cubicBezTo>
                    <a:cubicBezTo>
                      <a:pt x="23" y="44"/>
                      <a:pt x="23" y="44"/>
                      <a:pt x="23" y="44"/>
                    </a:cubicBezTo>
                    <a:close/>
                    <a:moveTo>
                      <a:pt x="19" y="43"/>
                    </a:moveTo>
                    <a:cubicBezTo>
                      <a:pt x="19" y="43"/>
                      <a:pt x="18" y="44"/>
                      <a:pt x="18" y="45"/>
                    </a:cubicBezTo>
                    <a:cubicBezTo>
                      <a:pt x="18" y="44"/>
                      <a:pt x="17" y="44"/>
                      <a:pt x="17" y="44"/>
                    </a:cubicBezTo>
                    <a:cubicBezTo>
                      <a:pt x="17" y="44"/>
                      <a:pt x="17" y="44"/>
                      <a:pt x="17" y="44"/>
                    </a:cubicBezTo>
                    <a:cubicBezTo>
                      <a:pt x="18" y="44"/>
                      <a:pt x="18" y="43"/>
                      <a:pt x="18" y="43"/>
                    </a:cubicBezTo>
                    <a:cubicBezTo>
                      <a:pt x="18" y="43"/>
                      <a:pt x="18" y="43"/>
                      <a:pt x="18" y="43"/>
                    </a:cubicBezTo>
                    <a:cubicBezTo>
                      <a:pt x="18" y="43"/>
                      <a:pt x="18" y="43"/>
                      <a:pt x="18" y="43"/>
                    </a:cubicBezTo>
                    <a:cubicBezTo>
                      <a:pt x="18" y="43"/>
                      <a:pt x="19" y="43"/>
                      <a:pt x="19" y="43"/>
                    </a:cubicBezTo>
                    <a:cubicBezTo>
                      <a:pt x="19" y="43"/>
                      <a:pt x="19" y="43"/>
                      <a:pt x="19" y="43"/>
                    </a:cubicBezTo>
                    <a:close/>
                    <a:moveTo>
                      <a:pt x="11" y="15"/>
                    </a:moveTo>
                    <a:cubicBezTo>
                      <a:pt x="11" y="15"/>
                      <a:pt x="11" y="14"/>
                      <a:pt x="12" y="14"/>
                    </a:cubicBezTo>
                    <a:cubicBezTo>
                      <a:pt x="12" y="14"/>
                      <a:pt x="12" y="14"/>
                      <a:pt x="12" y="14"/>
                    </a:cubicBezTo>
                    <a:cubicBezTo>
                      <a:pt x="12" y="14"/>
                      <a:pt x="13" y="15"/>
                      <a:pt x="13" y="15"/>
                    </a:cubicBezTo>
                    <a:cubicBezTo>
                      <a:pt x="13" y="15"/>
                      <a:pt x="13" y="15"/>
                      <a:pt x="13" y="15"/>
                    </a:cubicBezTo>
                    <a:cubicBezTo>
                      <a:pt x="13" y="16"/>
                      <a:pt x="13" y="16"/>
                      <a:pt x="12" y="16"/>
                    </a:cubicBezTo>
                    <a:cubicBezTo>
                      <a:pt x="12" y="15"/>
                      <a:pt x="12" y="15"/>
                      <a:pt x="11" y="15"/>
                    </a:cubicBezTo>
                    <a:cubicBezTo>
                      <a:pt x="11" y="15"/>
                      <a:pt x="11" y="15"/>
                      <a:pt x="11" y="15"/>
                    </a:cubicBezTo>
                    <a:close/>
                    <a:moveTo>
                      <a:pt x="10" y="17"/>
                    </a:moveTo>
                    <a:cubicBezTo>
                      <a:pt x="10" y="17"/>
                      <a:pt x="10" y="16"/>
                      <a:pt x="10" y="16"/>
                    </a:cubicBezTo>
                    <a:cubicBezTo>
                      <a:pt x="11" y="16"/>
                      <a:pt x="11" y="16"/>
                      <a:pt x="12" y="17"/>
                    </a:cubicBezTo>
                    <a:cubicBezTo>
                      <a:pt x="11" y="17"/>
                      <a:pt x="11" y="17"/>
                      <a:pt x="11" y="17"/>
                    </a:cubicBezTo>
                    <a:cubicBezTo>
                      <a:pt x="11" y="18"/>
                      <a:pt x="11" y="18"/>
                      <a:pt x="11" y="17"/>
                    </a:cubicBezTo>
                    <a:cubicBezTo>
                      <a:pt x="11" y="17"/>
                      <a:pt x="10" y="17"/>
                      <a:pt x="10" y="17"/>
                    </a:cubicBezTo>
                    <a:cubicBezTo>
                      <a:pt x="10" y="17"/>
                      <a:pt x="10" y="17"/>
                      <a:pt x="10" y="17"/>
                    </a:cubicBezTo>
                    <a:cubicBezTo>
                      <a:pt x="10" y="17"/>
                      <a:pt x="10" y="17"/>
                      <a:pt x="10" y="17"/>
                    </a:cubicBezTo>
                    <a:cubicBezTo>
                      <a:pt x="10" y="17"/>
                      <a:pt x="10" y="17"/>
                      <a:pt x="10" y="17"/>
                    </a:cubicBezTo>
                    <a:close/>
                    <a:moveTo>
                      <a:pt x="16" y="12"/>
                    </a:moveTo>
                    <a:cubicBezTo>
                      <a:pt x="16" y="12"/>
                      <a:pt x="16" y="13"/>
                      <a:pt x="16" y="13"/>
                    </a:cubicBezTo>
                    <a:cubicBezTo>
                      <a:pt x="15" y="12"/>
                      <a:pt x="15" y="12"/>
                      <a:pt x="15" y="11"/>
                    </a:cubicBezTo>
                    <a:cubicBezTo>
                      <a:pt x="15" y="11"/>
                      <a:pt x="14" y="11"/>
                      <a:pt x="14" y="11"/>
                    </a:cubicBezTo>
                    <a:cubicBezTo>
                      <a:pt x="15" y="11"/>
                      <a:pt x="15" y="11"/>
                      <a:pt x="15" y="11"/>
                    </a:cubicBezTo>
                    <a:cubicBezTo>
                      <a:pt x="15" y="11"/>
                      <a:pt x="16" y="12"/>
                      <a:pt x="16" y="12"/>
                    </a:cubicBezTo>
                    <a:cubicBezTo>
                      <a:pt x="16" y="12"/>
                      <a:pt x="16" y="12"/>
                      <a:pt x="16" y="12"/>
                    </a:cubicBezTo>
                    <a:close/>
                    <a:moveTo>
                      <a:pt x="38" y="42"/>
                    </a:moveTo>
                    <a:cubicBezTo>
                      <a:pt x="38" y="42"/>
                      <a:pt x="38" y="42"/>
                      <a:pt x="38" y="42"/>
                    </a:cubicBezTo>
                    <a:cubicBezTo>
                      <a:pt x="39" y="42"/>
                      <a:pt x="39" y="43"/>
                      <a:pt x="39" y="43"/>
                    </a:cubicBezTo>
                    <a:cubicBezTo>
                      <a:pt x="39" y="43"/>
                      <a:pt x="39" y="43"/>
                      <a:pt x="39" y="43"/>
                    </a:cubicBezTo>
                    <a:cubicBezTo>
                      <a:pt x="39" y="44"/>
                      <a:pt x="38" y="43"/>
                      <a:pt x="38" y="43"/>
                    </a:cubicBezTo>
                    <a:cubicBezTo>
                      <a:pt x="38" y="43"/>
                      <a:pt x="38" y="42"/>
                      <a:pt x="38" y="42"/>
                    </a:cubicBezTo>
                    <a:cubicBezTo>
                      <a:pt x="38" y="42"/>
                      <a:pt x="38" y="42"/>
                      <a:pt x="38" y="42"/>
                    </a:cubicBezTo>
                    <a:close/>
                    <a:moveTo>
                      <a:pt x="12" y="16"/>
                    </a:moveTo>
                    <a:cubicBezTo>
                      <a:pt x="12" y="16"/>
                      <a:pt x="12" y="16"/>
                      <a:pt x="12" y="16"/>
                    </a:cubicBezTo>
                    <a:cubicBezTo>
                      <a:pt x="12" y="16"/>
                      <a:pt x="12" y="16"/>
                      <a:pt x="12" y="16"/>
                    </a:cubicBezTo>
                    <a:cubicBezTo>
                      <a:pt x="11" y="16"/>
                      <a:pt x="11" y="16"/>
                      <a:pt x="10" y="16"/>
                    </a:cubicBezTo>
                    <a:cubicBezTo>
                      <a:pt x="10" y="16"/>
                      <a:pt x="10" y="16"/>
                      <a:pt x="10" y="16"/>
                    </a:cubicBezTo>
                    <a:cubicBezTo>
                      <a:pt x="11" y="16"/>
                      <a:pt x="11" y="15"/>
                      <a:pt x="11" y="15"/>
                    </a:cubicBezTo>
                    <a:cubicBezTo>
                      <a:pt x="11" y="15"/>
                      <a:pt x="12" y="16"/>
                      <a:pt x="12" y="16"/>
                    </a:cubicBezTo>
                    <a:cubicBezTo>
                      <a:pt x="12" y="16"/>
                      <a:pt x="12" y="16"/>
                      <a:pt x="12" y="16"/>
                    </a:cubicBezTo>
                    <a:close/>
                    <a:moveTo>
                      <a:pt x="17" y="42"/>
                    </a:moveTo>
                    <a:cubicBezTo>
                      <a:pt x="17" y="42"/>
                      <a:pt x="16" y="43"/>
                      <a:pt x="16" y="43"/>
                    </a:cubicBezTo>
                    <a:cubicBezTo>
                      <a:pt x="16" y="43"/>
                      <a:pt x="15" y="43"/>
                      <a:pt x="15" y="43"/>
                    </a:cubicBezTo>
                    <a:cubicBezTo>
                      <a:pt x="15" y="43"/>
                      <a:pt x="15" y="43"/>
                      <a:pt x="15" y="43"/>
                    </a:cubicBezTo>
                    <a:cubicBezTo>
                      <a:pt x="16" y="42"/>
                      <a:pt x="16" y="42"/>
                      <a:pt x="16" y="42"/>
                    </a:cubicBezTo>
                    <a:cubicBezTo>
                      <a:pt x="16" y="42"/>
                      <a:pt x="16" y="41"/>
                      <a:pt x="17" y="42"/>
                    </a:cubicBezTo>
                    <a:cubicBezTo>
                      <a:pt x="17" y="42"/>
                      <a:pt x="17" y="42"/>
                      <a:pt x="17" y="42"/>
                    </a:cubicBezTo>
                    <a:cubicBezTo>
                      <a:pt x="17" y="42"/>
                      <a:pt x="17" y="42"/>
                      <a:pt x="17" y="42"/>
                    </a:cubicBezTo>
                    <a:close/>
                    <a:moveTo>
                      <a:pt x="12" y="36"/>
                    </a:moveTo>
                    <a:cubicBezTo>
                      <a:pt x="12" y="37"/>
                      <a:pt x="12" y="37"/>
                      <a:pt x="12" y="37"/>
                    </a:cubicBezTo>
                    <a:cubicBezTo>
                      <a:pt x="12" y="37"/>
                      <a:pt x="12" y="37"/>
                      <a:pt x="12" y="37"/>
                    </a:cubicBezTo>
                    <a:cubicBezTo>
                      <a:pt x="11" y="38"/>
                      <a:pt x="11" y="38"/>
                      <a:pt x="11" y="38"/>
                    </a:cubicBezTo>
                    <a:cubicBezTo>
                      <a:pt x="10" y="38"/>
                      <a:pt x="10" y="38"/>
                      <a:pt x="10" y="38"/>
                    </a:cubicBezTo>
                    <a:cubicBezTo>
                      <a:pt x="10" y="37"/>
                      <a:pt x="10" y="37"/>
                      <a:pt x="10" y="37"/>
                    </a:cubicBezTo>
                    <a:cubicBezTo>
                      <a:pt x="10" y="37"/>
                      <a:pt x="11" y="37"/>
                      <a:pt x="11" y="37"/>
                    </a:cubicBezTo>
                    <a:cubicBezTo>
                      <a:pt x="11" y="37"/>
                      <a:pt x="11" y="37"/>
                      <a:pt x="12" y="36"/>
                    </a:cubicBezTo>
                    <a:cubicBezTo>
                      <a:pt x="12" y="36"/>
                      <a:pt x="12" y="36"/>
                      <a:pt x="12" y="36"/>
                    </a:cubicBezTo>
                    <a:close/>
                    <a:moveTo>
                      <a:pt x="30" y="9"/>
                    </a:moveTo>
                    <a:cubicBezTo>
                      <a:pt x="30" y="8"/>
                      <a:pt x="30" y="7"/>
                      <a:pt x="30" y="7"/>
                    </a:cubicBezTo>
                    <a:cubicBezTo>
                      <a:pt x="30" y="7"/>
                      <a:pt x="31" y="7"/>
                      <a:pt x="31" y="7"/>
                    </a:cubicBezTo>
                    <a:cubicBezTo>
                      <a:pt x="31" y="7"/>
                      <a:pt x="31" y="8"/>
                      <a:pt x="31" y="8"/>
                    </a:cubicBezTo>
                    <a:cubicBezTo>
                      <a:pt x="31" y="8"/>
                      <a:pt x="31" y="8"/>
                      <a:pt x="31" y="9"/>
                    </a:cubicBezTo>
                    <a:cubicBezTo>
                      <a:pt x="30" y="9"/>
                      <a:pt x="30" y="9"/>
                      <a:pt x="30" y="9"/>
                    </a:cubicBezTo>
                    <a:cubicBezTo>
                      <a:pt x="30" y="9"/>
                      <a:pt x="30" y="9"/>
                      <a:pt x="30" y="9"/>
                    </a:cubicBezTo>
                    <a:close/>
                    <a:moveTo>
                      <a:pt x="19" y="8"/>
                    </a:moveTo>
                    <a:cubicBezTo>
                      <a:pt x="19" y="8"/>
                      <a:pt x="19" y="7"/>
                      <a:pt x="19" y="7"/>
                    </a:cubicBezTo>
                    <a:cubicBezTo>
                      <a:pt x="20" y="7"/>
                      <a:pt x="20" y="7"/>
                      <a:pt x="20" y="7"/>
                    </a:cubicBezTo>
                    <a:cubicBezTo>
                      <a:pt x="20" y="6"/>
                      <a:pt x="20" y="6"/>
                      <a:pt x="20" y="6"/>
                    </a:cubicBezTo>
                    <a:cubicBezTo>
                      <a:pt x="21" y="7"/>
                      <a:pt x="21" y="7"/>
                      <a:pt x="21" y="7"/>
                    </a:cubicBezTo>
                    <a:cubicBezTo>
                      <a:pt x="21" y="7"/>
                      <a:pt x="21" y="7"/>
                      <a:pt x="21" y="7"/>
                    </a:cubicBezTo>
                    <a:cubicBezTo>
                      <a:pt x="20" y="8"/>
                      <a:pt x="20" y="8"/>
                      <a:pt x="19" y="8"/>
                    </a:cubicBezTo>
                    <a:cubicBezTo>
                      <a:pt x="19" y="8"/>
                      <a:pt x="19" y="8"/>
                      <a:pt x="19" y="8"/>
                    </a:cubicBezTo>
                    <a:close/>
                    <a:moveTo>
                      <a:pt x="10" y="21"/>
                    </a:moveTo>
                    <a:cubicBezTo>
                      <a:pt x="9" y="21"/>
                      <a:pt x="9" y="21"/>
                      <a:pt x="9" y="21"/>
                    </a:cubicBezTo>
                    <a:cubicBezTo>
                      <a:pt x="9" y="21"/>
                      <a:pt x="9" y="21"/>
                      <a:pt x="8" y="21"/>
                    </a:cubicBezTo>
                    <a:cubicBezTo>
                      <a:pt x="8" y="21"/>
                      <a:pt x="8" y="21"/>
                      <a:pt x="8" y="21"/>
                    </a:cubicBezTo>
                    <a:cubicBezTo>
                      <a:pt x="8" y="20"/>
                      <a:pt x="8" y="20"/>
                      <a:pt x="8" y="20"/>
                    </a:cubicBezTo>
                    <a:cubicBezTo>
                      <a:pt x="8" y="20"/>
                      <a:pt x="9" y="20"/>
                      <a:pt x="9" y="20"/>
                    </a:cubicBezTo>
                    <a:cubicBezTo>
                      <a:pt x="9" y="20"/>
                      <a:pt x="10" y="20"/>
                      <a:pt x="10" y="20"/>
                    </a:cubicBezTo>
                    <a:cubicBezTo>
                      <a:pt x="10" y="20"/>
                      <a:pt x="10" y="21"/>
                      <a:pt x="10" y="21"/>
                    </a:cubicBezTo>
                    <a:cubicBezTo>
                      <a:pt x="10" y="21"/>
                      <a:pt x="10" y="21"/>
                      <a:pt x="10" y="21"/>
                    </a:cubicBezTo>
                    <a:close/>
                    <a:moveTo>
                      <a:pt x="14" y="11"/>
                    </a:moveTo>
                    <a:cubicBezTo>
                      <a:pt x="14" y="11"/>
                      <a:pt x="14" y="11"/>
                      <a:pt x="14" y="10"/>
                    </a:cubicBezTo>
                    <a:cubicBezTo>
                      <a:pt x="14" y="10"/>
                      <a:pt x="14" y="10"/>
                      <a:pt x="15" y="10"/>
                    </a:cubicBezTo>
                    <a:cubicBezTo>
                      <a:pt x="15" y="10"/>
                      <a:pt x="15" y="10"/>
                      <a:pt x="16" y="10"/>
                    </a:cubicBezTo>
                    <a:cubicBezTo>
                      <a:pt x="15" y="10"/>
                      <a:pt x="15" y="11"/>
                      <a:pt x="14" y="11"/>
                    </a:cubicBezTo>
                    <a:cubicBezTo>
                      <a:pt x="14" y="11"/>
                      <a:pt x="14" y="11"/>
                      <a:pt x="14" y="11"/>
                    </a:cubicBezTo>
                    <a:close/>
                    <a:moveTo>
                      <a:pt x="27" y="45"/>
                    </a:moveTo>
                    <a:cubicBezTo>
                      <a:pt x="28" y="45"/>
                      <a:pt x="28" y="45"/>
                      <a:pt x="28" y="45"/>
                    </a:cubicBezTo>
                    <a:cubicBezTo>
                      <a:pt x="28" y="46"/>
                      <a:pt x="28" y="46"/>
                      <a:pt x="28" y="47"/>
                    </a:cubicBezTo>
                    <a:cubicBezTo>
                      <a:pt x="28" y="47"/>
                      <a:pt x="28" y="47"/>
                      <a:pt x="27" y="47"/>
                    </a:cubicBezTo>
                    <a:cubicBezTo>
                      <a:pt x="27" y="46"/>
                      <a:pt x="28" y="46"/>
                      <a:pt x="27" y="45"/>
                    </a:cubicBezTo>
                    <a:cubicBezTo>
                      <a:pt x="27" y="45"/>
                      <a:pt x="27" y="45"/>
                      <a:pt x="27" y="45"/>
                    </a:cubicBezTo>
                    <a:close/>
                    <a:moveTo>
                      <a:pt x="27" y="6"/>
                    </a:moveTo>
                    <a:cubicBezTo>
                      <a:pt x="27" y="6"/>
                      <a:pt x="27" y="6"/>
                      <a:pt x="27" y="6"/>
                    </a:cubicBezTo>
                    <a:cubicBezTo>
                      <a:pt x="28" y="6"/>
                      <a:pt x="28" y="7"/>
                      <a:pt x="28" y="7"/>
                    </a:cubicBezTo>
                    <a:cubicBezTo>
                      <a:pt x="28" y="7"/>
                      <a:pt x="28" y="8"/>
                      <a:pt x="28" y="8"/>
                    </a:cubicBezTo>
                    <a:cubicBezTo>
                      <a:pt x="28" y="8"/>
                      <a:pt x="27" y="8"/>
                      <a:pt x="27" y="8"/>
                    </a:cubicBezTo>
                    <a:cubicBezTo>
                      <a:pt x="27" y="8"/>
                      <a:pt x="27" y="8"/>
                      <a:pt x="27" y="8"/>
                    </a:cubicBezTo>
                    <a:cubicBezTo>
                      <a:pt x="27" y="8"/>
                      <a:pt x="27" y="8"/>
                      <a:pt x="27" y="8"/>
                    </a:cubicBezTo>
                    <a:cubicBezTo>
                      <a:pt x="27" y="8"/>
                      <a:pt x="27" y="7"/>
                      <a:pt x="27" y="7"/>
                    </a:cubicBezTo>
                    <a:cubicBezTo>
                      <a:pt x="27" y="7"/>
                      <a:pt x="27" y="7"/>
                      <a:pt x="27" y="6"/>
                    </a:cubicBezTo>
                    <a:cubicBezTo>
                      <a:pt x="27" y="6"/>
                      <a:pt x="27" y="6"/>
                      <a:pt x="27" y="6"/>
                    </a:cubicBezTo>
                    <a:close/>
                    <a:moveTo>
                      <a:pt x="25" y="47"/>
                    </a:moveTo>
                    <a:cubicBezTo>
                      <a:pt x="26" y="47"/>
                      <a:pt x="26" y="47"/>
                      <a:pt x="27" y="47"/>
                    </a:cubicBezTo>
                    <a:cubicBezTo>
                      <a:pt x="27" y="48"/>
                      <a:pt x="27" y="48"/>
                      <a:pt x="26" y="48"/>
                    </a:cubicBezTo>
                    <a:cubicBezTo>
                      <a:pt x="26" y="48"/>
                      <a:pt x="26" y="48"/>
                      <a:pt x="26" y="48"/>
                    </a:cubicBezTo>
                    <a:cubicBezTo>
                      <a:pt x="25" y="48"/>
                      <a:pt x="25" y="47"/>
                      <a:pt x="25" y="47"/>
                    </a:cubicBezTo>
                    <a:cubicBezTo>
                      <a:pt x="25" y="47"/>
                      <a:pt x="25" y="47"/>
                      <a:pt x="25" y="47"/>
                    </a:cubicBezTo>
                    <a:close/>
                    <a:moveTo>
                      <a:pt x="44" y="33"/>
                    </a:moveTo>
                    <a:cubicBezTo>
                      <a:pt x="44" y="32"/>
                      <a:pt x="44" y="32"/>
                      <a:pt x="44" y="32"/>
                    </a:cubicBezTo>
                    <a:cubicBezTo>
                      <a:pt x="44" y="32"/>
                      <a:pt x="45" y="32"/>
                      <a:pt x="45" y="32"/>
                    </a:cubicBezTo>
                    <a:cubicBezTo>
                      <a:pt x="45" y="32"/>
                      <a:pt x="45" y="32"/>
                      <a:pt x="46" y="32"/>
                    </a:cubicBezTo>
                    <a:cubicBezTo>
                      <a:pt x="46" y="32"/>
                      <a:pt x="46" y="32"/>
                      <a:pt x="46" y="32"/>
                    </a:cubicBezTo>
                    <a:cubicBezTo>
                      <a:pt x="46" y="33"/>
                      <a:pt x="46" y="33"/>
                      <a:pt x="46" y="33"/>
                    </a:cubicBezTo>
                    <a:cubicBezTo>
                      <a:pt x="45" y="33"/>
                      <a:pt x="45" y="33"/>
                      <a:pt x="44" y="33"/>
                    </a:cubicBezTo>
                    <a:cubicBezTo>
                      <a:pt x="44" y="33"/>
                      <a:pt x="44" y="33"/>
                      <a:pt x="44" y="33"/>
                    </a:cubicBezTo>
                    <a:close/>
                    <a:moveTo>
                      <a:pt x="8" y="32"/>
                    </a:moveTo>
                    <a:cubicBezTo>
                      <a:pt x="8" y="32"/>
                      <a:pt x="8" y="33"/>
                      <a:pt x="8" y="33"/>
                    </a:cubicBezTo>
                    <a:cubicBezTo>
                      <a:pt x="8" y="34"/>
                      <a:pt x="8" y="34"/>
                      <a:pt x="7" y="34"/>
                    </a:cubicBezTo>
                    <a:cubicBezTo>
                      <a:pt x="7" y="34"/>
                      <a:pt x="7" y="33"/>
                      <a:pt x="7" y="33"/>
                    </a:cubicBezTo>
                    <a:cubicBezTo>
                      <a:pt x="7" y="33"/>
                      <a:pt x="7" y="32"/>
                      <a:pt x="7" y="32"/>
                    </a:cubicBezTo>
                    <a:cubicBezTo>
                      <a:pt x="7" y="32"/>
                      <a:pt x="7" y="32"/>
                      <a:pt x="8" y="32"/>
                    </a:cubicBezTo>
                    <a:cubicBezTo>
                      <a:pt x="8" y="32"/>
                      <a:pt x="8" y="32"/>
                      <a:pt x="8" y="32"/>
                    </a:cubicBezTo>
                    <a:close/>
                    <a:moveTo>
                      <a:pt x="7" y="30"/>
                    </a:moveTo>
                    <a:cubicBezTo>
                      <a:pt x="7" y="31"/>
                      <a:pt x="7" y="31"/>
                      <a:pt x="7" y="32"/>
                    </a:cubicBezTo>
                    <a:cubicBezTo>
                      <a:pt x="7" y="32"/>
                      <a:pt x="7" y="32"/>
                      <a:pt x="7" y="32"/>
                    </a:cubicBezTo>
                    <a:cubicBezTo>
                      <a:pt x="7" y="32"/>
                      <a:pt x="6" y="32"/>
                      <a:pt x="6" y="32"/>
                    </a:cubicBezTo>
                    <a:cubicBezTo>
                      <a:pt x="6" y="32"/>
                      <a:pt x="6" y="32"/>
                      <a:pt x="6" y="32"/>
                    </a:cubicBezTo>
                    <a:cubicBezTo>
                      <a:pt x="6" y="31"/>
                      <a:pt x="7" y="31"/>
                      <a:pt x="7" y="31"/>
                    </a:cubicBezTo>
                    <a:cubicBezTo>
                      <a:pt x="7" y="30"/>
                      <a:pt x="7" y="30"/>
                      <a:pt x="7" y="30"/>
                    </a:cubicBezTo>
                    <a:cubicBezTo>
                      <a:pt x="7" y="30"/>
                      <a:pt x="7" y="30"/>
                      <a:pt x="7" y="30"/>
                    </a:cubicBezTo>
                    <a:close/>
                    <a:moveTo>
                      <a:pt x="23" y="9"/>
                    </a:moveTo>
                    <a:cubicBezTo>
                      <a:pt x="23" y="9"/>
                      <a:pt x="23" y="9"/>
                      <a:pt x="22" y="9"/>
                    </a:cubicBezTo>
                    <a:cubicBezTo>
                      <a:pt x="22" y="9"/>
                      <a:pt x="22" y="9"/>
                      <a:pt x="22" y="9"/>
                    </a:cubicBezTo>
                    <a:cubicBezTo>
                      <a:pt x="22" y="8"/>
                      <a:pt x="22" y="8"/>
                      <a:pt x="22" y="8"/>
                    </a:cubicBezTo>
                    <a:cubicBezTo>
                      <a:pt x="22" y="7"/>
                      <a:pt x="22" y="7"/>
                      <a:pt x="22" y="7"/>
                    </a:cubicBezTo>
                    <a:cubicBezTo>
                      <a:pt x="22" y="7"/>
                      <a:pt x="22" y="7"/>
                      <a:pt x="22" y="7"/>
                    </a:cubicBezTo>
                    <a:cubicBezTo>
                      <a:pt x="22" y="7"/>
                      <a:pt x="22" y="7"/>
                      <a:pt x="22" y="7"/>
                    </a:cubicBezTo>
                    <a:cubicBezTo>
                      <a:pt x="23" y="8"/>
                      <a:pt x="23" y="8"/>
                      <a:pt x="23" y="9"/>
                    </a:cubicBezTo>
                    <a:cubicBezTo>
                      <a:pt x="23" y="9"/>
                      <a:pt x="23" y="9"/>
                      <a:pt x="23" y="9"/>
                    </a:cubicBezTo>
                    <a:close/>
                    <a:moveTo>
                      <a:pt x="40" y="42"/>
                    </a:moveTo>
                    <a:cubicBezTo>
                      <a:pt x="40" y="42"/>
                      <a:pt x="40" y="41"/>
                      <a:pt x="39" y="41"/>
                    </a:cubicBezTo>
                    <a:cubicBezTo>
                      <a:pt x="39" y="41"/>
                      <a:pt x="39" y="41"/>
                      <a:pt x="39" y="40"/>
                    </a:cubicBezTo>
                    <a:cubicBezTo>
                      <a:pt x="40" y="40"/>
                      <a:pt x="40" y="40"/>
                      <a:pt x="40" y="40"/>
                    </a:cubicBezTo>
                    <a:cubicBezTo>
                      <a:pt x="40" y="40"/>
                      <a:pt x="40" y="41"/>
                      <a:pt x="40" y="41"/>
                    </a:cubicBezTo>
                    <a:cubicBezTo>
                      <a:pt x="40" y="41"/>
                      <a:pt x="41" y="41"/>
                      <a:pt x="41" y="41"/>
                    </a:cubicBezTo>
                    <a:cubicBezTo>
                      <a:pt x="41" y="42"/>
                      <a:pt x="41" y="42"/>
                      <a:pt x="41" y="42"/>
                    </a:cubicBezTo>
                    <a:cubicBezTo>
                      <a:pt x="41" y="42"/>
                      <a:pt x="41" y="42"/>
                      <a:pt x="40" y="42"/>
                    </a:cubicBezTo>
                    <a:cubicBezTo>
                      <a:pt x="40" y="42"/>
                      <a:pt x="40" y="42"/>
                      <a:pt x="40" y="42"/>
                    </a:cubicBezTo>
                    <a:close/>
                    <a:moveTo>
                      <a:pt x="7" y="29"/>
                    </a:moveTo>
                    <a:cubicBezTo>
                      <a:pt x="7" y="29"/>
                      <a:pt x="7" y="29"/>
                      <a:pt x="7" y="30"/>
                    </a:cubicBezTo>
                    <a:cubicBezTo>
                      <a:pt x="7" y="30"/>
                      <a:pt x="7" y="30"/>
                      <a:pt x="7" y="30"/>
                    </a:cubicBezTo>
                    <a:cubicBezTo>
                      <a:pt x="7" y="30"/>
                      <a:pt x="7" y="30"/>
                      <a:pt x="6" y="30"/>
                    </a:cubicBezTo>
                    <a:cubicBezTo>
                      <a:pt x="6" y="30"/>
                      <a:pt x="6" y="30"/>
                      <a:pt x="6" y="30"/>
                    </a:cubicBezTo>
                    <a:cubicBezTo>
                      <a:pt x="6" y="30"/>
                      <a:pt x="6" y="29"/>
                      <a:pt x="6" y="29"/>
                    </a:cubicBezTo>
                    <a:cubicBezTo>
                      <a:pt x="6" y="29"/>
                      <a:pt x="7" y="29"/>
                      <a:pt x="7" y="29"/>
                    </a:cubicBezTo>
                    <a:cubicBezTo>
                      <a:pt x="7" y="29"/>
                      <a:pt x="7" y="29"/>
                      <a:pt x="7" y="29"/>
                    </a:cubicBezTo>
                    <a:close/>
                    <a:moveTo>
                      <a:pt x="20" y="46"/>
                    </a:moveTo>
                    <a:cubicBezTo>
                      <a:pt x="20" y="47"/>
                      <a:pt x="20" y="47"/>
                      <a:pt x="19" y="47"/>
                    </a:cubicBezTo>
                    <a:cubicBezTo>
                      <a:pt x="19" y="46"/>
                      <a:pt x="19" y="46"/>
                      <a:pt x="19" y="46"/>
                    </a:cubicBezTo>
                    <a:cubicBezTo>
                      <a:pt x="19" y="46"/>
                      <a:pt x="19" y="46"/>
                      <a:pt x="19" y="46"/>
                    </a:cubicBezTo>
                    <a:cubicBezTo>
                      <a:pt x="19" y="46"/>
                      <a:pt x="19" y="45"/>
                      <a:pt x="19" y="45"/>
                    </a:cubicBezTo>
                    <a:cubicBezTo>
                      <a:pt x="19" y="45"/>
                      <a:pt x="19" y="45"/>
                      <a:pt x="19" y="45"/>
                    </a:cubicBezTo>
                    <a:cubicBezTo>
                      <a:pt x="19" y="46"/>
                      <a:pt x="20" y="46"/>
                      <a:pt x="20" y="46"/>
                    </a:cubicBezTo>
                    <a:cubicBezTo>
                      <a:pt x="20" y="46"/>
                      <a:pt x="20" y="46"/>
                      <a:pt x="20" y="46"/>
                    </a:cubicBezTo>
                    <a:cubicBezTo>
                      <a:pt x="20" y="46"/>
                      <a:pt x="20" y="46"/>
                      <a:pt x="20" y="46"/>
                    </a:cubicBezTo>
                    <a:close/>
                    <a:moveTo>
                      <a:pt x="13" y="41"/>
                    </a:moveTo>
                    <a:cubicBezTo>
                      <a:pt x="13" y="41"/>
                      <a:pt x="13" y="42"/>
                      <a:pt x="13" y="42"/>
                    </a:cubicBezTo>
                    <a:cubicBezTo>
                      <a:pt x="12" y="42"/>
                      <a:pt x="12" y="42"/>
                      <a:pt x="12" y="42"/>
                    </a:cubicBezTo>
                    <a:cubicBezTo>
                      <a:pt x="12" y="42"/>
                      <a:pt x="12" y="41"/>
                      <a:pt x="12" y="41"/>
                    </a:cubicBezTo>
                    <a:cubicBezTo>
                      <a:pt x="12" y="41"/>
                      <a:pt x="12" y="41"/>
                      <a:pt x="12" y="40"/>
                    </a:cubicBezTo>
                    <a:cubicBezTo>
                      <a:pt x="12" y="40"/>
                      <a:pt x="12" y="40"/>
                      <a:pt x="12" y="40"/>
                    </a:cubicBezTo>
                    <a:cubicBezTo>
                      <a:pt x="12" y="41"/>
                      <a:pt x="13" y="41"/>
                      <a:pt x="13" y="41"/>
                    </a:cubicBezTo>
                    <a:cubicBezTo>
                      <a:pt x="13" y="41"/>
                      <a:pt x="13" y="41"/>
                      <a:pt x="13" y="41"/>
                    </a:cubicBezTo>
                    <a:cubicBezTo>
                      <a:pt x="13" y="41"/>
                      <a:pt x="13" y="41"/>
                      <a:pt x="13" y="41"/>
                    </a:cubicBezTo>
                    <a:close/>
                    <a:moveTo>
                      <a:pt x="39" y="41"/>
                    </a:moveTo>
                    <a:cubicBezTo>
                      <a:pt x="39" y="41"/>
                      <a:pt x="39" y="41"/>
                      <a:pt x="39" y="41"/>
                    </a:cubicBezTo>
                    <a:cubicBezTo>
                      <a:pt x="39" y="41"/>
                      <a:pt x="40" y="42"/>
                      <a:pt x="40" y="42"/>
                    </a:cubicBezTo>
                    <a:cubicBezTo>
                      <a:pt x="40" y="43"/>
                      <a:pt x="40" y="43"/>
                      <a:pt x="39" y="43"/>
                    </a:cubicBezTo>
                    <a:cubicBezTo>
                      <a:pt x="39" y="42"/>
                      <a:pt x="39" y="42"/>
                      <a:pt x="39" y="41"/>
                    </a:cubicBezTo>
                    <a:cubicBezTo>
                      <a:pt x="39" y="41"/>
                      <a:pt x="39" y="41"/>
                      <a:pt x="39" y="41"/>
                    </a:cubicBezTo>
                    <a:close/>
                    <a:moveTo>
                      <a:pt x="8" y="33"/>
                    </a:moveTo>
                    <a:cubicBezTo>
                      <a:pt x="8" y="33"/>
                      <a:pt x="8" y="33"/>
                      <a:pt x="9" y="33"/>
                    </a:cubicBezTo>
                    <a:cubicBezTo>
                      <a:pt x="9" y="33"/>
                      <a:pt x="9" y="32"/>
                      <a:pt x="9" y="32"/>
                    </a:cubicBezTo>
                    <a:cubicBezTo>
                      <a:pt x="10" y="32"/>
                      <a:pt x="10" y="33"/>
                      <a:pt x="10" y="33"/>
                    </a:cubicBezTo>
                    <a:cubicBezTo>
                      <a:pt x="10" y="33"/>
                      <a:pt x="10" y="33"/>
                      <a:pt x="10" y="33"/>
                    </a:cubicBezTo>
                    <a:cubicBezTo>
                      <a:pt x="9" y="33"/>
                      <a:pt x="9" y="33"/>
                      <a:pt x="8" y="34"/>
                    </a:cubicBezTo>
                    <a:cubicBezTo>
                      <a:pt x="8" y="34"/>
                      <a:pt x="8" y="33"/>
                      <a:pt x="8" y="33"/>
                    </a:cubicBezTo>
                    <a:cubicBezTo>
                      <a:pt x="8" y="33"/>
                      <a:pt x="8" y="33"/>
                      <a:pt x="8" y="33"/>
                    </a:cubicBezTo>
                    <a:cubicBezTo>
                      <a:pt x="8" y="33"/>
                      <a:pt x="8" y="33"/>
                      <a:pt x="8" y="33"/>
                    </a:cubicBezTo>
                    <a:close/>
                    <a:moveTo>
                      <a:pt x="42" y="38"/>
                    </a:moveTo>
                    <a:cubicBezTo>
                      <a:pt x="42" y="38"/>
                      <a:pt x="42" y="38"/>
                      <a:pt x="42" y="39"/>
                    </a:cubicBezTo>
                    <a:cubicBezTo>
                      <a:pt x="43" y="39"/>
                      <a:pt x="43" y="39"/>
                      <a:pt x="43" y="39"/>
                    </a:cubicBezTo>
                    <a:cubicBezTo>
                      <a:pt x="43" y="39"/>
                      <a:pt x="43" y="39"/>
                      <a:pt x="43" y="39"/>
                    </a:cubicBezTo>
                    <a:cubicBezTo>
                      <a:pt x="43" y="39"/>
                      <a:pt x="43" y="40"/>
                      <a:pt x="43" y="40"/>
                    </a:cubicBezTo>
                    <a:cubicBezTo>
                      <a:pt x="42" y="40"/>
                      <a:pt x="42" y="39"/>
                      <a:pt x="41" y="39"/>
                    </a:cubicBezTo>
                    <a:cubicBezTo>
                      <a:pt x="42" y="39"/>
                      <a:pt x="42" y="38"/>
                      <a:pt x="42" y="38"/>
                    </a:cubicBezTo>
                    <a:cubicBezTo>
                      <a:pt x="42" y="38"/>
                      <a:pt x="42" y="38"/>
                      <a:pt x="42" y="38"/>
                    </a:cubicBezTo>
                    <a:close/>
                    <a:moveTo>
                      <a:pt x="10" y="39"/>
                    </a:moveTo>
                    <a:cubicBezTo>
                      <a:pt x="9" y="39"/>
                      <a:pt x="9" y="39"/>
                      <a:pt x="9" y="38"/>
                    </a:cubicBezTo>
                    <a:cubicBezTo>
                      <a:pt x="9" y="38"/>
                      <a:pt x="9" y="37"/>
                      <a:pt x="10" y="37"/>
                    </a:cubicBezTo>
                    <a:cubicBezTo>
                      <a:pt x="10" y="37"/>
                      <a:pt x="10" y="37"/>
                      <a:pt x="10" y="37"/>
                    </a:cubicBezTo>
                    <a:cubicBezTo>
                      <a:pt x="10" y="37"/>
                      <a:pt x="10" y="38"/>
                      <a:pt x="10" y="38"/>
                    </a:cubicBezTo>
                    <a:cubicBezTo>
                      <a:pt x="10" y="38"/>
                      <a:pt x="10" y="38"/>
                      <a:pt x="10" y="38"/>
                    </a:cubicBezTo>
                    <a:cubicBezTo>
                      <a:pt x="11" y="39"/>
                      <a:pt x="11" y="39"/>
                      <a:pt x="10" y="39"/>
                    </a:cubicBezTo>
                    <a:cubicBezTo>
                      <a:pt x="10" y="39"/>
                      <a:pt x="10" y="39"/>
                      <a:pt x="10" y="39"/>
                    </a:cubicBezTo>
                    <a:cubicBezTo>
                      <a:pt x="10" y="39"/>
                      <a:pt x="10" y="39"/>
                      <a:pt x="10" y="39"/>
                    </a:cubicBezTo>
                    <a:close/>
                    <a:moveTo>
                      <a:pt x="27" y="47"/>
                    </a:moveTo>
                    <a:cubicBezTo>
                      <a:pt x="28" y="47"/>
                      <a:pt x="28" y="47"/>
                      <a:pt x="29" y="47"/>
                    </a:cubicBezTo>
                    <a:cubicBezTo>
                      <a:pt x="29" y="48"/>
                      <a:pt x="29" y="48"/>
                      <a:pt x="28" y="48"/>
                    </a:cubicBezTo>
                    <a:cubicBezTo>
                      <a:pt x="28" y="48"/>
                      <a:pt x="28" y="48"/>
                      <a:pt x="28" y="48"/>
                    </a:cubicBezTo>
                    <a:cubicBezTo>
                      <a:pt x="27" y="48"/>
                      <a:pt x="27" y="48"/>
                      <a:pt x="27" y="48"/>
                    </a:cubicBezTo>
                    <a:cubicBezTo>
                      <a:pt x="27" y="47"/>
                      <a:pt x="27" y="47"/>
                      <a:pt x="27" y="47"/>
                    </a:cubicBezTo>
                    <a:cubicBezTo>
                      <a:pt x="27" y="47"/>
                      <a:pt x="27" y="47"/>
                      <a:pt x="27" y="47"/>
                    </a:cubicBezTo>
                    <a:close/>
                    <a:moveTo>
                      <a:pt x="16" y="44"/>
                    </a:moveTo>
                    <a:cubicBezTo>
                      <a:pt x="17" y="43"/>
                      <a:pt x="17" y="43"/>
                      <a:pt x="17" y="42"/>
                    </a:cubicBezTo>
                    <a:cubicBezTo>
                      <a:pt x="17" y="42"/>
                      <a:pt x="18" y="42"/>
                      <a:pt x="18" y="42"/>
                    </a:cubicBezTo>
                    <a:cubicBezTo>
                      <a:pt x="18" y="43"/>
                      <a:pt x="17" y="43"/>
                      <a:pt x="17" y="43"/>
                    </a:cubicBezTo>
                    <a:cubicBezTo>
                      <a:pt x="17" y="44"/>
                      <a:pt x="17" y="44"/>
                      <a:pt x="17" y="44"/>
                    </a:cubicBezTo>
                    <a:cubicBezTo>
                      <a:pt x="17" y="44"/>
                      <a:pt x="17" y="44"/>
                      <a:pt x="16" y="44"/>
                    </a:cubicBezTo>
                    <a:cubicBezTo>
                      <a:pt x="16" y="44"/>
                      <a:pt x="16" y="44"/>
                      <a:pt x="16" y="44"/>
                    </a:cubicBezTo>
                    <a:cubicBezTo>
                      <a:pt x="16" y="44"/>
                      <a:pt x="16" y="44"/>
                      <a:pt x="16" y="44"/>
                    </a:cubicBezTo>
                    <a:close/>
                    <a:moveTo>
                      <a:pt x="7" y="23"/>
                    </a:moveTo>
                    <a:cubicBezTo>
                      <a:pt x="8" y="23"/>
                      <a:pt x="8" y="22"/>
                      <a:pt x="8" y="22"/>
                    </a:cubicBezTo>
                    <a:cubicBezTo>
                      <a:pt x="8" y="22"/>
                      <a:pt x="9" y="22"/>
                      <a:pt x="9" y="22"/>
                    </a:cubicBezTo>
                    <a:cubicBezTo>
                      <a:pt x="9" y="23"/>
                      <a:pt x="9" y="23"/>
                      <a:pt x="9" y="23"/>
                    </a:cubicBezTo>
                    <a:cubicBezTo>
                      <a:pt x="8" y="23"/>
                      <a:pt x="8" y="23"/>
                      <a:pt x="7" y="23"/>
                    </a:cubicBezTo>
                    <a:cubicBezTo>
                      <a:pt x="7" y="23"/>
                      <a:pt x="7" y="23"/>
                      <a:pt x="7" y="23"/>
                    </a:cubicBezTo>
                    <a:close/>
                    <a:moveTo>
                      <a:pt x="33" y="7"/>
                    </a:moveTo>
                    <a:cubicBezTo>
                      <a:pt x="33" y="7"/>
                      <a:pt x="33" y="8"/>
                      <a:pt x="33" y="8"/>
                    </a:cubicBezTo>
                    <a:cubicBezTo>
                      <a:pt x="33" y="8"/>
                      <a:pt x="33" y="9"/>
                      <a:pt x="33" y="9"/>
                    </a:cubicBezTo>
                    <a:cubicBezTo>
                      <a:pt x="33" y="9"/>
                      <a:pt x="33" y="9"/>
                      <a:pt x="33" y="9"/>
                    </a:cubicBezTo>
                    <a:cubicBezTo>
                      <a:pt x="33" y="9"/>
                      <a:pt x="33" y="9"/>
                      <a:pt x="33" y="9"/>
                    </a:cubicBezTo>
                    <a:cubicBezTo>
                      <a:pt x="32" y="9"/>
                      <a:pt x="32" y="9"/>
                      <a:pt x="32" y="9"/>
                    </a:cubicBezTo>
                    <a:cubicBezTo>
                      <a:pt x="32" y="8"/>
                      <a:pt x="32" y="8"/>
                      <a:pt x="33" y="7"/>
                    </a:cubicBezTo>
                    <a:cubicBezTo>
                      <a:pt x="33" y="7"/>
                      <a:pt x="33" y="7"/>
                      <a:pt x="33" y="7"/>
                    </a:cubicBezTo>
                    <a:close/>
                    <a:moveTo>
                      <a:pt x="9" y="35"/>
                    </a:moveTo>
                    <a:cubicBezTo>
                      <a:pt x="9" y="36"/>
                      <a:pt x="9" y="36"/>
                      <a:pt x="10" y="37"/>
                    </a:cubicBezTo>
                    <a:cubicBezTo>
                      <a:pt x="9" y="37"/>
                      <a:pt x="9" y="37"/>
                      <a:pt x="9" y="37"/>
                    </a:cubicBezTo>
                    <a:cubicBezTo>
                      <a:pt x="9" y="37"/>
                      <a:pt x="8" y="37"/>
                      <a:pt x="8" y="37"/>
                    </a:cubicBezTo>
                    <a:cubicBezTo>
                      <a:pt x="8" y="36"/>
                      <a:pt x="8" y="36"/>
                      <a:pt x="9" y="35"/>
                    </a:cubicBezTo>
                    <a:cubicBezTo>
                      <a:pt x="9" y="35"/>
                      <a:pt x="9" y="35"/>
                      <a:pt x="9" y="35"/>
                    </a:cubicBezTo>
                    <a:close/>
                    <a:moveTo>
                      <a:pt x="41" y="12"/>
                    </a:moveTo>
                    <a:cubicBezTo>
                      <a:pt x="41" y="13"/>
                      <a:pt x="41" y="13"/>
                      <a:pt x="40" y="13"/>
                    </a:cubicBezTo>
                    <a:cubicBezTo>
                      <a:pt x="40" y="13"/>
                      <a:pt x="40" y="13"/>
                      <a:pt x="40" y="14"/>
                    </a:cubicBezTo>
                    <a:cubicBezTo>
                      <a:pt x="40" y="14"/>
                      <a:pt x="40" y="14"/>
                      <a:pt x="40" y="14"/>
                    </a:cubicBezTo>
                    <a:cubicBezTo>
                      <a:pt x="40" y="14"/>
                      <a:pt x="40" y="14"/>
                      <a:pt x="39" y="13"/>
                    </a:cubicBezTo>
                    <a:cubicBezTo>
                      <a:pt x="39" y="13"/>
                      <a:pt x="40" y="13"/>
                      <a:pt x="40" y="13"/>
                    </a:cubicBezTo>
                    <a:cubicBezTo>
                      <a:pt x="40" y="13"/>
                      <a:pt x="40" y="12"/>
                      <a:pt x="40" y="12"/>
                    </a:cubicBezTo>
                    <a:cubicBezTo>
                      <a:pt x="40" y="12"/>
                      <a:pt x="40" y="12"/>
                      <a:pt x="41" y="12"/>
                    </a:cubicBezTo>
                    <a:cubicBezTo>
                      <a:pt x="41" y="12"/>
                      <a:pt x="41" y="12"/>
                      <a:pt x="41" y="12"/>
                    </a:cubicBezTo>
                    <a:cubicBezTo>
                      <a:pt x="41" y="12"/>
                      <a:pt x="41" y="12"/>
                      <a:pt x="41" y="12"/>
                    </a:cubicBezTo>
                    <a:close/>
                    <a:moveTo>
                      <a:pt x="47" y="25"/>
                    </a:moveTo>
                    <a:cubicBezTo>
                      <a:pt x="47" y="25"/>
                      <a:pt x="47" y="25"/>
                      <a:pt x="47" y="25"/>
                    </a:cubicBezTo>
                    <a:cubicBezTo>
                      <a:pt x="47" y="25"/>
                      <a:pt x="47" y="26"/>
                      <a:pt x="47" y="26"/>
                    </a:cubicBezTo>
                    <a:cubicBezTo>
                      <a:pt x="46" y="26"/>
                      <a:pt x="46" y="26"/>
                      <a:pt x="46" y="26"/>
                    </a:cubicBezTo>
                    <a:cubicBezTo>
                      <a:pt x="46" y="26"/>
                      <a:pt x="46" y="26"/>
                      <a:pt x="45" y="26"/>
                    </a:cubicBezTo>
                    <a:cubicBezTo>
                      <a:pt x="45" y="26"/>
                      <a:pt x="45" y="25"/>
                      <a:pt x="45" y="25"/>
                    </a:cubicBezTo>
                    <a:cubicBezTo>
                      <a:pt x="45" y="25"/>
                      <a:pt x="46" y="25"/>
                      <a:pt x="46" y="25"/>
                    </a:cubicBezTo>
                    <a:cubicBezTo>
                      <a:pt x="46" y="25"/>
                      <a:pt x="47" y="25"/>
                      <a:pt x="47" y="25"/>
                    </a:cubicBezTo>
                    <a:cubicBezTo>
                      <a:pt x="47" y="25"/>
                      <a:pt x="47" y="25"/>
                      <a:pt x="47" y="25"/>
                    </a:cubicBezTo>
                    <a:close/>
                    <a:moveTo>
                      <a:pt x="46" y="34"/>
                    </a:moveTo>
                    <a:cubicBezTo>
                      <a:pt x="46" y="34"/>
                      <a:pt x="46" y="34"/>
                      <a:pt x="45" y="35"/>
                    </a:cubicBezTo>
                    <a:cubicBezTo>
                      <a:pt x="45" y="34"/>
                      <a:pt x="45" y="34"/>
                      <a:pt x="45" y="34"/>
                    </a:cubicBezTo>
                    <a:cubicBezTo>
                      <a:pt x="45" y="34"/>
                      <a:pt x="44" y="34"/>
                      <a:pt x="44" y="34"/>
                    </a:cubicBezTo>
                    <a:cubicBezTo>
                      <a:pt x="44" y="34"/>
                      <a:pt x="44" y="34"/>
                      <a:pt x="44" y="34"/>
                    </a:cubicBezTo>
                    <a:cubicBezTo>
                      <a:pt x="44" y="33"/>
                      <a:pt x="44" y="33"/>
                      <a:pt x="44" y="33"/>
                    </a:cubicBezTo>
                    <a:cubicBezTo>
                      <a:pt x="44" y="33"/>
                      <a:pt x="44" y="33"/>
                      <a:pt x="44" y="33"/>
                    </a:cubicBezTo>
                    <a:cubicBezTo>
                      <a:pt x="45" y="33"/>
                      <a:pt x="45" y="33"/>
                      <a:pt x="46" y="34"/>
                    </a:cubicBezTo>
                    <a:cubicBezTo>
                      <a:pt x="46" y="34"/>
                      <a:pt x="46" y="34"/>
                      <a:pt x="46" y="34"/>
                    </a:cubicBezTo>
                    <a:cubicBezTo>
                      <a:pt x="46" y="34"/>
                      <a:pt x="46" y="34"/>
                      <a:pt x="46" y="34"/>
                    </a:cubicBezTo>
                    <a:close/>
                    <a:moveTo>
                      <a:pt x="26" y="7"/>
                    </a:moveTo>
                    <a:cubicBezTo>
                      <a:pt x="26" y="7"/>
                      <a:pt x="26" y="6"/>
                      <a:pt x="26" y="6"/>
                    </a:cubicBezTo>
                    <a:cubicBezTo>
                      <a:pt x="26" y="7"/>
                      <a:pt x="26" y="8"/>
                      <a:pt x="26" y="8"/>
                    </a:cubicBezTo>
                    <a:cubicBezTo>
                      <a:pt x="26" y="8"/>
                      <a:pt x="26" y="8"/>
                      <a:pt x="26" y="8"/>
                    </a:cubicBezTo>
                    <a:cubicBezTo>
                      <a:pt x="26" y="8"/>
                      <a:pt x="26" y="7"/>
                      <a:pt x="26" y="7"/>
                    </a:cubicBezTo>
                    <a:cubicBezTo>
                      <a:pt x="26" y="7"/>
                      <a:pt x="26" y="7"/>
                      <a:pt x="26" y="7"/>
                    </a:cubicBezTo>
                    <a:close/>
                    <a:moveTo>
                      <a:pt x="33" y="46"/>
                    </a:moveTo>
                    <a:cubicBezTo>
                      <a:pt x="33" y="46"/>
                      <a:pt x="32" y="46"/>
                      <a:pt x="32" y="46"/>
                    </a:cubicBezTo>
                    <a:cubicBezTo>
                      <a:pt x="32" y="46"/>
                      <a:pt x="32" y="45"/>
                      <a:pt x="32" y="45"/>
                    </a:cubicBezTo>
                    <a:cubicBezTo>
                      <a:pt x="32" y="45"/>
                      <a:pt x="32" y="45"/>
                      <a:pt x="32" y="45"/>
                    </a:cubicBezTo>
                    <a:cubicBezTo>
                      <a:pt x="32" y="45"/>
                      <a:pt x="32" y="45"/>
                      <a:pt x="32" y="45"/>
                    </a:cubicBezTo>
                    <a:cubicBezTo>
                      <a:pt x="32" y="45"/>
                      <a:pt x="32" y="45"/>
                      <a:pt x="33" y="45"/>
                    </a:cubicBezTo>
                    <a:cubicBezTo>
                      <a:pt x="33" y="45"/>
                      <a:pt x="33" y="46"/>
                      <a:pt x="33" y="46"/>
                    </a:cubicBezTo>
                    <a:cubicBezTo>
                      <a:pt x="33" y="46"/>
                      <a:pt x="33" y="46"/>
                      <a:pt x="33" y="46"/>
                    </a:cubicBezTo>
                    <a:close/>
                    <a:moveTo>
                      <a:pt x="45" y="27"/>
                    </a:moveTo>
                    <a:cubicBezTo>
                      <a:pt x="45" y="27"/>
                      <a:pt x="45" y="27"/>
                      <a:pt x="45" y="26"/>
                    </a:cubicBezTo>
                    <a:cubicBezTo>
                      <a:pt x="46" y="26"/>
                      <a:pt x="46" y="26"/>
                      <a:pt x="47" y="26"/>
                    </a:cubicBezTo>
                    <a:cubicBezTo>
                      <a:pt x="47" y="26"/>
                      <a:pt x="47" y="26"/>
                      <a:pt x="47" y="26"/>
                    </a:cubicBezTo>
                    <a:cubicBezTo>
                      <a:pt x="47" y="26"/>
                      <a:pt x="47" y="26"/>
                      <a:pt x="47" y="27"/>
                    </a:cubicBezTo>
                    <a:cubicBezTo>
                      <a:pt x="47" y="27"/>
                      <a:pt x="47" y="27"/>
                      <a:pt x="47" y="27"/>
                    </a:cubicBezTo>
                    <a:cubicBezTo>
                      <a:pt x="46" y="27"/>
                      <a:pt x="46" y="27"/>
                      <a:pt x="45" y="27"/>
                    </a:cubicBezTo>
                    <a:cubicBezTo>
                      <a:pt x="45" y="27"/>
                      <a:pt x="45" y="27"/>
                      <a:pt x="45" y="27"/>
                    </a:cubicBezTo>
                    <a:close/>
                    <a:moveTo>
                      <a:pt x="41" y="41"/>
                    </a:moveTo>
                    <a:cubicBezTo>
                      <a:pt x="41" y="41"/>
                      <a:pt x="40" y="41"/>
                      <a:pt x="40" y="40"/>
                    </a:cubicBezTo>
                    <a:cubicBezTo>
                      <a:pt x="40" y="40"/>
                      <a:pt x="40" y="40"/>
                      <a:pt x="41" y="40"/>
                    </a:cubicBezTo>
                    <a:cubicBezTo>
                      <a:pt x="41" y="40"/>
                      <a:pt x="41" y="40"/>
                      <a:pt x="42" y="41"/>
                    </a:cubicBezTo>
                    <a:cubicBezTo>
                      <a:pt x="42" y="41"/>
                      <a:pt x="42" y="41"/>
                      <a:pt x="41" y="41"/>
                    </a:cubicBezTo>
                    <a:cubicBezTo>
                      <a:pt x="41" y="41"/>
                      <a:pt x="41" y="41"/>
                      <a:pt x="41" y="41"/>
                    </a:cubicBezTo>
                    <a:cubicBezTo>
                      <a:pt x="41" y="41"/>
                      <a:pt x="41" y="41"/>
                      <a:pt x="41" y="41"/>
                    </a:cubicBezTo>
                    <a:close/>
                    <a:moveTo>
                      <a:pt x="10" y="34"/>
                    </a:moveTo>
                    <a:cubicBezTo>
                      <a:pt x="11" y="35"/>
                      <a:pt x="11" y="35"/>
                      <a:pt x="11" y="35"/>
                    </a:cubicBezTo>
                    <a:cubicBezTo>
                      <a:pt x="10" y="35"/>
                      <a:pt x="10" y="36"/>
                      <a:pt x="10" y="36"/>
                    </a:cubicBezTo>
                    <a:cubicBezTo>
                      <a:pt x="9" y="36"/>
                      <a:pt x="9" y="36"/>
                      <a:pt x="9" y="36"/>
                    </a:cubicBezTo>
                    <a:cubicBezTo>
                      <a:pt x="9" y="35"/>
                      <a:pt x="9" y="35"/>
                      <a:pt x="9" y="35"/>
                    </a:cubicBezTo>
                    <a:cubicBezTo>
                      <a:pt x="9" y="35"/>
                      <a:pt x="9" y="35"/>
                      <a:pt x="9" y="35"/>
                    </a:cubicBezTo>
                    <a:cubicBezTo>
                      <a:pt x="9" y="35"/>
                      <a:pt x="10" y="35"/>
                      <a:pt x="10" y="35"/>
                    </a:cubicBezTo>
                    <a:cubicBezTo>
                      <a:pt x="10" y="35"/>
                      <a:pt x="10" y="34"/>
                      <a:pt x="10" y="34"/>
                    </a:cubicBezTo>
                    <a:cubicBezTo>
                      <a:pt x="10" y="34"/>
                      <a:pt x="10" y="34"/>
                      <a:pt x="10" y="34"/>
                    </a:cubicBezTo>
                    <a:close/>
                    <a:moveTo>
                      <a:pt x="15" y="41"/>
                    </a:moveTo>
                    <a:cubicBezTo>
                      <a:pt x="16" y="41"/>
                      <a:pt x="16" y="41"/>
                      <a:pt x="16" y="41"/>
                    </a:cubicBezTo>
                    <a:cubicBezTo>
                      <a:pt x="16" y="41"/>
                      <a:pt x="16" y="42"/>
                      <a:pt x="16" y="42"/>
                    </a:cubicBezTo>
                    <a:cubicBezTo>
                      <a:pt x="15" y="42"/>
                      <a:pt x="15" y="42"/>
                      <a:pt x="15" y="42"/>
                    </a:cubicBezTo>
                    <a:cubicBezTo>
                      <a:pt x="15" y="42"/>
                      <a:pt x="15" y="43"/>
                      <a:pt x="15" y="43"/>
                    </a:cubicBezTo>
                    <a:cubicBezTo>
                      <a:pt x="15" y="43"/>
                      <a:pt x="15" y="42"/>
                      <a:pt x="15" y="42"/>
                    </a:cubicBezTo>
                    <a:cubicBezTo>
                      <a:pt x="14" y="42"/>
                      <a:pt x="14" y="42"/>
                      <a:pt x="15" y="42"/>
                    </a:cubicBezTo>
                    <a:cubicBezTo>
                      <a:pt x="15" y="41"/>
                      <a:pt x="15" y="41"/>
                      <a:pt x="15" y="41"/>
                    </a:cubicBezTo>
                    <a:cubicBezTo>
                      <a:pt x="15" y="41"/>
                      <a:pt x="15" y="41"/>
                      <a:pt x="15" y="41"/>
                    </a:cubicBezTo>
                    <a:close/>
                    <a:moveTo>
                      <a:pt x="29" y="45"/>
                    </a:moveTo>
                    <a:cubicBezTo>
                      <a:pt x="29" y="45"/>
                      <a:pt x="29" y="46"/>
                      <a:pt x="29" y="46"/>
                    </a:cubicBezTo>
                    <a:cubicBezTo>
                      <a:pt x="29" y="46"/>
                      <a:pt x="29" y="46"/>
                      <a:pt x="29" y="47"/>
                    </a:cubicBezTo>
                    <a:cubicBezTo>
                      <a:pt x="29" y="47"/>
                      <a:pt x="29" y="47"/>
                      <a:pt x="29" y="47"/>
                    </a:cubicBezTo>
                    <a:cubicBezTo>
                      <a:pt x="29" y="47"/>
                      <a:pt x="29" y="47"/>
                      <a:pt x="28" y="47"/>
                    </a:cubicBezTo>
                    <a:cubicBezTo>
                      <a:pt x="28" y="47"/>
                      <a:pt x="28" y="46"/>
                      <a:pt x="28" y="46"/>
                    </a:cubicBezTo>
                    <a:cubicBezTo>
                      <a:pt x="28" y="46"/>
                      <a:pt x="28" y="45"/>
                      <a:pt x="28" y="45"/>
                    </a:cubicBezTo>
                    <a:cubicBezTo>
                      <a:pt x="29" y="45"/>
                      <a:pt x="29" y="45"/>
                      <a:pt x="29" y="45"/>
                    </a:cubicBezTo>
                    <a:cubicBezTo>
                      <a:pt x="29" y="45"/>
                      <a:pt x="29" y="45"/>
                      <a:pt x="29" y="45"/>
                    </a:cubicBezTo>
                    <a:cubicBezTo>
                      <a:pt x="29" y="45"/>
                      <a:pt x="29" y="45"/>
                      <a:pt x="29" y="45"/>
                    </a:cubicBezTo>
                    <a:close/>
                    <a:moveTo>
                      <a:pt x="47" y="28"/>
                    </a:moveTo>
                    <a:cubicBezTo>
                      <a:pt x="47" y="28"/>
                      <a:pt x="47" y="28"/>
                      <a:pt x="47" y="28"/>
                    </a:cubicBezTo>
                    <a:cubicBezTo>
                      <a:pt x="47" y="28"/>
                      <a:pt x="47" y="28"/>
                      <a:pt x="47" y="28"/>
                    </a:cubicBezTo>
                    <a:cubicBezTo>
                      <a:pt x="46" y="28"/>
                      <a:pt x="46" y="28"/>
                      <a:pt x="45" y="28"/>
                    </a:cubicBezTo>
                    <a:cubicBezTo>
                      <a:pt x="45" y="28"/>
                      <a:pt x="45" y="28"/>
                      <a:pt x="45" y="28"/>
                    </a:cubicBezTo>
                    <a:cubicBezTo>
                      <a:pt x="46" y="27"/>
                      <a:pt x="46" y="28"/>
                      <a:pt x="47" y="28"/>
                    </a:cubicBezTo>
                    <a:cubicBezTo>
                      <a:pt x="47" y="28"/>
                      <a:pt x="47" y="28"/>
                      <a:pt x="47" y="28"/>
                    </a:cubicBezTo>
                    <a:close/>
                    <a:moveTo>
                      <a:pt x="45" y="25"/>
                    </a:moveTo>
                    <a:cubicBezTo>
                      <a:pt x="45" y="24"/>
                      <a:pt x="45" y="24"/>
                      <a:pt x="45" y="24"/>
                    </a:cubicBezTo>
                    <a:cubicBezTo>
                      <a:pt x="45" y="24"/>
                      <a:pt x="45" y="24"/>
                      <a:pt x="46" y="24"/>
                    </a:cubicBezTo>
                    <a:cubicBezTo>
                      <a:pt x="46" y="24"/>
                      <a:pt x="46" y="24"/>
                      <a:pt x="47" y="24"/>
                    </a:cubicBezTo>
                    <a:cubicBezTo>
                      <a:pt x="47" y="24"/>
                      <a:pt x="47" y="24"/>
                      <a:pt x="47" y="24"/>
                    </a:cubicBezTo>
                    <a:cubicBezTo>
                      <a:pt x="47" y="24"/>
                      <a:pt x="47" y="24"/>
                      <a:pt x="47" y="24"/>
                    </a:cubicBezTo>
                    <a:cubicBezTo>
                      <a:pt x="47" y="24"/>
                      <a:pt x="47" y="25"/>
                      <a:pt x="46" y="25"/>
                    </a:cubicBezTo>
                    <a:cubicBezTo>
                      <a:pt x="46" y="25"/>
                      <a:pt x="46" y="25"/>
                      <a:pt x="45" y="25"/>
                    </a:cubicBezTo>
                    <a:cubicBezTo>
                      <a:pt x="45" y="25"/>
                      <a:pt x="45" y="25"/>
                      <a:pt x="45" y="25"/>
                    </a:cubicBezTo>
                    <a:close/>
                    <a:moveTo>
                      <a:pt x="37" y="45"/>
                    </a:moveTo>
                    <a:cubicBezTo>
                      <a:pt x="38" y="45"/>
                      <a:pt x="38" y="44"/>
                      <a:pt x="38" y="44"/>
                    </a:cubicBezTo>
                    <a:cubicBezTo>
                      <a:pt x="39" y="44"/>
                      <a:pt x="39" y="45"/>
                      <a:pt x="38" y="45"/>
                    </a:cubicBezTo>
                    <a:cubicBezTo>
                      <a:pt x="38" y="45"/>
                      <a:pt x="38" y="45"/>
                      <a:pt x="38" y="45"/>
                    </a:cubicBezTo>
                    <a:cubicBezTo>
                      <a:pt x="38" y="46"/>
                      <a:pt x="38" y="46"/>
                      <a:pt x="38" y="46"/>
                    </a:cubicBezTo>
                    <a:cubicBezTo>
                      <a:pt x="38" y="45"/>
                      <a:pt x="37" y="45"/>
                      <a:pt x="37" y="45"/>
                    </a:cubicBezTo>
                    <a:cubicBezTo>
                      <a:pt x="37" y="45"/>
                      <a:pt x="37" y="45"/>
                      <a:pt x="37" y="45"/>
                    </a:cubicBezTo>
                    <a:cubicBezTo>
                      <a:pt x="37" y="45"/>
                      <a:pt x="37" y="45"/>
                      <a:pt x="37" y="45"/>
                    </a:cubicBezTo>
                    <a:close/>
                    <a:moveTo>
                      <a:pt x="47" y="23"/>
                    </a:moveTo>
                    <a:cubicBezTo>
                      <a:pt x="47" y="23"/>
                      <a:pt x="46" y="23"/>
                      <a:pt x="46" y="23"/>
                    </a:cubicBezTo>
                    <a:cubicBezTo>
                      <a:pt x="46" y="23"/>
                      <a:pt x="45" y="24"/>
                      <a:pt x="45" y="24"/>
                    </a:cubicBezTo>
                    <a:cubicBezTo>
                      <a:pt x="45" y="23"/>
                      <a:pt x="45" y="23"/>
                      <a:pt x="45" y="23"/>
                    </a:cubicBezTo>
                    <a:cubicBezTo>
                      <a:pt x="45" y="23"/>
                      <a:pt x="46" y="23"/>
                      <a:pt x="46" y="23"/>
                    </a:cubicBezTo>
                    <a:cubicBezTo>
                      <a:pt x="46" y="23"/>
                      <a:pt x="46" y="23"/>
                      <a:pt x="47" y="23"/>
                    </a:cubicBezTo>
                    <a:cubicBezTo>
                      <a:pt x="47" y="23"/>
                      <a:pt x="47" y="23"/>
                      <a:pt x="47" y="23"/>
                    </a:cubicBezTo>
                    <a:cubicBezTo>
                      <a:pt x="47" y="23"/>
                      <a:pt x="47" y="23"/>
                      <a:pt x="47" y="23"/>
                    </a:cubicBezTo>
                    <a:cubicBezTo>
                      <a:pt x="47" y="23"/>
                      <a:pt x="47" y="23"/>
                      <a:pt x="47" y="23"/>
                    </a:cubicBezTo>
                    <a:close/>
                    <a:moveTo>
                      <a:pt x="10" y="19"/>
                    </a:moveTo>
                    <a:cubicBezTo>
                      <a:pt x="10" y="19"/>
                      <a:pt x="10" y="19"/>
                      <a:pt x="10" y="19"/>
                    </a:cubicBezTo>
                    <a:cubicBezTo>
                      <a:pt x="10" y="20"/>
                      <a:pt x="10" y="20"/>
                      <a:pt x="10" y="20"/>
                    </a:cubicBezTo>
                    <a:cubicBezTo>
                      <a:pt x="9" y="20"/>
                      <a:pt x="9" y="19"/>
                      <a:pt x="9" y="19"/>
                    </a:cubicBezTo>
                    <a:cubicBezTo>
                      <a:pt x="9" y="19"/>
                      <a:pt x="9" y="19"/>
                      <a:pt x="9" y="19"/>
                    </a:cubicBezTo>
                    <a:cubicBezTo>
                      <a:pt x="9" y="19"/>
                      <a:pt x="9" y="18"/>
                      <a:pt x="9" y="19"/>
                    </a:cubicBezTo>
                    <a:cubicBezTo>
                      <a:pt x="10" y="19"/>
                      <a:pt x="10" y="19"/>
                      <a:pt x="10" y="19"/>
                    </a:cubicBezTo>
                    <a:cubicBezTo>
                      <a:pt x="10" y="19"/>
                      <a:pt x="10" y="19"/>
                      <a:pt x="10" y="19"/>
                    </a:cubicBezTo>
                    <a:cubicBezTo>
                      <a:pt x="10" y="19"/>
                      <a:pt x="10" y="19"/>
                      <a:pt x="10" y="19"/>
                    </a:cubicBezTo>
                    <a:close/>
                    <a:moveTo>
                      <a:pt x="11" y="14"/>
                    </a:moveTo>
                    <a:cubicBezTo>
                      <a:pt x="11" y="14"/>
                      <a:pt x="11" y="15"/>
                      <a:pt x="11" y="15"/>
                    </a:cubicBezTo>
                    <a:cubicBezTo>
                      <a:pt x="11" y="15"/>
                      <a:pt x="11" y="15"/>
                      <a:pt x="10" y="15"/>
                    </a:cubicBezTo>
                    <a:cubicBezTo>
                      <a:pt x="10" y="15"/>
                      <a:pt x="10" y="15"/>
                      <a:pt x="10" y="15"/>
                    </a:cubicBezTo>
                    <a:cubicBezTo>
                      <a:pt x="10" y="15"/>
                      <a:pt x="10" y="14"/>
                      <a:pt x="10" y="14"/>
                    </a:cubicBezTo>
                    <a:cubicBezTo>
                      <a:pt x="10" y="14"/>
                      <a:pt x="11" y="14"/>
                      <a:pt x="11" y="14"/>
                    </a:cubicBezTo>
                    <a:cubicBezTo>
                      <a:pt x="11" y="14"/>
                      <a:pt x="11" y="14"/>
                      <a:pt x="11" y="14"/>
                    </a:cubicBezTo>
                    <a:cubicBezTo>
                      <a:pt x="11" y="14"/>
                      <a:pt x="11" y="14"/>
                      <a:pt x="11" y="14"/>
                    </a:cubicBezTo>
                    <a:close/>
                    <a:moveTo>
                      <a:pt x="31" y="45"/>
                    </a:moveTo>
                    <a:cubicBezTo>
                      <a:pt x="31" y="45"/>
                      <a:pt x="31" y="45"/>
                      <a:pt x="32" y="45"/>
                    </a:cubicBezTo>
                    <a:cubicBezTo>
                      <a:pt x="32" y="45"/>
                      <a:pt x="32" y="45"/>
                      <a:pt x="32" y="46"/>
                    </a:cubicBezTo>
                    <a:cubicBezTo>
                      <a:pt x="32" y="46"/>
                      <a:pt x="32" y="46"/>
                      <a:pt x="32" y="47"/>
                    </a:cubicBezTo>
                    <a:cubicBezTo>
                      <a:pt x="31" y="47"/>
                      <a:pt x="31" y="47"/>
                      <a:pt x="31" y="47"/>
                    </a:cubicBezTo>
                    <a:cubicBezTo>
                      <a:pt x="31" y="46"/>
                      <a:pt x="31" y="46"/>
                      <a:pt x="31" y="45"/>
                    </a:cubicBezTo>
                    <a:cubicBezTo>
                      <a:pt x="31" y="45"/>
                      <a:pt x="31" y="45"/>
                      <a:pt x="31" y="45"/>
                    </a:cubicBezTo>
                    <a:close/>
                    <a:moveTo>
                      <a:pt x="39" y="13"/>
                    </a:moveTo>
                    <a:cubicBezTo>
                      <a:pt x="39" y="12"/>
                      <a:pt x="39" y="12"/>
                      <a:pt x="40" y="11"/>
                    </a:cubicBezTo>
                    <a:cubicBezTo>
                      <a:pt x="40" y="11"/>
                      <a:pt x="40" y="11"/>
                      <a:pt x="40" y="11"/>
                    </a:cubicBezTo>
                    <a:cubicBezTo>
                      <a:pt x="40" y="12"/>
                      <a:pt x="40" y="12"/>
                      <a:pt x="40" y="12"/>
                    </a:cubicBezTo>
                    <a:cubicBezTo>
                      <a:pt x="40" y="12"/>
                      <a:pt x="39" y="13"/>
                      <a:pt x="39" y="13"/>
                    </a:cubicBezTo>
                    <a:cubicBezTo>
                      <a:pt x="39" y="13"/>
                      <a:pt x="39" y="13"/>
                      <a:pt x="39" y="13"/>
                    </a:cubicBezTo>
                    <a:cubicBezTo>
                      <a:pt x="39" y="13"/>
                      <a:pt x="39" y="13"/>
                      <a:pt x="39" y="13"/>
                    </a:cubicBezTo>
                    <a:cubicBezTo>
                      <a:pt x="39" y="13"/>
                      <a:pt x="39" y="13"/>
                      <a:pt x="39" y="13"/>
                    </a:cubicBezTo>
                    <a:close/>
                    <a:moveTo>
                      <a:pt x="9" y="18"/>
                    </a:moveTo>
                    <a:cubicBezTo>
                      <a:pt x="9" y="18"/>
                      <a:pt x="9" y="18"/>
                      <a:pt x="10" y="17"/>
                    </a:cubicBezTo>
                    <a:cubicBezTo>
                      <a:pt x="10" y="18"/>
                      <a:pt x="10" y="18"/>
                      <a:pt x="11" y="18"/>
                    </a:cubicBezTo>
                    <a:cubicBezTo>
                      <a:pt x="11" y="18"/>
                      <a:pt x="11" y="18"/>
                      <a:pt x="11" y="18"/>
                    </a:cubicBezTo>
                    <a:cubicBezTo>
                      <a:pt x="11" y="18"/>
                      <a:pt x="11" y="18"/>
                      <a:pt x="11" y="18"/>
                    </a:cubicBezTo>
                    <a:cubicBezTo>
                      <a:pt x="11" y="18"/>
                      <a:pt x="11" y="19"/>
                      <a:pt x="10" y="19"/>
                    </a:cubicBezTo>
                    <a:cubicBezTo>
                      <a:pt x="10" y="18"/>
                      <a:pt x="10" y="18"/>
                      <a:pt x="9" y="18"/>
                    </a:cubicBezTo>
                    <a:cubicBezTo>
                      <a:pt x="9" y="18"/>
                      <a:pt x="9" y="18"/>
                      <a:pt x="9" y="18"/>
                    </a:cubicBezTo>
                    <a:close/>
                    <a:moveTo>
                      <a:pt x="34" y="44"/>
                    </a:moveTo>
                    <a:cubicBezTo>
                      <a:pt x="34" y="44"/>
                      <a:pt x="34" y="44"/>
                      <a:pt x="34" y="44"/>
                    </a:cubicBezTo>
                    <a:cubicBezTo>
                      <a:pt x="34" y="44"/>
                      <a:pt x="34" y="44"/>
                      <a:pt x="34" y="44"/>
                    </a:cubicBezTo>
                    <a:cubicBezTo>
                      <a:pt x="35" y="44"/>
                      <a:pt x="35" y="45"/>
                      <a:pt x="35" y="45"/>
                    </a:cubicBezTo>
                    <a:cubicBezTo>
                      <a:pt x="35" y="45"/>
                      <a:pt x="35" y="46"/>
                      <a:pt x="35" y="46"/>
                    </a:cubicBezTo>
                    <a:cubicBezTo>
                      <a:pt x="34" y="46"/>
                      <a:pt x="34" y="46"/>
                      <a:pt x="34" y="46"/>
                    </a:cubicBezTo>
                    <a:cubicBezTo>
                      <a:pt x="34" y="45"/>
                      <a:pt x="34" y="45"/>
                      <a:pt x="34" y="44"/>
                    </a:cubicBezTo>
                    <a:cubicBezTo>
                      <a:pt x="34" y="44"/>
                      <a:pt x="34" y="44"/>
                      <a:pt x="34" y="44"/>
                    </a:cubicBezTo>
                    <a:close/>
                    <a:moveTo>
                      <a:pt x="10" y="39"/>
                    </a:moveTo>
                    <a:cubicBezTo>
                      <a:pt x="11" y="39"/>
                      <a:pt x="11" y="39"/>
                      <a:pt x="11" y="39"/>
                    </a:cubicBezTo>
                    <a:cubicBezTo>
                      <a:pt x="11" y="39"/>
                      <a:pt x="11" y="39"/>
                      <a:pt x="11" y="40"/>
                    </a:cubicBezTo>
                    <a:cubicBezTo>
                      <a:pt x="11" y="40"/>
                      <a:pt x="12" y="40"/>
                      <a:pt x="12" y="40"/>
                    </a:cubicBezTo>
                    <a:cubicBezTo>
                      <a:pt x="11" y="40"/>
                      <a:pt x="11" y="40"/>
                      <a:pt x="11" y="40"/>
                    </a:cubicBezTo>
                    <a:cubicBezTo>
                      <a:pt x="10" y="40"/>
                      <a:pt x="10" y="40"/>
                      <a:pt x="10" y="39"/>
                    </a:cubicBezTo>
                    <a:cubicBezTo>
                      <a:pt x="10" y="39"/>
                      <a:pt x="10" y="39"/>
                      <a:pt x="10" y="39"/>
                    </a:cubicBezTo>
                    <a:cubicBezTo>
                      <a:pt x="10" y="39"/>
                      <a:pt x="10" y="39"/>
                      <a:pt x="10" y="39"/>
                    </a:cubicBezTo>
                    <a:close/>
                    <a:moveTo>
                      <a:pt x="35" y="44"/>
                    </a:moveTo>
                    <a:cubicBezTo>
                      <a:pt x="35" y="44"/>
                      <a:pt x="35" y="43"/>
                      <a:pt x="35" y="43"/>
                    </a:cubicBezTo>
                    <a:cubicBezTo>
                      <a:pt x="36" y="44"/>
                      <a:pt x="36" y="44"/>
                      <a:pt x="36" y="45"/>
                    </a:cubicBezTo>
                    <a:cubicBezTo>
                      <a:pt x="36" y="45"/>
                      <a:pt x="36" y="45"/>
                      <a:pt x="35" y="45"/>
                    </a:cubicBezTo>
                    <a:cubicBezTo>
                      <a:pt x="35" y="45"/>
                      <a:pt x="35" y="44"/>
                      <a:pt x="35" y="44"/>
                    </a:cubicBezTo>
                    <a:cubicBezTo>
                      <a:pt x="35" y="44"/>
                      <a:pt x="35" y="44"/>
                      <a:pt x="35" y="44"/>
                    </a:cubicBezTo>
                    <a:close/>
                    <a:moveTo>
                      <a:pt x="9" y="22"/>
                    </a:moveTo>
                    <a:cubicBezTo>
                      <a:pt x="9" y="22"/>
                      <a:pt x="9" y="22"/>
                      <a:pt x="9" y="22"/>
                    </a:cubicBezTo>
                    <a:cubicBezTo>
                      <a:pt x="8" y="22"/>
                      <a:pt x="8" y="22"/>
                      <a:pt x="8" y="22"/>
                    </a:cubicBezTo>
                    <a:cubicBezTo>
                      <a:pt x="8" y="22"/>
                      <a:pt x="8" y="22"/>
                      <a:pt x="8" y="22"/>
                    </a:cubicBezTo>
                    <a:cubicBezTo>
                      <a:pt x="8" y="21"/>
                      <a:pt x="8" y="21"/>
                      <a:pt x="8" y="21"/>
                    </a:cubicBezTo>
                    <a:cubicBezTo>
                      <a:pt x="8" y="21"/>
                      <a:pt x="8" y="21"/>
                      <a:pt x="8" y="21"/>
                    </a:cubicBezTo>
                    <a:cubicBezTo>
                      <a:pt x="9" y="21"/>
                      <a:pt x="9" y="21"/>
                      <a:pt x="9" y="21"/>
                    </a:cubicBezTo>
                    <a:cubicBezTo>
                      <a:pt x="9" y="21"/>
                      <a:pt x="9" y="21"/>
                      <a:pt x="9" y="22"/>
                    </a:cubicBezTo>
                    <a:cubicBezTo>
                      <a:pt x="9" y="22"/>
                      <a:pt x="9" y="22"/>
                      <a:pt x="9" y="22"/>
                    </a:cubicBezTo>
                    <a:cubicBezTo>
                      <a:pt x="9" y="22"/>
                      <a:pt x="9" y="22"/>
                      <a:pt x="9" y="22"/>
                    </a:cubicBezTo>
                    <a:close/>
                    <a:moveTo>
                      <a:pt x="44" y="20"/>
                    </a:moveTo>
                    <a:cubicBezTo>
                      <a:pt x="44" y="19"/>
                      <a:pt x="44" y="19"/>
                      <a:pt x="44" y="19"/>
                    </a:cubicBezTo>
                    <a:cubicBezTo>
                      <a:pt x="44" y="19"/>
                      <a:pt x="44" y="19"/>
                      <a:pt x="44" y="19"/>
                    </a:cubicBezTo>
                    <a:cubicBezTo>
                      <a:pt x="44" y="19"/>
                      <a:pt x="44" y="19"/>
                      <a:pt x="44" y="19"/>
                    </a:cubicBezTo>
                    <a:cubicBezTo>
                      <a:pt x="44" y="19"/>
                      <a:pt x="45" y="18"/>
                      <a:pt x="45" y="18"/>
                    </a:cubicBezTo>
                    <a:cubicBezTo>
                      <a:pt x="45" y="18"/>
                      <a:pt x="45" y="18"/>
                      <a:pt x="45" y="18"/>
                    </a:cubicBezTo>
                    <a:cubicBezTo>
                      <a:pt x="45" y="18"/>
                      <a:pt x="45" y="19"/>
                      <a:pt x="45" y="19"/>
                    </a:cubicBezTo>
                    <a:cubicBezTo>
                      <a:pt x="45" y="19"/>
                      <a:pt x="45" y="19"/>
                      <a:pt x="45" y="19"/>
                    </a:cubicBezTo>
                    <a:cubicBezTo>
                      <a:pt x="45" y="19"/>
                      <a:pt x="45" y="19"/>
                      <a:pt x="44" y="19"/>
                    </a:cubicBezTo>
                    <a:cubicBezTo>
                      <a:pt x="44" y="19"/>
                      <a:pt x="44" y="20"/>
                      <a:pt x="44" y="20"/>
                    </a:cubicBezTo>
                    <a:cubicBezTo>
                      <a:pt x="44" y="20"/>
                      <a:pt x="44" y="20"/>
                      <a:pt x="44" y="20"/>
                    </a:cubicBezTo>
                    <a:close/>
                    <a:moveTo>
                      <a:pt x="44" y="21"/>
                    </a:moveTo>
                    <a:cubicBezTo>
                      <a:pt x="44" y="21"/>
                      <a:pt x="44" y="21"/>
                      <a:pt x="44" y="20"/>
                    </a:cubicBezTo>
                    <a:cubicBezTo>
                      <a:pt x="44" y="20"/>
                      <a:pt x="44" y="20"/>
                      <a:pt x="44" y="20"/>
                    </a:cubicBezTo>
                    <a:cubicBezTo>
                      <a:pt x="44" y="20"/>
                      <a:pt x="44" y="20"/>
                      <a:pt x="45" y="20"/>
                    </a:cubicBezTo>
                    <a:cubicBezTo>
                      <a:pt x="45" y="19"/>
                      <a:pt x="45" y="20"/>
                      <a:pt x="45" y="19"/>
                    </a:cubicBezTo>
                    <a:cubicBezTo>
                      <a:pt x="45" y="19"/>
                      <a:pt x="45" y="19"/>
                      <a:pt x="46" y="19"/>
                    </a:cubicBezTo>
                    <a:cubicBezTo>
                      <a:pt x="46" y="19"/>
                      <a:pt x="46" y="20"/>
                      <a:pt x="46" y="20"/>
                    </a:cubicBezTo>
                    <a:cubicBezTo>
                      <a:pt x="46" y="20"/>
                      <a:pt x="46" y="20"/>
                      <a:pt x="46" y="20"/>
                    </a:cubicBezTo>
                    <a:cubicBezTo>
                      <a:pt x="45" y="20"/>
                      <a:pt x="45" y="20"/>
                      <a:pt x="44" y="20"/>
                    </a:cubicBezTo>
                    <a:cubicBezTo>
                      <a:pt x="44" y="20"/>
                      <a:pt x="44" y="21"/>
                      <a:pt x="44" y="21"/>
                    </a:cubicBezTo>
                    <a:cubicBezTo>
                      <a:pt x="44" y="21"/>
                      <a:pt x="44" y="21"/>
                      <a:pt x="44" y="21"/>
                    </a:cubicBezTo>
                    <a:close/>
                    <a:moveTo>
                      <a:pt x="31" y="9"/>
                    </a:moveTo>
                    <a:cubicBezTo>
                      <a:pt x="31" y="8"/>
                      <a:pt x="31" y="8"/>
                      <a:pt x="31" y="8"/>
                    </a:cubicBezTo>
                    <a:cubicBezTo>
                      <a:pt x="31" y="8"/>
                      <a:pt x="31" y="7"/>
                      <a:pt x="31" y="7"/>
                    </a:cubicBezTo>
                    <a:cubicBezTo>
                      <a:pt x="31" y="7"/>
                      <a:pt x="31" y="7"/>
                      <a:pt x="31" y="7"/>
                    </a:cubicBezTo>
                    <a:cubicBezTo>
                      <a:pt x="32" y="7"/>
                      <a:pt x="32" y="7"/>
                      <a:pt x="32" y="7"/>
                    </a:cubicBezTo>
                    <a:cubicBezTo>
                      <a:pt x="32" y="8"/>
                      <a:pt x="32" y="8"/>
                      <a:pt x="32" y="9"/>
                    </a:cubicBezTo>
                    <a:cubicBezTo>
                      <a:pt x="32" y="9"/>
                      <a:pt x="32" y="9"/>
                      <a:pt x="31" y="9"/>
                    </a:cubicBezTo>
                    <a:cubicBezTo>
                      <a:pt x="31" y="9"/>
                      <a:pt x="31" y="9"/>
                      <a:pt x="31" y="9"/>
                    </a:cubicBezTo>
                    <a:cubicBezTo>
                      <a:pt x="31" y="9"/>
                      <a:pt x="31" y="9"/>
                      <a:pt x="31" y="9"/>
                    </a:cubicBezTo>
                    <a:close/>
                    <a:moveTo>
                      <a:pt x="24" y="45"/>
                    </a:moveTo>
                    <a:cubicBezTo>
                      <a:pt x="24" y="45"/>
                      <a:pt x="25" y="45"/>
                      <a:pt x="25" y="45"/>
                    </a:cubicBezTo>
                    <a:cubicBezTo>
                      <a:pt x="25" y="45"/>
                      <a:pt x="25" y="45"/>
                      <a:pt x="25" y="45"/>
                    </a:cubicBezTo>
                    <a:cubicBezTo>
                      <a:pt x="25" y="45"/>
                      <a:pt x="24" y="46"/>
                      <a:pt x="24" y="46"/>
                    </a:cubicBezTo>
                    <a:cubicBezTo>
                      <a:pt x="24" y="46"/>
                      <a:pt x="24" y="46"/>
                      <a:pt x="24" y="46"/>
                    </a:cubicBezTo>
                    <a:cubicBezTo>
                      <a:pt x="24" y="46"/>
                      <a:pt x="24" y="46"/>
                      <a:pt x="24" y="46"/>
                    </a:cubicBezTo>
                    <a:cubicBezTo>
                      <a:pt x="24" y="47"/>
                      <a:pt x="24" y="47"/>
                      <a:pt x="24" y="47"/>
                    </a:cubicBezTo>
                    <a:cubicBezTo>
                      <a:pt x="24" y="47"/>
                      <a:pt x="24" y="47"/>
                      <a:pt x="23" y="47"/>
                    </a:cubicBezTo>
                    <a:cubicBezTo>
                      <a:pt x="24" y="46"/>
                      <a:pt x="24" y="45"/>
                      <a:pt x="24" y="45"/>
                    </a:cubicBezTo>
                    <a:cubicBezTo>
                      <a:pt x="24" y="45"/>
                      <a:pt x="24" y="45"/>
                      <a:pt x="24" y="45"/>
                    </a:cubicBezTo>
                    <a:close/>
                    <a:moveTo>
                      <a:pt x="42" y="14"/>
                    </a:moveTo>
                    <a:cubicBezTo>
                      <a:pt x="42" y="14"/>
                      <a:pt x="42" y="14"/>
                      <a:pt x="42" y="14"/>
                    </a:cubicBezTo>
                    <a:cubicBezTo>
                      <a:pt x="42" y="14"/>
                      <a:pt x="42" y="15"/>
                      <a:pt x="41" y="15"/>
                    </a:cubicBezTo>
                    <a:cubicBezTo>
                      <a:pt x="41" y="15"/>
                      <a:pt x="41" y="15"/>
                      <a:pt x="41" y="15"/>
                    </a:cubicBezTo>
                    <a:cubicBezTo>
                      <a:pt x="41" y="15"/>
                      <a:pt x="41" y="15"/>
                      <a:pt x="41" y="15"/>
                    </a:cubicBezTo>
                    <a:cubicBezTo>
                      <a:pt x="41" y="14"/>
                      <a:pt x="41" y="14"/>
                      <a:pt x="42" y="14"/>
                    </a:cubicBezTo>
                    <a:cubicBezTo>
                      <a:pt x="42" y="14"/>
                      <a:pt x="42" y="14"/>
                      <a:pt x="42" y="14"/>
                    </a:cubicBezTo>
                    <a:cubicBezTo>
                      <a:pt x="42" y="14"/>
                      <a:pt x="42" y="14"/>
                      <a:pt x="42" y="14"/>
                    </a:cubicBezTo>
                    <a:close/>
                    <a:moveTo>
                      <a:pt x="45" y="17"/>
                    </a:moveTo>
                    <a:cubicBezTo>
                      <a:pt x="45" y="17"/>
                      <a:pt x="45" y="18"/>
                      <a:pt x="45" y="18"/>
                    </a:cubicBezTo>
                    <a:cubicBezTo>
                      <a:pt x="45" y="18"/>
                      <a:pt x="45" y="18"/>
                      <a:pt x="45" y="18"/>
                    </a:cubicBezTo>
                    <a:cubicBezTo>
                      <a:pt x="44" y="18"/>
                      <a:pt x="44" y="18"/>
                      <a:pt x="43" y="19"/>
                    </a:cubicBezTo>
                    <a:cubicBezTo>
                      <a:pt x="43" y="19"/>
                      <a:pt x="43" y="18"/>
                      <a:pt x="43" y="18"/>
                    </a:cubicBezTo>
                    <a:cubicBezTo>
                      <a:pt x="44" y="18"/>
                      <a:pt x="44" y="18"/>
                      <a:pt x="45" y="17"/>
                    </a:cubicBezTo>
                    <a:cubicBezTo>
                      <a:pt x="45" y="17"/>
                      <a:pt x="45" y="17"/>
                      <a:pt x="45" y="17"/>
                    </a:cubicBezTo>
                    <a:close/>
                    <a:moveTo>
                      <a:pt x="36" y="43"/>
                    </a:moveTo>
                    <a:cubicBezTo>
                      <a:pt x="36" y="43"/>
                      <a:pt x="36" y="43"/>
                      <a:pt x="36" y="43"/>
                    </a:cubicBezTo>
                    <a:cubicBezTo>
                      <a:pt x="37" y="43"/>
                      <a:pt x="37" y="44"/>
                      <a:pt x="37" y="45"/>
                    </a:cubicBezTo>
                    <a:cubicBezTo>
                      <a:pt x="37" y="45"/>
                      <a:pt x="37" y="45"/>
                      <a:pt x="37" y="45"/>
                    </a:cubicBezTo>
                    <a:cubicBezTo>
                      <a:pt x="36" y="45"/>
                      <a:pt x="36" y="45"/>
                      <a:pt x="36" y="45"/>
                    </a:cubicBezTo>
                    <a:cubicBezTo>
                      <a:pt x="36" y="44"/>
                      <a:pt x="36" y="44"/>
                      <a:pt x="36" y="43"/>
                    </a:cubicBezTo>
                    <a:cubicBezTo>
                      <a:pt x="36" y="43"/>
                      <a:pt x="36" y="43"/>
                      <a:pt x="36" y="43"/>
                    </a:cubicBezTo>
                    <a:close/>
                    <a:moveTo>
                      <a:pt x="10" y="34"/>
                    </a:moveTo>
                    <a:cubicBezTo>
                      <a:pt x="10" y="34"/>
                      <a:pt x="9" y="35"/>
                      <a:pt x="9" y="35"/>
                    </a:cubicBezTo>
                    <a:cubicBezTo>
                      <a:pt x="9" y="35"/>
                      <a:pt x="9" y="34"/>
                      <a:pt x="8" y="34"/>
                    </a:cubicBezTo>
                    <a:cubicBezTo>
                      <a:pt x="9" y="34"/>
                      <a:pt x="9" y="34"/>
                      <a:pt x="10" y="34"/>
                    </a:cubicBezTo>
                    <a:cubicBezTo>
                      <a:pt x="10" y="34"/>
                      <a:pt x="10" y="34"/>
                      <a:pt x="10" y="34"/>
                    </a:cubicBezTo>
                    <a:cubicBezTo>
                      <a:pt x="10" y="34"/>
                      <a:pt x="10" y="34"/>
                      <a:pt x="10" y="34"/>
                    </a:cubicBezTo>
                    <a:cubicBezTo>
                      <a:pt x="10" y="34"/>
                      <a:pt x="10" y="34"/>
                      <a:pt x="10" y="34"/>
                    </a:cubicBezTo>
                    <a:cubicBezTo>
                      <a:pt x="10" y="34"/>
                      <a:pt x="10" y="34"/>
                      <a:pt x="10" y="34"/>
                    </a:cubicBezTo>
                    <a:cubicBezTo>
                      <a:pt x="10" y="34"/>
                      <a:pt x="10" y="34"/>
                      <a:pt x="10" y="34"/>
                    </a:cubicBezTo>
                    <a:close/>
                    <a:moveTo>
                      <a:pt x="12" y="39"/>
                    </a:moveTo>
                    <a:cubicBezTo>
                      <a:pt x="12" y="39"/>
                      <a:pt x="13" y="39"/>
                      <a:pt x="13" y="38"/>
                    </a:cubicBezTo>
                    <a:cubicBezTo>
                      <a:pt x="13" y="38"/>
                      <a:pt x="13" y="38"/>
                      <a:pt x="13" y="38"/>
                    </a:cubicBezTo>
                    <a:cubicBezTo>
                      <a:pt x="13" y="38"/>
                      <a:pt x="13" y="39"/>
                      <a:pt x="13" y="39"/>
                    </a:cubicBezTo>
                    <a:cubicBezTo>
                      <a:pt x="13" y="39"/>
                      <a:pt x="13" y="39"/>
                      <a:pt x="12" y="40"/>
                    </a:cubicBezTo>
                    <a:cubicBezTo>
                      <a:pt x="12" y="40"/>
                      <a:pt x="12" y="40"/>
                      <a:pt x="12" y="40"/>
                    </a:cubicBezTo>
                    <a:cubicBezTo>
                      <a:pt x="12" y="40"/>
                      <a:pt x="12" y="40"/>
                      <a:pt x="12" y="39"/>
                    </a:cubicBezTo>
                    <a:cubicBezTo>
                      <a:pt x="12" y="39"/>
                      <a:pt x="12" y="39"/>
                      <a:pt x="12" y="39"/>
                    </a:cubicBezTo>
                    <a:close/>
                    <a:moveTo>
                      <a:pt x="45" y="36"/>
                    </a:moveTo>
                    <a:cubicBezTo>
                      <a:pt x="45" y="35"/>
                      <a:pt x="44" y="35"/>
                      <a:pt x="44" y="35"/>
                    </a:cubicBezTo>
                    <a:cubicBezTo>
                      <a:pt x="44" y="35"/>
                      <a:pt x="44" y="35"/>
                      <a:pt x="44" y="35"/>
                    </a:cubicBezTo>
                    <a:cubicBezTo>
                      <a:pt x="44" y="35"/>
                      <a:pt x="44" y="34"/>
                      <a:pt x="44" y="34"/>
                    </a:cubicBezTo>
                    <a:cubicBezTo>
                      <a:pt x="44" y="34"/>
                      <a:pt x="44" y="34"/>
                      <a:pt x="44" y="34"/>
                    </a:cubicBezTo>
                    <a:cubicBezTo>
                      <a:pt x="44" y="35"/>
                      <a:pt x="45" y="35"/>
                      <a:pt x="45" y="35"/>
                    </a:cubicBezTo>
                    <a:cubicBezTo>
                      <a:pt x="45" y="35"/>
                      <a:pt x="45" y="35"/>
                      <a:pt x="45" y="35"/>
                    </a:cubicBezTo>
                    <a:cubicBezTo>
                      <a:pt x="45" y="35"/>
                      <a:pt x="45" y="35"/>
                      <a:pt x="45" y="36"/>
                    </a:cubicBezTo>
                    <a:cubicBezTo>
                      <a:pt x="45" y="36"/>
                      <a:pt x="45" y="36"/>
                      <a:pt x="45" y="36"/>
                    </a:cubicBezTo>
                    <a:close/>
                    <a:moveTo>
                      <a:pt x="42" y="40"/>
                    </a:moveTo>
                    <a:cubicBezTo>
                      <a:pt x="42" y="40"/>
                      <a:pt x="41" y="40"/>
                      <a:pt x="41" y="39"/>
                    </a:cubicBezTo>
                    <a:cubicBezTo>
                      <a:pt x="41" y="39"/>
                      <a:pt x="41" y="39"/>
                      <a:pt x="41" y="39"/>
                    </a:cubicBezTo>
                    <a:cubicBezTo>
                      <a:pt x="41" y="39"/>
                      <a:pt x="41" y="39"/>
                      <a:pt x="41" y="39"/>
                    </a:cubicBezTo>
                    <a:cubicBezTo>
                      <a:pt x="41" y="39"/>
                      <a:pt x="41" y="39"/>
                      <a:pt x="41" y="39"/>
                    </a:cubicBezTo>
                    <a:cubicBezTo>
                      <a:pt x="42" y="39"/>
                      <a:pt x="42" y="40"/>
                      <a:pt x="42" y="40"/>
                    </a:cubicBezTo>
                    <a:cubicBezTo>
                      <a:pt x="42" y="40"/>
                      <a:pt x="42" y="40"/>
                      <a:pt x="42" y="40"/>
                    </a:cubicBezTo>
                    <a:cubicBezTo>
                      <a:pt x="42" y="40"/>
                      <a:pt x="42" y="40"/>
                      <a:pt x="42" y="41"/>
                    </a:cubicBezTo>
                    <a:cubicBezTo>
                      <a:pt x="42" y="41"/>
                      <a:pt x="42" y="41"/>
                      <a:pt x="42" y="40"/>
                    </a:cubicBezTo>
                    <a:cubicBezTo>
                      <a:pt x="42" y="40"/>
                      <a:pt x="42" y="40"/>
                      <a:pt x="42" y="40"/>
                    </a:cubicBezTo>
                    <a:close/>
                    <a:moveTo>
                      <a:pt x="28" y="7"/>
                    </a:moveTo>
                    <a:cubicBezTo>
                      <a:pt x="28" y="7"/>
                      <a:pt x="28" y="7"/>
                      <a:pt x="28" y="7"/>
                    </a:cubicBezTo>
                    <a:cubicBezTo>
                      <a:pt x="28" y="7"/>
                      <a:pt x="29" y="7"/>
                      <a:pt x="29" y="7"/>
                    </a:cubicBezTo>
                    <a:cubicBezTo>
                      <a:pt x="29" y="7"/>
                      <a:pt x="29" y="7"/>
                      <a:pt x="29" y="8"/>
                    </a:cubicBezTo>
                    <a:cubicBezTo>
                      <a:pt x="28" y="8"/>
                      <a:pt x="28" y="8"/>
                      <a:pt x="28" y="8"/>
                    </a:cubicBezTo>
                    <a:cubicBezTo>
                      <a:pt x="28" y="8"/>
                      <a:pt x="28" y="8"/>
                      <a:pt x="28" y="8"/>
                    </a:cubicBezTo>
                    <a:cubicBezTo>
                      <a:pt x="28" y="8"/>
                      <a:pt x="28" y="8"/>
                      <a:pt x="28" y="8"/>
                    </a:cubicBezTo>
                    <a:cubicBezTo>
                      <a:pt x="28" y="8"/>
                      <a:pt x="28" y="7"/>
                      <a:pt x="28" y="7"/>
                    </a:cubicBezTo>
                    <a:cubicBezTo>
                      <a:pt x="28" y="7"/>
                      <a:pt x="28" y="7"/>
                      <a:pt x="28" y="7"/>
                    </a:cubicBezTo>
                    <a:close/>
                    <a:moveTo>
                      <a:pt x="3" y="30"/>
                    </a:moveTo>
                    <a:cubicBezTo>
                      <a:pt x="3" y="31"/>
                      <a:pt x="3" y="33"/>
                      <a:pt x="4" y="34"/>
                    </a:cubicBezTo>
                    <a:cubicBezTo>
                      <a:pt x="3" y="33"/>
                      <a:pt x="2" y="32"/>
                      <a:pt x="3" y="30"/>
                    </a:cubicBezTo>
                    <a:cubicBezTo>
                      <a:pt x="3" y="30"/>
                      <a:pt x="3" y="30"/>
                      <a:pt x="3" y="30"/>
                    </a:cubicBezTo>
                    <a:close/>
                    <a:moveTo>
                      <a:pt x="36" y="9"/>
                    </a:moveTo>
                    <a:cubicBezTo>
                      <a:pt x="37" y="9"/>
                      <a:pt x="37" y="9"/>
                      <a:pt x="37" y="9"/>
                    </a:cubicBezTo>
                    <a:cubicBezTo>
                      <a:pt x="37" y="10"/>
                      <a:pt x="37" y="10"/>
                      <a:pt x="36" y="10"/>
                    </a:cubicBezTo>
                    <a:cubicBezTo>
                      <a:pt x="36" y="10"/>
                      <a:pt x="36" y="10"/>
                      <a:pt x="36" y="10"/>
                    </a:cubicBezTo>
                    <a:cubicBezTo>
                      <a:pt x="36" y="11"/>
                      <a:pt x="36" y="11"/>
                      <a:pt x="36" y="11"/>
                    </a:cubicBezTo>
                    <a:cubicBezTo>
                      <a:pt x="36" y="10"/>
                      <a:pt x="36" y="10"/>
                      <a:pt x="36" y="9"/>
                    </a:cubicBezTo>
                    <a:cubicBezTo>
                      <a:pt x="36" y="9"/>
                      <a:pt x="36" y="9"/>
                      <a:pt x="36" y="9"/>
                    </a:cubicBezTo>
                    <a:close/>
                    <a:moveTo>
                      <a:pt x="45" y="31"/>
                    </a:moveTo>
                    <a:cubicBezTo>
                      <a:pt x="45" y="31"/>
                      <a:pt x="45" y="31"/>
                      <a:pt x="45" y="31"/>
                    </a:cubicBezTo>
                    <a:cubicBezTo>
                      <a:pt x="45" y="31"/>
                      <a:pt x="46" y="31"/>
                      <a:pt x="46" y="31"/>
                    </a:cubicBezTo>
                    <a:cubicBezTo>
                      <a:pt x="46" y="31"/>
                      <a:pt x="46" y="32"/>
                      <a:pt x="46" y="32"/>
                    </a:cubicBezTo>
                    <a:cubicBezTo>
                      <a:pt x="46" y="32"/>
                      <a:pt x="45" y="32"/>
                      <a:pt x="45" y="31"/>
                    </a:cubicBezTo>
                    <a:cubicBezTo>
                      <a:pt x="45" y="31"/>
                      <a:pt x="45" y="31"/>
                      <a:pt x="45" y="31"/>
                    </a:cubicBezTo>
                    <a:close/>
                    <a:moveTo>
                      <a:pt x="39" y="11"/>
                    </a:moveTo>
                    <a:cubicBezTo>
                      <a:pt x="38" y="11"/>
                      <a:pt x="38" y="11"/>
                      <a:pt x="38" y="12"/>
                    </a:cubicBezTo>
                    <a:cubicBezTo>
                      <a:pt x="37" y="12"/>
                      <a:pt x="37" y="12"/>
                      <a:pt x="38" y="11"/>
                    </a:cubicBezTo>
                    <a:cubicBezTo>
                      <a:pt x="38" y="11"/>
                      <a:pt x="38" y="11"/>
                      <a:pt x="38" y="11"/>
                    </a:cubicBezTo>
                    <a:cubicBezTo>
                      <a:pt x="38" y="11"/>
                      <a:pt x="38" y="10"/>
                      <a:pt x="38" y="10"/>
                    </a:cubicBezTo>
                    <a:cubicBezTo>
                      <a:pt x="38" y="10"/>
                      <a:pt x="38" y="10"/>
                      <a:pt x="39" y="10"/>
                    </a:cubicBezTo>
                    <a:cubicBezTo>
                      <a:pt x="39" y="10"/>
                      <a:pt x="39" y="11"/>
                      <a:pt x="39" y="11"/>
                    </a:cubicBezTo>
                    <a:cubicBezTo>
                      <a:pt x="39" y="11"/>
                      <a:pt x="39" y="11"/>
                      <a:pt x="39" y="11"/>
                    </a:cubicBezTo>
                    <a:close/>
                    <a:moveTo>
                      <a:pt x="38" y="12"/>
                    </a:moveTo>
                    <a:cubicBezTo>
                      <a:pt x="38" y="12"/>
                      <a:pt x="39" y="11"/>
                      <a:pt x="39" y="11"/>
                    </a:cubicBezTo>
                    <a:cubicBezTo>
                      <a:pt x="39" y="11"/>
                      <a:pt x="39" y="11"/>
                      <a:pt x="39" y="11"/>
                    </a:cubicBezTo>
                    <a:cubicBezTo>
                      <a:pt x="39" y="12"/>
                      <a:pt x="39" y="12"/>
                      <a:pt x="39" y="12"/>
                    </a:cubicBezTo>
                    <a:cubicBezTo>
                      <a:pt x="38" y="13"/>
                      <a:pt x="38" y="13"/>
                      <a:pt x="38" y="12"/>
                    </a:cubicBezTo>
                    <a:cubicBezTo>
                      <a:pt x="38" y="12"/>
                      <a:pt x="38" y="12"/>
                      <a:pt x="38" y="12"/>
                    </a:cubicBezTo>
                    <a:cubicBezTo>
                      <a:pt x="38" y="12"/>
                      <a:pt x="38" y="12"/>
                      <a:pt x="38" y="12"/>
                    </a:cubicBezTo>
                    <a:close/>
                    <a:moveTo>
                      <a:pt x="44" y="37"/>
                    </a:moveTo>
                    <a:cubicBezTo>
                      <a:pt x="44" y="38"/>
                      <a:pt x="44" y="38"/>
                      <a:pt x="44" y="38"/>
                    </a:cubicBezTo>
                    <a:cubicBezTo>
                      <a:pt x="43" y="38"/>
                      <a:pt x="43" y="37"/>
                      <a:pt x="43" y="37"/>
                    </a:cubicBezTo>
                    <a:cubicBezTo>
                      <a:pt x="43" y="37"/>
                      <a:pt x="43" y="37"/>
                      <a:pt x="43" y="37"/>
                    </a:cubicBezTo>
                    <a:cubicBezTo>
                      <a:pt x="43" y="37"/>
                      <a:pt x="44" y="37"/>
                      <a:pt x="44" y="37"/>
                    </a:cubicBezTo>
                    <a:cubicBezTo>
                      <a:pt x="44" y="37"/>
                      <a:pt x="44" y="37"/>
                      <a:pt x="44" y="37"/>
                    </a:cubicBezTo>
                    <a:close/>
                    <a:moveTo>
                      <a:pt x="9" y="31"/>
                    </a:moveTo>
                    <a:cubicBezTo>
                      <a:pt x="9" y="32"/>
                      <a:pt x="9" y="32"/>
                      <a:pt x="9" y="32"/>
                    </a:cubicBezTo>
                    <a:cubicBezTo>
                      <a:pt x="9" y="32"/>
                      <a:pt x="8" y="32"/>
                      <a:pt x="8" y="32"/>
                    </a:cubicBezTo>
                    <a:cubicBezTo>
                      <a:pt x="8" y="32"/>
                      <a:pt x="8" y="32"/>
                      <a:pt x="8" y="32"/>
                    </a:cubicBezTo>
                    <a:cubicBezTo>
                      <a:pt x="8" y="32"/>
                      <a:pt x="8" y="32"/>
                      <a:pt x="8" y="32"/>
                    </a:cubicBezTo>
                    <a:cubicBezTo>
                      <a:pt x="8" y="32"/>
                      <a:pt x="8" y="32"/>
                      <a:pt x="8" y="32"/>
                    </a:cubicBezTo>
                    <a:cubicBezTo>
                      <a:pt x="8" y="32"/>
                      <a:pt x="8" y="32"/>
                      <a:pt x="8" y="32"/>
                    </a:cubicBezTo>
                    <a:cubicBezTo>
                      <a:pt x="8" y="32"/>
                      <a:pt x="8" y="32"/>
                      <a:pt x="8" y="32"/>
                    </a:cubicBezTo>
                    <a:cubicBezTo>
                      <a:pt x="8" y="32"/>
                      <a:pt x="8" y="32"/>
                      <a:pt x="9" y="32"/>
                    </a:cubicBezTo>
                    <a:cubicBezTo>
                      <a:pt x="9" y="32"/>
                      <a:pt x="9" y="31"/>
                      <a:pt x="9" y="31"/>
                    </a:cubicBezTo>
                    <a:cubicBezTo>
                      <a:pt x="9" y="31"/>
                      <a:pt x="9" y="31"/>
                      <a:pt x="9" y="31"/>
                    </a:cubicBezTo>
                    <a:close/>
                    <a:moveTo>
                      <a:pt x="46" y="21"/>
                    </a:moveTo>
                    <a:cubicBezTo>
                      <a:pt x="46" y="21"/>
                      <a:pt x="45" y="21"/>
                      <a:pt x="44" y="21"/>
                    </a:cubicBezTo>
                    <a:cubicBezTo>
                      <a:pt x="44" y="21"/>
                      <a:pt x="44" y="21"/>
                      <a:pt x="44" y="21"/>
                    </a:cubicBezTo>
                    <a:cubicBezTo>
                      <a:pt x="44" y="21"/>
                      <a:pt x="44" y="21"/>
                      <a:pt x="45" y="21"/>
                    </a:cubicBezTo>
                    <a:cubicBezTo>
                      <a:pt x="45" y="21"/>
                      <a:pt x="45" y="21"/>
                      <a:pt x="46" y="20"/>
                    </a:cubicBezTo>
                    <a:cubicBezTo>
                      <a:pt x="46" y="20"/>
                      <a:pt x="46" y="20"/>
                      <a:pt x="46" y="21"/>
                    </a:cubicBezTo>
                    <a:cubicBezTo>
                      <a:pt x="46" y="21"/>
                      <a:pt x="46" y="21"/>
                      <a:pt x="46" y="21"/>
                    </a:cubicBezTo>
                    <a:cubicBezTo>
                      <a:pt x="46" y="21"/>
                      <a:pt x="46" y="21"/>
                      <a:pt x="46" y="21"/>
                    </a:cubicBezTo>
                    <a:close/>
                    <a:moveTo>
                      <a:pt x="47" y="29"/>
                    </a:moveTo>
                    <a:cubicBezTo>
                      <a:pt x="46" y="29"/>
                      <a:pt x="46" y="29"/>
                      <a:pt x="45" y="29"/>
                    </a:cubicBezTo>
                    <a:cubicBezTo>
                      <a:pt x="45" y="29"/>
                      <a:pt x="45" y="29"/>
                      <a:pt x="46" y="29"/>
                    </a:cubicBezTo>
                    <a:cubicBezTo>
                      <a:pt x="46" y="29"/>
                      <a:pt x="46" y="29"/>
                      <a:pt x="47" y="29"/>
                    </a:cubicBezTo>
                    <a:cubicBezTo>
                      <a:pt x="47" y="29"/>
                      <a:pt x="47" y="29"/>
                      <a:pt x="47" y="29"/>
                    </a:cubicBezTo>
                    <a:cubicBezTo>
                      <a:pt x="47" y="29"/>
                      <a:pt x="47" y="29"/>
                      <a:pt x="47" y="29"/>
                    </a:cubicBezTo>
                    <a:cubicBezTo>
                      <a:pt x="47" y="29"/>
                      <a:pt x="47" y="29"/>
                      <a:pt x="47" y="29"/>
                    </a:cubicBezTo>
                    <a:close/>
                    <a:moveTo>
                      <a:pt x="7" y="25"/>
                    </a:moveTo>
                    <a:cubicBezTo>
                      <a:pt x="7" y="25"/>
                      <a:pt x="7" y="25"/>
                      <a:pt x="8" y="25"/>
                    </a:cubicBezTo>
                    <a:cubicBezTo>
                      <a:pt x="8" y="25"/>
                      <a:pt x="8" y="25"/>
                      <a:pt x="9" y="25"/>
                    </a:cubicBezTo>
                    <a:cubicBezTo>
                      <a:pt x="9" y="25"/>
                      <a:pt x="9" y="25"/>
                      <a:pt x="9" y="25"/>
                    </a:cubicBezTo>
                    <a:cubicBezTo>
                      <a:pt x="9" y="25"/>
                      <a:pt x="9" y="25"/>
                      <a:pt x="9" y="25"/>
                    </a:cubicBezTo>
                    <a:cubicBezTo>
                      <a:pt x="9" y="25"/>
                      <a:pt x="8" y="25"/>
                      <a:pt x="8" y="25"/>
                    </a:cubicBezTo>
                    <a:cubicBezTo>
                      <a:pt x="8" y="25"/>
                      <a:pt x="8" y="25"/>
                      <a:pt x="7" y="25"/>
                    </a:cubicBezTo>
                    <a:cubicBezTo>
                      <a:pt x="7" y="25"/>
                      <a:pt x="7" y="25"/>
                      <a:pt x="7" y="25"/>
                    </a:cubicBezTo>
                    <a:cubicBezTo>
                      <a:pt x="7" y="25"/>
                      <a:pt x="7" y="25"/>
                      <a:pt x="7" y="25"/>
                    </a:cubicBezTo>
                    <a:close/>
                    <a:moveTo>
                      <a:pt x="40" y="21"/>
                    </a:moveTo>
                    <a:cubicBezTo>
                      <a:pt x="40" y="21"/>
                      <a:pt x="40" y="21"/>
                      <a:pt x="40" y="21"/>
                    </a:cubicBezTo>
                    <a:cubicBezTo>
                      <a:pt x="40" y="21"/>
                      <a:pt x="40" y="21"/>
                      <a:pt x="40" y="21"/>
                    </a:cubicBezTo>
                    <a:cubicBezTo>
                      <a:pt x="40" y="21"/>
                      <a:pt x="40" y="21"/>
                      <a:pt x="40" y="20"/>
                    </a:cubicBezTo>
                    <a:cubicBezTo>
                      <a:pt x="40" y="20"/>
                      <a:pt x="40" y="20"/>
                      <a:pt x="40" y="20"/>
                    </a:cubicBezTo>
                    <a:cubicBezTo>
                      <a:pt x="40" y="20"/>
                      <a:pt x="40" y="20"/>
                      <a:pt x="40" y="20"/>
                    </a:cubicBezTo>
                    <a:cubicBezTo>
                      <a:pt x="40" y="20"/>
                      <a:pt x="40" y="20"/>
                      <a:pt x="40" y="20"/>
                    </a:cubicBezTo>
                    <a:cubicBezTo>
                      <a:pt x="39" y="20"/>
                      <a:pt x="39" y="21"/>
                      <a:pt x="40" y="21"/>
                    </a:cubicBezTo>
                    <a:cubicBezTo>
                      <a:pt x="40" y="21"/>
                      <a:pt x="40" y="21"/>
                      <a:pt x="40" y="21"/>
                    </a:cubicBezTo>
                    <a:close/>
                    <a:moveTo>
                      <a:pt x="16" y="17"/>
                    </a:moveTo>
                    <a:cubicBezTo>
                      <a:pt x="16" y="17"/>
                      <a:pt x="16" y="17"/>
                      <a:pt x="16" y="17"/>
                    </a:cubicBezTo>
                    <a:cubicBezTo>
                      <a:pt x="15" y="17"/>
                      <a:pt x="15" y="18"/>
                      <a:pt x="15" y="18"/>
                    </a:cubicBezTo>
                    <a:cubicBezTo>
                      <a:pt x="15" y="18"/>
                      <a:pt x="15" y="18"/>
                      <a:pt x="16" y="18"/>
                    </a:cubicBezTo>
                    <a:cubicBezTo>
                      <a:pt x="16" y="18"/>
                      <a:pt x="16" y="18"/>
                      <a:pt x="16" y="18"/>
                    </a:cubicBezTo>
                    <a:cubicBezTo>
                      <a:pt x="16" y="17"/>
                      <a:pt x="16" y="17"/>
                      <a:pt x="16" y="17"/>
                    </a:cubicBezTo>
                    <a:close/>
                    <a:moveTo>
                      <a:pt x="35" y="39"/>
                    </a:moveTo>
                    <a:cubicBezTo>
                      <a:pt x="35" y="39"/>
                      <a:pt x="35" y="39"/>
                      <a:pt x="35" y="39"/>
                    </a:cubicBezTo>
                    <a:cubicBezTo>
                      <a:pt x="35" y="39"/>
                      <a:pt x="35" y="39"/>
                      <a:pt x="35" y="38"/>
                    </a:cubicBezTo>
                    <a:cubicBezTo>
                      <a:pt x="35" y="38"/>
                      <a:pt x="35" y="38"/>
                      <a:pt x="35" y="38"/>
                    </a:cubicBezTo>
                    <a:cubicBezTo>
                      <a:pt x="35" y="38"/>
                      <a:pt x="35" y="38"/>
                      <a:pt x="35" y="38"/>
                    </a:cubicBezTo>
                    <a:cubicBezTo>
                      <a:pt x="34" y="38"/>
                      <a:pt x="35" y="39"/>
                      <a:pt x="35" y="39"/>
                    </a:cubicBezTo>
                    <a:close/>
                    <a:moveTo>
                      <a:pt x="14" y="21"/>
                    </a:moveTo>
                    <a:cubicBezTo>
                      <a:pt x="13" y="21"/>
                      <a:pt x="13" y="22"/>
                      <a:pt x="13" y="21"/>
                    </a:cubicBezTo>
                    <a:cubicBezTo>
                      <a:pt x="13" y="21"/>
                      <a:pt x="13" y="21"/>
                      <a:pt x="13" y="21"/>
                    </a:cubicBezTo>
                    <a:cubicBezTo>
                      <a:pt x="13" y="21"/>
                      <a:pt x="13" y="21"/>
                      <a:pt x="13" y="21"/>
                    </a:cubicBezTo>
                    <a:cubicBezTo>
                      <a:pt x="13" y="21"/>
                      <a:pt x="13" y="21"/>
                      <a:pt x="13" y="21"/>
                    </a:cubicBezTo>
                    <a:cubicBezTo>
                      <a:pt x="13" y="21"/>
                      <a:pt x="13" y="21"/>
                      <a:pt x="14" y="21"/>
                    </a:cubicBezTo>
                    <a:cubicBezTo>
                      <a:pt x="14" y="21"/>
                      <a:pt x="14" y="21"/>
                      <a:pt x="14" y="21"/>
                    </a:cubicBezTo>
                    <a:close/>
                    <a:moveTo>
                      <a:pt x="37" y="37"/>
                    </a:moveTo>
                    <a:cubicBezTo>
                      <a:pt x="37" y="37"/>
                      <a:pt x="37" y="37"/>
                      <a:pt x="37" y="37"/>
                    </a:cubicBezTo>
                    <a:cubicBezTo>
                      <a:pt x="37" y="37"/>
                      <a:pt x="37" y="37"/>
                      <a:pt x="37" y="37"/>
                    </a:cubicBezTo>
                    <a:cubicBezTo>
                      <a:pt x="37" y="37"/>
                      <a:pt x="37" y="38"/>
                      <a:pt x="37" y="38"/>
                    </a:cubicBezTo>
                    <a:cubicBezTo>
                      <a:pt x="37" y="38"/>
                      <a:pt x="37" y="38"/>
                      <a:pt x="37" y="37"/>
                    </a:cubicBezTo>
                    <a:cubicBezTo>
                      <a:pt x="37" y="37"/>
                      <a:pt x="37" y="37"/>
                      <a:pt x="37" y="37"/>
                    </a:cubicBezTo>
                    <a:cubicBezTo>
                      <a:pt x="37" y="37"/>
                      <a:pt x="37" y="37"/>
                      <a:pt x="37" y="37"/>
                    </a:cubicBezTo>
                    <a:close/>
                    <a:moveTo>
                      <a:pt x="28" y="12"/>
                    </a:moveTo>
                    <a:cubicBezTo>
                      <a:pt x="28" y="12"/>
                      <a:pt x="28" y="12"/>
                      <a:pt x="28" y="12"/>
                    </a:cubicBezTo>
                    <a:cubicBezTo>
                      <a:pt x="28" y="12"/>
                      <a:pt x="28" y="12"/>
                      <a:pt x="28" y="12"/>
                    </a:cubicBezTo>
                    <a:cubicBezTo>
                      <a:pt x="28" y="12"/>
                      <a:pt x="28" y="12"/>
                      <a:pt x="28" y="12"/>
                    </a:cubicBezTo>
                    <a:cubicBezTo>
                      <a:pt x="28" y="11"/>
                      <a:pt x="28" y="11"/>
                      <a:pt x="28" y="11"/>
                    </a:cubicBezTo>
                    <a:cubicBezTo>
                      <a:pt x="28" y="12"/>
                      <a:pt x="28" y="12"/>
                      <a:pt x="28" y="12"/>
                    </a:cubicBezTo>
                    <a:cubicBezTo>
                      <a:pt x="28" y="12"/>
                      <a:pt x="28" y="12"/>
                      <a:pt x="28" y="12"/>
                    </a:cubicBezTo>
                    <a:cubicBezTo>
                      <a:pt x="28" y="12"/>
                      <a:pt x="28" y="12"/>
                      <a:pt x="28" y="12"/>
                    </a:cubicBezTo>
                    <a:close/>
                    <a:moveTo>
                      <a:pt x="31" y="13"/>
                    </a:moveTo>
                    <a:cubicBezTo>
                      <a:pt x="31" y="13"/>
                      <a:pt x="31" y="13"/>
                      <a:pt x="31" y="13"/>
                    </a:cubicBezTo>
                    <a:cubicBezTo>
                      <a:pt x="30" y="14"/>
                      <a:pt x="30" y="14"/>
                      <a:pt x="30" y="13"/>
                    </a:cubicBezTo>
                    <a:cubicBezTo>
                      <a:pt x="30" y="13"/>
                      <a:pt x="30" y="13"/>
                      <a:pt x="30" y="13"/>
                    </a:cubicBezTo>
                    <a:cubicBezTo>
                      <a:pt x="30" y="13"/>
                      <a:pt x="30" y="13"/>
                      <a:pt x="30" y="13"/>
                    </a:cubicBezTo>
                    <a:cubicBezTo>
                      <a:pt x="30" y="13"/>
                      <a:pt x="31" y="13"/>
                      <a:pt x="31" y="13"/>
                    </a:cubicBezTo>
                    <a:cubicBezTo>
                      <a:pt x="31" y="13"/>
                      <a:pt x="31" y="13"/>
                      <a:pt x="31" y="13"/>
                    </a:cubicBezTo>
                    <a:close/>
                    <a:moveTo>
                      <a:pt x="39" y="35"/>
                    </a:moveTo>
                    <a:cubicBezTo>
                      <a:pt x="39" y="35"/>
                      <a:pt x="39" y="35"/>
                      <a:pt x="39" y="35"/>
                    </a:cubicBezTo>
                    <a:cubicBezTo>
                      <a:pt x="39" y="36"/>
                      <a:pt x="39" y="36"/>
                      <a:pt x="39" y="36"/>
                    </a:cubicBezTo>
                    <a:cubicBezTo>
                      <a:pt x="39" y="36"/>
                      <a:pt x="39" y="36"/>
                      <a:pt x="39" y="35"/>
                    </a:cubicBezTo>
                    <a:cubicBezTo>
                      <a:pt x="39" y="35"/>
                      <a:pt x="39" y="35"/>
                      <a:pt x="39" y="35"/>
                    </a:cubicBezTo>
                    <a:cubicBezTo>
                      <a:pt x="39" y="35"/>
                      <a:pt x="39" y="35"/>
                      <a:pt x="39" y="35"/>
                    </a:cubicBezTo>
                    <a:close/>
                    <a:moveTo>
                      <a:pt x="13" y="24"/>
                    </a:moveTo>
                    <a:cubicBezTo>
                      <a:pt x="12" y="24"/>
                      <a:pt x="12" y="24"/>
                      <a:pt x="12" y="23"/>
                    </a:cubicBezTo>
                    <a:cubicBezTo>
                      <a:pt x="12" y="23"/>
                      <a:pt x="12" y="23"/>
                      <a:pt x="12" y="23"/>
                    </a:cubicBezTo>
                    <a:cubicBezTo>
                      <a:pt x="13" y="23"/>
                      <a:pt x="13" y="23"/>
                      <a:pt x="13" y="23"/>
                    </a:cubicBezTo>
                    <a:cubicBezTo>
                      <a:pt x="13" y="24"/>
                      <a:pt x="13" y="24"/>
                      <a:pt x="13" y="24"/>
                    </a:cubicBezTo>
                    <a:cubicBezTo>
                      <a:pt x="13" y="24"/>
                      <a:pt x="13" y="24"/>
                      <a:pt x="13" y="24"/>
                    </a:cubicBezTo>
                    <a:close/>
                    <a:moveTo>
                      <a:pt x="27" y="41"/>
                    </a:moveTo>
                    <a:cubicBezTo>
                      <a:pt x="27" y="41"/>
                      <a:pt x="27" y="41"/>
                      <a:pt x="27" y="41"/>
                    </a:cubicBezTo>
                    <a:cubicBezTo>
                      <a:pt x="27" y="41"/>
                      <a:pt x="28" y="41"/>
                      <a:pt x="27" y="41"/>
                    </a:cubicBezTo>
                    <a:cubicBezTo>
                      <a:pt x="27" y="42"/>
                      <a:pt x="27" y="42"/>
                      <a:pt x="27" y="42"/>
                    </a:cubicBezTo>
                    <a:cubicBezTo>
                      <a:pt x="27" y="42"/>
                      <a:pt x="27" y="42"/>
                      <a:pt x="27" y="41"/>
                    </a:cubicBezTo>
                    <a:cubicBezTo>
                      <a:pt x="27" y="41"/>
                      <a:pt x="27" y="41"/>
                      <a:pt x="27" y="41"/>
                    </a:cubicBezTo>
                    <a:close/>
                    <a:moveTo>
                      <a:pt x="39" y="18"/>
                    </a:moveTo>
                    <a:cubicBezTo>
                      <a:pt x="39" y="18"/>
                      <a:pt x="39" y="18"/>
                      <a:pt x="39" y="18"/>
                    </a:cubicBezTo>
                    <a:cubicBezTo>
                      <a:pt x="39" y="18"/>
                      <a:pt x="39" y="18"/>
                      <a:pt x="39" y="18"/>
                    </a:cubicBezTo>
                    <a:cubicBezTo>
                      <a:pt x="38" y="18"/>
                      <a:pt x="38" y="18"/>
                      <a:pt x="38" y="18"/>
                    </a:cubicBezTo>
                    <a:cubicBezTo>
                      <a:pt x="38" y="18"/>
                      <a:pt x="39" y="19"/>
                      <a:pt x="39" y="19"/>
                    </a:cubicBezTo>
                    <a:cubicBezTo>
                      <a:pt x="39" y="19"/>
                      <a:pt x="39" y="18"/>
                      <a:pt x="39" y="18"/>
                    </a:cubicBezTo>
                    <a:close/>
                    <a:moveTo>
                      <a:pt x="14" y="19"/>
                    </a:moveTo>
                    <a:cubicBezTo>
                      <a:pt x="14" y="19"/>
                      <a:pt x="14" y="19"/>
                      <a:pt x="14" y="19"/>
                    </a:cubicBezTo>
                    <a:cubicBezTo>
                      <a:pt x="14" y="19"/>
                      <a:pt x="15" y="19"/>
                      <a:pt x="15" y="19"/>
                    </a:cubicBezTo>
                    <a:cubicBezTo>
                      <a:pt x="15" y="19"/>
                      <a:pt x="14" y="20"/>
                      <a:pt x="14" y="20"/>
                    </a:cubicBezTo>
                    <a:cubicBezTo>
                      <a:pt x="14" y="20"/>
                      <a:pt x="14" y="20"/>
                      <a:pt x="14" y="19"/>
                    </a:cubicBezTo>
                    <a:cubicBezTo>
                      <a:pt x="14" y="19"/>
                      <a:pt x="14" y="19"/>
                      <a:pt x="14" y="19"/>
                    </a:cubicBezTo>
                    <a:close/>
                    <a:moveTo>
                      <a:pt x="16" y="36"/>
                    </a:moveTo>
                    <a:cubicBezTo>
                      <a:pt x="16" y="36"/>
                      <a:pt x="16" y="36"/>
                      <a:pt x="16" y="36"/>
                    </a:cubicBezTo>
                    <a:cubicBezTo>
                      <a:pt x="16" y="36"/>
                      <a:pt x="16" y="37"/>
                      <a:pt x="16" y="37"/>
                    </a:cubicBezTo>
                    <a:cubicBezTo>
                      <a:pt x="16" y="37"/>
                      <a:pt x="16" y="37"/>
                      <a:pt x="16" y="37"/>
                    </a:cubicBezTo>
                    <a:cubicBezTo>
                      <a:pt x="17" y="37"/>
                      <a:pt x="17" y="36"/>
                      <a:pt x="16" y="36"/>
                    </a:cubicBezTo>
                    <a:close/>
                    <a:moveTo>
                      <a:pt x="35" y="14"/>
                    </a:moveTo>
                    <a:cubicBezTo>
                      <a:pt x="35" y="15"/>
                      <a:pt x="36" y="15"/>
                      <a:pt x="35" y="15"/>
                    </a:cubicBezTo>
                    <a:cubicBezTo>
                      <a:pt x="35" y="15"/>
                      <a:pt x="35" y="15"/>
                      <a:pt x="35" y="15"/>
                    </a:cubicBezTo>
                    <a:cubicBezTo>
                      <a:pt x="35" y="15"/>
                      <a:pt x="35" y="15"/>
                      <a:pt x="35" y="15"/>
                    </a:cubicBezTo>
                    <a:cubicBezTo>
                      <a:pt x="35" y="15"/>
                      <a:pt x="35" y="15"/>
                      <a:pt x="35" y="14"/>
                    </a:cubicBezTo>
                    <a:cubicBezTo>
                      <a:pt x="35" y="14"/>
                      <a:pt x="35" y="14"/>
                      <a:pt x="35" y="14"/>
                    </a:cubicBezTo>
                    <a:close/>
                    <a:moveTo>
                      <a:pt x="42" y="25"/>
                    </a:moveTo>
                    <a:cubicBezTo>
                      <a:pt x="41" y="25"/>
                      <a:pt x="41" y="25"/>
                      <a:pt x="41" y="25"/>
                    </a:cubicBezTo>
                    <a:cubicBezTo>
                      <a:pt x="41" y="25"/>
                      <a:pt x="41" y="25"/>
                      <a:pt x="41" y="25"/>
                    </a:cubicBezTo>
                    <a:cubicBezTo>
                      <a:pt x="41" y="25"/>
                      <a:pt x="41" y="25"/>
                      <a:pt x="41" y="24"/>
                    </a:cubicBezTo>
                    <a:cubicBezTo>
                      <a:pt x="41" y="24"/>
                      <a:pt x="42" y="25"/>
                      <a:pt x="42" y="25"/>
                    </a:cubicBezTo>
                    <a:cubicBezTo>
                      <a:pt x="42" y="25"/>
                      <a:pt x="42" y="25"/>
                      <a:pt x="42" y="25"/>
                    </a:cubicBezTo>
                    <a:cubicBezTo>
                      <a:pt x="42" y="25"/>
                      <a:pt x="42" y="25"/>
                      <a:pt x="42" y="25"/>
                    </a:cubicBezTo>
                    <a:cubicBezTo>
                      <a:pt x="42" y="25"/>
                      <a:pt x="42" y="25"/>
                      <a:pt x="42" y="25"/>
                    </a:cubicBezTo>
                    <a:close/>
                    <a:moveTo>
                      <a:pt x="42" y="32"/>
                    </a:moveTo>
                    <a:cubicBezTo>
                      <a:pt x="42" y="32"/>
                      <a:pt x="41" y="32"/>
                      <a:pt x="41" y="32"/>
                    </a:cubicBezTo>
                    <a:cubicBezTo>
                      <a:pt x="41" y="32"/>
                      <a:pt x="41" y="32"/>
                      <a:pt x="41" y="32"/>
                    </a:cubicBezTo>
                    <a:cubicBezTo>
                      <a:pt x="41" y="32"/>
                      <a:pt x="41" y="32"/>
                      <a:pt x="41" y="32"/>
                    </a:cubicBezTo>
                    <a:cubicBezTo>
                      <a:pt x="41" y="32"/>
                      <a:pt x="41" y="32"/>
                      <a:pt x="41" y="32"/>
                    </a:cubicBezTo>
                    <a:cubicBezTo>
                      <a:pt x="42" y="32"/>
                      <a:pt x="42" y="32"/>
                      <a:pt x="42" y="32"/>
                    </a:cubicBezTo>
                    <a:cubicBezTo>
                      <a:pt x="42" y="32"/>
                      <a:pt x="42" y="32"/>
                      <a:pt x="42" y="32"/>
                    </a:cubicBezTo>
                    <a:close/>
                    <a:moveTo>
                      <a:pt x="41" y="22"/>
                    </a:moveTo>
                    <a:cubicBezTo>
                      <a:pt x="41" y="23"/>
                      <a:pt x="41" y="23"/>
                      <a:pt x="41" y="23"/>
                    </a:cubicBezTo>
                    <a:cubicBezTo>
                      <a:pt x="41" y="23"/>
                      <a:pt x="41" y="23"/>
                      <a:pt x="41" y="23"/>
                    </a:cubicBezTo>
                    <a:cubicBezTo>
                      <a:pt x="41" y="23"/>
                      <a:pt x="41" y="23"/>
                      <a:pt x="41" y="23"/>
                    </a:cubicBezTo>
                    <a:cubicBezTo>
                      <a:pt x="40" y="23"/>
                      <a:pt x="40" y="23"/>
                      <a:pt x="41" y="22"/>
                    </a:cubicBezTo>
                    <a:cubicBezTo>
                      <a:pt x="41" y="22"/>
                      <a:pt x="41" y="22"/>
                      <a:pt x="41" y="22"/>
                    </a:cubicBezTo>
                    <a:cubicBezTo>
                      <a:pt x="41" y="22"/>
                      <a:pt x="41" y="22"/>
                      <a:pt x="41" y="22"/>
                    </a:cubicBezTo>
                    <a:cubicBezTo>
                      <a:pt x="41" y="22"/>
                      <a:pt x="41" y="22"/>
                      <a:pt x="41" y="22"/>
                    </a:cubicBezTo>
                    <a:close/>
                    <a:moveTo>
                      <a:pt x="41" y="30"/>
                    </a:moveTo>
                    <a:cubicBezTo>
                      <a:pt x="41" y="30"/>
                      <a:pt x="41" y="30"/>
                      <a:pt x="41" y="29"/>
                    </a:cubicBezTo>
                    <a:cubicBezTo>
                      <a:pt x="42" y="29"/>
                      <a:pt x="42" y="29"/>
                      <a:pt x="42" y="29"/>
                    </a:cubicBezTo>
                    <a:cubicBezTo>
                      <a:pt x="42" y="29"/>
                      <a:pt x="42" y="30"/>
                      <a:pt x="42" y="30"/>
                    </a:cubicBezTo>
                    <a:cubicBezTo>
                      <a:pt x="42" y="30"/>
                      <a:pt x="42" y="30"/>
                      <a:pt x="42" y="30"/>
                    </a:cubicBezTo>
                    <a:cubicBezTo>
                      <a:pt x="42" y="30"/>
                      <a:pt x="42" y="30"/>
                      <a:pt x="41" y="30"/>
                    </a:cubicBezTo>
                    <a:cubicBezTo>
                      <a:pt x="41" y="30"/>
                      <a:pt x="41" y="30"/>
                      <a:pt x="41" y="30"/>
                    </a:cubicBezTo>
                    <a:close/>
                    <a:moveTo>
                      <a:pt x="43" y="18"/>
                    </a:moveTo>
                    <a:cubicBezTo>
                      <a:pt x="43" y="18"/>
                      <a:pt x="43" y="18"/>
                      <a:pt x="43" y="17"/>
                    </a:cubicBezTo>
                    <a:cubicBezTo>
                      <a:pt x="43" y="17"/>
                      <a:pt x="44" y="17"/>
                      <a:pt x="44" y="17"/>
                    </a:cubicBezTo>
                    <a:cubicBezTo>
                      <a:pt x="44" y="17"/>
                      <a:pt x="44" y="17"/>
                      <a:pt x="44" y="17"/>
                    </a:cubicBezTo>
                    <a:cubicBezTo>
                      <a:pt x="44" y="17"/>
                      <a:pt x="44" y="17"/>
                      <a:pt x="44" y="17"/>
                    </a:cubicBezTo>
                    <a:cubicBezTo>
                      <a:pt x="44" y="17"/>
                      <a:pt x="44" y="17"/>
                      <a:pt x="44" y="17"/>
                    </a:cubicBezTo>
                    <a:cubicBezTo>
                      <a:pt x="44" y="17"/>
                      <a:pt x="43" y="18"/>
                      <a:pt x="43" y="18"/>
                    </a:cubicBezTo>
                    <a:cubicBezTo>
                      <a:pt x="43" y="18"/>
                      <a:pt x="43" y="18"/>
                      <a:pt x="43" y="18"/>
                    </a:cubicBezTo>
                    <a:close/>
                    <a:moveTo>
                      <a:pt x="24" y="11"/>
                    </a:move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2"/>
                    </a:cubicBezTo>
                    <a:cubicBezTo>
                      <a:pt x="24" y="12"/>
                      <a:pt x="24" y="12"/>
                      <a:pt x="24" y="11"/>
                    </a:cubicBezTo>
                    <a:cubicBezTo>
                      <a:pt x="24" y="11"/>
                      <a:pt x="24" y="11"/>
                      <a:pt x="24" y="11"/>
                    </a:cubicBezTo>
                    <a:close/>
                    <a:moveTo>
                      <a:pt x="18" y="16"/>
                    </a:moveTo>
                    <a:cubicBezTo>
                      <a:pt x="18" y="16"/>
                      <a:pt x="18" y="16"/>
                      <a:pt x="18" y="16"/>
                    </a:cubicBezTo>
                    <a:cubicBezTo>
                      <a:pt x="18" y="16"/>
                      <a:pt x="18" y="16"/>
                      <a:pt x="18" y="16"/>
                    </a:cubicBezTo>
                    <a:cubicBezTo>
                      <a:pt x="18" y="16"/>
                      <a:pt x="17" y="16"/>
                      <a:pt x="17" y="16"/>
                    </a:cubicBezTo>
                    <a:cubicBezTo>
                      <a:pt x="17" y="16"/>
                      <a:pt x="17" y="16"/>
                      <a:pt x="17" y="16"/>
                    </a:cubicBezTo>
                    <a:cubicBezTo>
                      <a:pt x="17" y="16"/>
                      <a:pt x="17" y="16"/>
                      <a:pt x="17" y="16"/>
                    </a:cubicBezTo>
                    <a:cubicBezTo>
                      <a:pt x="17" y="16"/>
                      <a:pt x="18" y="16"/>
                      <a:pt x="18" y="16"/>
                    </a:cubicBezTo>
                    <a:cubicBezTo>
                      <a:pt x="18" y="16"/>
                      <a:pt x="18" y="16"/>
                      <a:pt x="18" y="16"/>
                    </a:cubicBezTo>
                    <a:close/>
                    <a:moveTo>
                      <a:pt x="37" y="17"/>
                    </a:moveTo>
                    <a:cubicBezTo>
                      <a:pt x="37" y="17"/>
                      <a:pt x="37" y="17"/>
                      <a:pt x="37" y="17"/>
                    </a:cubicBezTo>
                    <a:cubicBezTo>
                      <a:pt x="37" y="17"/>
                      <a:pt x="37" y="17"/>
                      <a:pt x="37" y="16"/>
                    </a:cubicBezTo>
                    <a:cubicBezTo>
                      <a:pt x="37" y="16"/>
                      <a:pt x="37" y="16"/>
                      <a:pt x="37" y="16"/>
                    </a:cubicBezTo>
                    <a:cubicBezTo>
                      <a:pt x="37" y="16"/>
                      <a:pt x="37" y="17"/>
                      <a:pt x="37" y="17"/>
                    </a:cubicBezTo>
                    <a:cubicBezTo>
                      <a:pt x="37" y="17"/>
                      <a:pt x="37" y="17"/>
                      <a:pt x="37" y="17"/>
                    </a:cubicBezTo>
                    <a:cubicBezTo>
                      <a:pt x="37" y="17"/>
                      <a:pt x="37" y="17"/>
                      <a:pt x="37" y="17"/>
                    </a:cubicBezTo>
                    <a:close/>
                    <a:moveTo>
                      <a:pt x="41" y="27"/>
                    </a:moveTo>
                    <a:cubicBezTo>
                      <a:pt x="41" y="27"/>
                      <a:pt x="41" y="27"/>
                      <a:pt x="41" y="27"/>
                    </a:cubicBezTo>
                    <a:cubicBezTo>
                      <a:pt x="41" y="27"/>
                      <a:pt x="41" y="27"/>
                      <a:pt x="41" y="27"/>
                    </a:cubicBezTo>
                    <a:cubicBezTo>
                      <a:pt x="42" y="27"/>
                      <a:pt x="42" y="27"/>
                      <a:pt x="42" y="27"/>
                    </a:cubicBezTo>
                    <a:cubicBezTo>
                      <a:pt x="42" y="27"/>
                      <a:pt x="41" y="28"/>
                      <a:pt x="41" y="27"/>
                    </a:cubicBezTo>
                    <a:cubicBezTo>
                      <a:pt x="41" y="27"/>
                      <a:pt x="41" y="27"/>
                      <a:pt x="41" y="27"/>
                    </a:cubicBezTo>
                    <a:close/>
                    <a:moveTo>
                      <a:pt x="22" y="41"/>
                    </a:moveTo>
                    <a:cubicBezTo>
                      <a:pt x="22" y="41"/>
                      <a:pt x="22" y="41"/>
                      <a:pt x="22" y="41"/>
                    </a:cubicBezTo>
                    <a:cubicBezTo>
                      <a:pt x="22" y="40"/>
                      <a:pt x="22" y="40"/>
                      <a:pt x="22" y="40"/>
                    </a:cubicBezTo>
                    <a:cubicBezTo>
                      <a:pt x="22" y="40"/>
                      <a:pt x="22" y="40"/>
                      <a:pt x="22" y="40"/>
                    </a:cubicBezTo>
                    <a:cubicBezTo>
                      <a:pt x="22" y="41"/>
                      <a:pt x="22" y="41"/>
                      <a:pt x="22" y="41"/>
                    </a:cubicBezTo>
                    <a:cubicBezTo>
                      <a:pt x="22" y="41"/>
                      <a:pt x="22" y="41"/>
                      <a:pt x="22" y="41"/>
                    </a:cubicBezTo>
                    <a:close/>
                    <a:moveTo>
                      <a:pt x="13" y="32"/>
                    </a:moveTo>
                    <a:cubicBezTo>
                      <a:pt x="13" y="32"/>
                      <a:pt x="13" y="32"/>
                      <a:pt x="13" y="31"/>
                    </a:cubicBezTo>
                    <a:cubicBezTo>
                      <a:pt x="13" y="31"/>
                      <a:pt x="13" y="32"/>
                      <a:pt x="13" y="32"/>
                    </a:cubicBezTo>
                    <a:cubicBezTo>
                      <a:pt x="13" y="32"/>
                      <a:pt x="13" y="32"/>
                      <a:pt x="13" y="32"/>
                    </a:cubicBezTo>
                    <a:cubicBezTo>
                      <a:pt x="13" y="32"/>
                      <a:pt x="13" y="32"/>
                      <a:pt x="13" y="32"/>
                    </a:cubicBezTo>
                    <a:close/>
                    <a:moveTo>
                      <a:pt x="12" y="30"/>
                    </a:moveTo>
                    <a:cubicBezTo>
                      <a:pt x="12" y="30"/>
                      <a:pt x="12" y="30"/>
                      <a:pt x="12" y="30"/>
                    </a:cubicBezTo>
                    <a:cubicBezTo>
                      <a:pt x="12" y="30"/>
                      <a:pt x="12" y="29"/>
                      <a:pt x="12" y="29"/>
                    </a:cubicBezTo>
                    <a:cubicBezTo>
                      <a:pt x="12" y="29"/>
                      <a:pt x="13" y="29"/>
                      <a:pt x="13" y="30"/>
                    </a:cubicBezTo>
                    <a:cubicBezTo>
                      <a:pt x="13" y="30"/>
                      <a:pt x="13" y="30"/>
                      <a:pt x="12" y="30"/>
                    </a:cubicBezTo>
                    <a:cubicBezTo>
                      <a:pt x="12" y="30"/>
                      <a:pt x="12" y="30"/>
                      <a:pt x="12" y="30"/>
                    </a:cubicBezTo>
                    <a:close/>
                    <a:moveTo>
                      <a:pt x="26" y="11"/>
                    </a:moveTo>
                    <a:cubicBezTo>
                      <a:pt x="26" y="11"/>
                      <a:pt x="26" y="11"/>
                      <a:pt x="26" y="11"/>
                    </a:cubicBezTo>
                    <a:cubicBezTo>
                      <a:pt x="26" y="11"/>
                      <a:pt x="26" y="12"/>
                      <a:pt x="26" y="12"/>
                    </a:cubicBezTo>
                    <a:cubicBezTo>
                      <a:pt x="26" y="12"/>
                      <a:pt x="26" y="12"/>
                      <a:pt x="26" y="11"/>
                    </a:cubicBezTo>
                    <a:cubicBezTo>
                      <a:pt x="26" y="11"/>
                      <a:pt x="26" y="11"/>
                      <a:pt x="26" y="11"/>
                    </a:cubicBezTo>
                    <a:cubicBezTo>
                      <a:pt x="26" y="11"/>
                      <a:pt x="26" y="11"/>
                      <a:pt x="26" y="11"/>
                    </a:cubicBezTo>
                    <a:cubicBezTo>
                      <a:pt x="26" y="11"/>
                      <a:pt x="26" y="11"/>
                      <a:pt x="26" y="11"/>
                    </a:cubicBezTo>
                    <a:close/>
                    <a:moveTo>
                      <a:pt x="40" y="33"/>
                    </a:moveTo>
                    <a:cubicBezTo>
                      <a:pt x="41" y="34"/>
                      <a:pt x="41" y="34"/>
                      <a:pt x="41" y="34"/>
                    </a:cubicBezTo>
                    <a:cubicBezTo>
                      <a:pt x="41" y="34"/>
                      <a:pt x="41" y="34"/>
                      <a:pt x="41" y="34"/>
                    </a:cubicBezTo>
                    <a:cubicBezTo>
                      <a:pt x="41" y="34"/>
                      <a:pt x="41" y="34"/>
                      <a:pt x="41" y="34"/>
                    </a:cubicBezTo>
                    <a:cubicBezTo>
                      <a:pt x="40" y="34"/>
                      <a:pt x="40" y="34"/>
                      <a:pt x="40" y="34"/>
                    </a:cubicBezTo>
                    <a:cubicBezTo>
                      <a:pt x="40" y="34"/>
                      <a:pt x="40" y="34"/>
                      <a:pt x="40" y="34"/>
                    </a:cubicBezTo>
                    <a:cubicBezTo>
                      <a:pt x="40" y="34"/>
                      <a:pt x="40" y="34"/>
                      <a:pt x="40" y="33"/>
                    </a:cubicBezTo>
                    <a:cubicBezTo>
                      <a:pt x="40" y="33"/>
                      <a:pt x="40" y="33"/>
                      <a:pt x="40" y="33"/>
                    </a:cubicBezTo>
                    <a:close/>
                    <a:moveTo>
                      <a:pt x="14" y="34"/>
                    </a:moveTo>
                    <a:cubicBezTo>
                      <a:pt x="14" y="34"/>
                      <a:pt x="14" y="34"/>
                      <a:pt x="14" y="34"/>
                    </a:cubicBezTo>
                    <a:cubicBezTo>
                      <a:pt x="15" y="34"/>
                      <a:pt x="15" y="34"/>
                      <a:pt x="15" y="34"/>
                    </a:cubicBezTo>
                    <a:cubicBezTo>
                      <a:pt x="15" y="34"/>
                      <a:pt x="15" y="34"/>
                      <a:pt x="15" y="34"/>
                    </a:cubicBezTo>
                    <a:cubicBezTo>
                      <a:pt x="15" y="35"/>
                      <a:pt x="15" y="35"/>
                      <a:pt x="14" y="34"/>
                    </a:cubicBezTo>
                    <a:cubicBezTo>
                      <a:pt x="14" y="34"/>
                      <a:pt x="14" y="34"/>
                      <a:pt x="14" y="34"/>
                    </a:cubicBezTo>
                    <a:cubicBezTo>
                      <a:pt x="14" y="34"/>
                      <a:pt x="14" y="34"/>
                      <a:pt x="14" y="34"/>
                    </a:cubicBezTo>
                    <a:close/>
                    <a:moveTo>
                      <a:pt x="19" y="15"/>
                    </a:moveTo>
                    <a:cubicBezTo>
                      <a:pt x="19" y="14"/>
                      <a:pt x="19" y="14"/>
                      <a:pt x="19" y="14"/>
                    </a:cubicBezTo>
                    <a:cubicBezTo>
                      <a:pt x="20" y="14"/>
                      <a:pt x="20" y="14"/>
                      <a:pt x="20" y="14"/>
                    </a:cubicBezTo>
                    <a:cubicBezTo>
                      <a:pt x="20" y="14"/>
                      <a:pt x="20" y="14"/>
                      <a:pt x="20" y="14"/>
                    </a:cubicBezTo>
                    <a:cubicBezTo>
                      <a:pt x="20" y="14"/>
                      <a:pt x="20" y="15"/>
                      <a:pt x="20" y="15"/>
                    </a:cubicBezTo>
                    <a:cubicBezTo>
                      <a:pt x="20" y="15"/>
                      <a:pt x="20" y="15"/>
                      <a:pt x="19" y="15"/>
                    </a:cubicBezTo>
                    <a:cubicBezTo>
                      <a:pt x="19" y="15"/>
                      <a:pt x="19" y="15"/>
                      <a:pt x="19" y="15"/>
                    </a:cubicBezTo>
                    <a:cubicBezTo>
                      <a:pt x="19" y="15"/>
                      <a:pt x="19" y="15"/>
                      <a:pt x="19" y="15"/>
                    </a:cubicBezTo>
                    <a:close/>
                    <a:moveTo>
                      <a:pt x="29" y="41"/>
                    </a:moveTo>
                    <a:cubicBezTo>
                      <a:pt x="29" y="41"/>
                      <a:pt x="29" y="41"/>
                      <a:pt x="29" y="41"/>
                    </a:cubicBezTo>
                    <a:cubicBezTo>
                      <a:pt x="30" y="41"/>
                      <a:pt x="30" y="41"/>
                      <a:pt x="30" y="41"/>
                    </a:cubicBezTo>
                    <a:cubicBezTo>
                      <a:pt x="30" y="41"/>
                      <a:pt x="30" y="41"/>
                      <a:pt x="30" y="41"/>
                    </a:cubicBezTo>
                    <a:cubicBezTo>
                      <a:pt x="29" y="41"/>
                      <a:pt x="29" y="41"/>
                      <a:pt x="29" y="41"/>
                    </a:cubicBezTo>
                    <a:cubicBezTo>
                      <a:pt x="29" y="41"/>
                      <a:pt x="29" y="41"/>
                      <a:pt x="29" y="41"/>
                    </a:cubicBezTo>
                    <a:close/>
                    <a:moveTo>
                      <a:pt x="22" y="13"/>
                    </a:moveTo>
                    <a:cubicBezTo>
                      <a:pt x="22" y="13"/>
                      <a:pt x="22" y="13"/>
                      <a:pt x="22" y="13"/>
                    </a:cubicBezTo>
                    <a:cubicBezTo>
                      <a:pt x="22" y="13"/>
                      <a:pt x="22" y="13"/>
                      <a:pt x="22" y="13"/>
                    </a:cubicBezTo>
                    <a:cubicBezTo>
                      <a:pt x="22" y="13"/>
                      <a:pt x="21" y="13"/>
                      <a:pt x="21" y="13"/>
                    </a:cubicBezTo>
                    <a:cubicBezTo>
                      <a:pt x="21" y="13"/>
                      <a:pt x="21" y="13"/>
                      <a:pt x="21" y="13"/>
                    </a:cubicBezTo>
                    <a:cubicBezTo>
                      <a:pt x="21" y="13"/>
                      <a:pt x="21" y="13"/>
                      <a:pt x="21" y="13"/>
                    </a:cubicBezTo>
                    <a:cubicBezTo>
                      <a:pt x="21" y="13"/>
                      <a:pt x="21" y="13"/>
                      <a:pt x="21" y="14"/>
                    </a:cubicBezTo>
                    <a:cubicBezTo>
                      <a:pt x="21" y="13"/>
                      <a:pt x="21" y="13"/>
                      <a:pt x="21" y="13"/>
                    </a:cubicBezTo>
                    <a:cubicBezTo>
                      <a:pt x="21" y="13"/>
                      <a:pt x="21" y="13"/>
                      <a:pt x="21" y="13"/>
                    </a:cubicBezTo>
                    <a:cubicBezTo>
                      <a:pt x="22" y="13"/>
                      <a:pt x="22" y="13"/>
                      <a:pt x="22" y="13"/>
                    </a:cubicBezTo>
                    <a:cubicBezTo>
                      <a:pt x="22" y="13"/>
                      <a:pt x="22" y="13"/>
                      <a:pt x="22" y="13"/>
                    </a:cubicBezTo>
                    <a:close/>
                    <a:moveTo>
                      <a:pt x="5" y="18"/>
                    </a:moveTo>
                    <a:cubicBezTo>
                      <a:pt x="4" y="18"/>
                      <a:pt x="4" y="19"/>
                      <a:pt x="4" y="19"/>
                    </a:cubicBezTo>
                    <a:cubicBezTo>
                      <a:pt x="4" y="19"/>
                      <a:pt x="4" y="18"/>
                      <a:pt x="5" y="18"/>
                    </a:cubicBezTo>
                    <a:cubicBezTo>
                      <a:pt x="5" y="18"/>
                      <a:pt x="5" y="18"/>
                      <a:pt x="5" y="18"/>
                    </a:cubicBezTo>
                    <a:close/>
                    <a:moveTo>
                      <a:pt x="19" y="40"/>
                    </a:moveTo>
                    <a:cubicBezTo>
                      <a:pt x="19" y="40"/>
                      <a:pt x="19" y="39"/>
                      <a:pt x="20" y="39"/>
                    </a:cubicBezTo>
                    <a:cubicBezTo>
                      <a:pt x="20" y="39"/>
                      <a:pt x="20" y="40"/>
                      <a:pt x="20" y="40"/>
                    </a:cubicBezTo>
                    <a:cubicBezTo>
                      <a:pt x="20" y="40"/>
                      <a:pt x="20" y="40"/>
                      <a:pt x="20" y="40"/>
                    </a:cubicBezTo>
                    <a:cubicBezTo>
                      <a:pt x="19" y="40"/>
                      <a:pt x="19" y="40"/>
                      <a:pt x="19" y="40"/>
                    </a:cubicBezTo>
                    <a:cubicBezTo>
                      <a:pt x="19" y="40"/>
                      <a:pt x="19" y="40"/>
                      <a:pt x="19" y="40"/>
                    </a:cubicBezTo>
                    <a:close/>
                    <a:moveTo>
                      <a:pt x="33" y="14"/>
                    </a:moveTo>
                    <a:cubicBezTo>
                      <a:pt x="33" y="14"/>
                      <a:pt x="33" y="14"/>
                      <a:pt x="34" y="14"/>
                    </a:cubicBezTo>
                    <a:cubicBezTo>
                      <a:pt x="33" y="14"/>
                      <a:pt x="34" y="14"/>
                      <a:pt x="33" y="14"/>
                    </a:cubicBezTo>
                    <a:cubicBezTo>
                      <a:pt x="33" y="14"/>
                      <a:pt x="33" y="14"/>
                      <a:pt x="33" y="14"/>
                    </a:cubicBezTo>
                    <a:cubicBezTo>
                      <a:pt x="33" y="14"/>
                      <a:pt x="33" y="14"/>
                      <a:pt x="33" y="14"/>
                    </a:cubicBezTo>
                    <a:cubicBezTo>
                      <a:pt x="33" y="14"/>
                      <a:pt x="33" y="14"/>
                      <a:pt x="33" y="14"/>
                    </a:cubicBezTo>
                    <a:close/>
                    <a:moveTo>
                      <a:pt x="12" y="27"/>
                    </a:moveTo>
                    <a:cubicBezTo>
                      <a:pt x="12" y="27"/>
                      <a:pt x="12" y="27"/>
                      <a:pt x="12" y="27"/>
                    </a:cubicBezTo>
                    <a:cubicBezTo>
                      <a:pt x="12" y="28"/>
                      <a:pt x="12" y="28"/>
                      <a:pt x="12" y="28"/>
                    </a:cubicBezTo>
                    <a:cubicBezTo>
                      <a:pt x="12" y="28"/>
                      <a:pt x="12" y="28"/>
                      <a:pt x="12" y="28"/>
                    </a:cubicBezTo>
                    <a:cubicBezTo>
                      <a:pt x="12" y="27"/>
                      <a:pt x="12" y="27"/>
                      <a:pt x="12" y="27"/>
                    </a:cubicBezTo>
                    <a:cubicBezTo>
                      <a:pt x="12" y="27"/>
                      <a:pt x="12" y="27"/>
                      <a:pt x="12" y="27"/>
                    </a:cubicBezTo>
                    <a:cubicBezTo>
                      <a:pt x="12" y="27"/>
                      <a:pt x="12" y="27"/>
                      <a:pt x="12" y="27"/>
                    </a:cubicBezTo>
                    <a:close/>
                    <a:moveTo>
                      <a:pt x="24" y="41"/>
                    </a:moveTo>
                    <a:cubicBezTo>
                      <a:pt x="25" y="41"/>
                      <a:pt x="25" y="41"/>
                      <a:pt x="25" y="41"/>
                    </a:cubicBezTo>
                    <a:cubicBezTo>
                      <a:pt x="25" y="41"/>
                      <a:pt x="24" y="41"/>
                      <a:pt x="24" y="41"/>
                    </a:cubicBezTo>
                    <a:cubicBezTo>
                      <a:pt x="24" y="41"/>
                      <a:pt x="24" y="41"/>
                      <a:pt x="24" y="41"/>
                    </a:cubicBezTo>
                    <a:cubicBezTo>
                      <a:pt x="24" y="41"/>
                      <a:pt x="24" y="41"/>
                      <a:pt x="24" y="41"/>
                    </a:cubicBezTo>
                    <a:close/>
                    <a:moveTo>
                      <a:pt x="32" y="40"/>
                    </a:moveTo>
                    <a:cubicBezTo>
                      <a:pt x="32" y="40"/>
                      <a:pt x="32" y="40"/>
                      <a:pt x="32" y="40"/>
                    </a:cubicBezTo>
                    <a:cubicBezTo>
                      <a:pt x="32" y="40"/>
                      <a:pt x="32" y="40"/>
                      <a:pt x="32" y="40"/>
                    </a:cubicBezTo>
                    <a:cubicBezTo>
                      <a:pt x="32" y="40"/>
                      <a:pt x="33" y="40"/>
                      <a:pt x="33" y="40"/>
                    </a:cubicBezTo>
                    <a:cubicBezTo>
                      <a:pt x="33" y="40"/>
                      <a:pt x="33" y="40"/>
                      <a:pt x="32" y="40"/>
                    </a:cubicBezTo>
                    <a:cubicBezTo>
                      <a:pt x="32" y="40"/>
                      <a:pt x="32" y="40"/>
                      <a:pt x="32" y="40"/>
                    </a:cubicBezTo>
                    <a:close/>
                    <a:moveTo>
                      <a:pt x="18" y="39"/>
                    </a:moveTo>
                    <a:cubicBezTo>
                      <a:pt x="18" y="39"/>
                      <a:pt x="18" y="39"/>
                      <a:pt x="18" y="39"/>
                    </a:cubicBezTo>
                    <a:cubicBezTo>
                      <a:pt x="18" y="38"/>
                      <a:pt x="18" y="38"/>
                      <a:pt x="18" y="38"/>
                    </a:cubicBezTo>
                    <a:cubicBezTo>
                      <a:pt x="18" y="38"/>
                      <a:pt x="18" y="39"/>
                      <a:pt x="18" y="39"/>
                    </a:cubicBezTo>
                    <a:cubicBezTo>
                      <a:pt x="18" y="39"/>
                      <a:pt x="18" y="39"/>
                      <a:pt x="18" y="39"/>
                    </a:cubicBezTo>
                    <a:close/>
                    <a:moveTo>
                      <a:pt x="49" y="37"/>
                    </a:moveTo>
                    <a:cubicBezTo>
                      <a:pt x="49" y="38"/>
                      <a:pt x="49" y="38"/>
                      <a:pt x="49" y="39"/>
                    </a:cubicBezTo>
                    <a:cubicBezTo>
                      <a:pt x="49" y="39"/>
                      <a:pt x="49" y="39"/>
                      <a:pt x="49" y="39"/>
                    </a:cubicBezTo>
                    <a:cubicBezTo>
                      <a:pt x="49" y="38"/>
                      <a:pt x="49" y="38"/>
                      <a:pt x="49" y="37"/>
                    </a:cubicBezTo>
                    <a:cubicBezTo>
                      <a:pt x="49" y="37"/>
                      <a:pt x="49" y="37"/>
                      <a:pt x="49" y="37"/>
                    </a:cubicBezTo>
                    <a:cubicBezTo>
                      <a:pt x="49" y="37"/>
                      <a:pt x="49" y="37"/>
                      <a:pt x="49" y="37"/>
                    </a:cubicBezTo>
                    <a:close/>
                    <a:moveTo>
                      <a:pt x="46" y="32"/>
                    </a:moveTo>
                    <a:cubicBezTo>
                      <a:pt x="46" y="32"/>
                      <a:pt x="46" y="32"/>
                      <a:pt x="46" y="32"/>
                    </a:cubicBezTo>
                    <a:cubicBezTo>
                      <a:pt x="46" y="33"/>
                      <a:pt x="46" y="33"/>
                      <a:pt x="46" y="33"/>
                    </a:cubicBezTo>
                    <a:cubicBezTo>
                      <a:pt x="46" y="33"/>
                      <a:pt x="46" y="33"/>
                      <a:pt x="46" y="33"/>
                    </a:cubicBezTo>
                    <a:cubicBezTo>
                      <a:pt x="46" y="33"/>
                      <a:pt x="46" y="33"/>
                      <a:pt x="46" y="32"/>
                    </a:cubicBezTo>
                    <a:cubicBezTo>
                      <a:pt x="46" y="32"/>
                      <a:pt x="46" y="32"/>
                      <a:pt x="46" y="32"/>
                    </a:cubicBezTo>
                    <a:close/>
                    <a:moveTo>
                      <a:pt x="50" y="19"/>
                    </a:moveTo>
                    <a:cubicBezTo>
                      <a:pt x="50" y="18"/>
                      <a:pt x="50" y="18"/>
                      <a:pt x="49" y="18"/>
                    </a:cubicBezTo>
                    <a:cubicBezTo>
                      <a:pt x="50" y="18"/>
                      <a:pt x="50" y="18"/>
                      <a:pt x="50" y="18"/>
                    </a:cubicBezTo>
                    <a:cubicBezTo>
                      <a:pt x="50" y="18"/>
                      <a:pt x="50" y="18"/>
                      <a:pt x="50" y="1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1" name="Freeform 140"/>
              <p:cNvSpPr/>
              <p:nvPr/>
            </p:nvSpPr>
            <p:spPr bwMode="auto">
              <a:xfrm>
                <a:off x="5656263" y="1793876"/>
                <a:ext cx="241300" cy="396875"/>
              </a:xfrm>
              <a:custGeom>
                <a:avLst/>
                <a:gdLst>
                  <a:gd name="T0" fmla="*/ 2 w 20"/>
                  <a:gd name="T1" fmla="*/ 33 h 33"/>
                  <a:gd name="T2" fmla="*/ 2 w 20"/>
                  <a:gd name="T3" fmla="*/ 26 h 33"/>
                  <a:gd name="T4" fmla="*/ 3 w 20"/>
                  <a:gd name="T5" fmla="*/ 26 h 33"/>
                  <a:gd name="T6" fmla="*/ 6 w 20"/>
                  <a:gd name="T7" fmla="*/ 30 h 33"/>
                  <a:gd name="T8" fmla="*/ 7 w 20"/>
                  <a:gd name="T9" fmla="*/ 31 h 33"/>
                  <a:gd name="T10" fmla="*/ 4 w 20"/>
                  <a:gd name="T11" fmla="*/ 27 h 33"/>
                  <a:gd name="T12" fmla="*/ 4 w 20"/>
                  <a:gd name="T13" fmla="*/ 24 h 33"/>
                  <a:gd name="T14" fmla="*/ 6 w 20"/>
                  <a:gd name="T15" fmla="*/ 22 h 33"/>
                  <a:gd name="T16" fmla="*/ 12 w 20"/>
                  <a:gd name="T17" fmla="*/ 21 h 33"/>
                  <a:gd name="T18" fmla="*/ 14 w 20"/>
                  <a:gd name="T19" fmla="*/ 23 h 33"/>
                  <a:gd name="T20" fmla="*/ 15 w 20"/>
                  <a:gd name="T21" fmla="*/ 31 h 33"/>
                  <a:gd name="T22" fmla="*/ 15 w 20"/>
                  <a:gd name="T23" fmla="*/ 30 h 33"/>
                  <a:gd name="T24" fmla="*/ 16 w 20"/>
                  <a:gd name="T25" fmla="*/ 29 h 33"/>
                  <a:gd name="T26" fmla="*/ 17 w 20"/>
                  <a:gd name="T27" fmla="*/ 29 h 33"/>
                  <a:gd name="T28" fmla="*/ 16 w 20"/>
                  <a:gd name="T29" fmla="*/ 23 h 33"/>
                  <a:gd name="T30" fmla="*/ 16 w 20"/>
                  <a:gd name="T31" fmla="*/ 20 h 33"/>
                  <a:gd name="T32" fmla="*/ 17 w 20"/>
                  <a:gd name="T33" fmla="*/ 8 h 33"/>
                  <a:gd name="T34" fmla="*/ 18 w 20"/>
                  <a:gd name="T35" fmla="*/ 6 h 33"/>
                  <a:gd name="T36" fmla="*/ 20 w 20"/>
                  <a:gd name="T37" fmla="*/ 4 h 33"/>
                  <a:gd name="T38" fmla="*/ 20 w 20"/>
                  <a:gd name="T39" fmla="*/ 4 h 33"/>
                  <a:gd name="T40" fmla="*/ 20 w 20"/>
                  <a:gd name="T41" fmla="*/ 1 h 33"/>
                  <a:gd name="T42" fmla="*/ 19 w 20"/>
                  <a:gd name="T43" fmla="*/ 1 h 33"/>
                  <a:gd name="T44" fmla="*/ 17 w 20"/>
                  <a:gd name="T45" fmla="*/ 1 h 33"/>
                  <a:gd name="T46" fmla="*/ 19 w 20"/>
                  <a:gd name="T47" fmla="*/ 2 h 33"/>
                  <a:gd name="T48" fmla="*/ 19 w 20"/>
                  <a:gd name="T49" fmla="*/ 2 h 33"/>
                  <a:gd name="T50" fmla="*/ 19 w 20"/>
                  <a:gd name="T51" fmla="*/ 4 h 33"/>
                  <a:gd name="T52" fmla="*/ 18 w 20"/>
                  <a:gd name="T53" fmla="*/ 6 h 33"/>
                  <a:gd name="T54" fmla="*/ 17 w 20"/>
                  <a:gd name="T55" fmla="*/ 7 h 33"/>
                  <a:gd name="T56" fmla="*/ 17 w 20"/>
                  <a:gd name="T57" fmla="*/ 5 h 33"/>
                  <a:gd name="T58" fmla="*/ 16 w 20"/>
                  <a:gd name="T59" fmla="*/ 7 h 33"/>
                  <a:gd name="T60" fmla="*/ 15 w 20"/>
                  <a:gd name="T61" fmla="*/ 8 h 33"/>
                  <a:gd name="T62" fmla="*/ 14 w 20"/>
                  <a:gd name="T63" fmla="*/ 7 h 33"/>
                  <a:gd name="T64" fmla="*/ 13 w 20"/>
                  <a:gd name="T65" fmla="*/ 5 h 33"/>
                  <a:gd name="T66" fmla="*/ 14 w 20"/>
                  <a:gd name="T67" fmla="*/ 7 h 33"/>
                  <a:gd name="T68" fmla="*/ 13 w 20"/>
                  <a:gd name="T69" fmla="*/ 7 h 33"/>
                  <a:gd name="T70" fmla="*/ 13 w 20"/>
                  <a:gd name="T71" fmla="*/ 7 h 33"/>
                  <a:gd name="T72" fmla="*/ 9 w 20"/>
                  <a:gd name="T73" fmla="*/ 3 h 33"/>
                  <a:gd name="T74" fmla="*/ 9 w 20"/>
                  <a:gd name="T75" fmla="*/ 2 h 33"/>
                  <a:gd name="T76" fmla="*/ 9 w 20"/>
                  <a:gd name="T77" fmla="*/ 4 h 33"/>
                  <a:gd name="T78" fmla="*/ 8 w 20"/>
                  <a:gd name="T79" fmla="*/ 3 h 33"/>
                  <a:gd name="T80" fmla="*/ 9 w 20"/>
                  <a:gd name="T81" fmla="*/ 5 h 33"/>
                  <a:gd name="T82" fmla="*/ 14 w 20"/>
                  <a:gd name="T83" fmla="*/ 9 h 33"/>
                  <a:gd name="T84" fmla="*/ 14 w 20"/>
                  <a:gd name="T85" fmla="*/ 11 h 33"/>
                  <a:gd name="T86" fmla="*/ 12 w 20"/>
                  <a:gd name="T87" fmla="*/ 13 h 33"/>
                  <a:gd name="T88" fmla="*/ 7 w 20"/>
                  <a:gd name="T89" fmla="*/ 15 h 33"/>
                  <a:gd name="T90" fmla="*/ 0 w 20"/>
                  <a:gd name="T91" fmla="*/ 17 h 33"/>
                  <a:gd name="T92" fmla="*/ 0 w 20"/>
                  <a:gd name="T93" fmla="*/ 18 h 33"/>
                  <a:gd name="T94" fmla="*/ 2 w 20"/>
                  <a:gd name="T95" fmla="*/ 21 h 33"/>
                  <a:gd name="T96" fmla="*/ 1 w 20"/>
                  <a:gd name="T97" fmla="*/ 25 h 33"/>
                  <a:gd name="T98" fmla="*/ 1 w 20"/>
                  <a:gd name="T99" fmla="*/ 2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 h="33">
                    <a:moveTo>
                      <a:pt x="1" y="32"/>
                    </a:moveTo>
                    <a:cubicBezTo>
                      <a:pt x="1" y="33"/>
                      <a:pt x="1" y="33"/>
                      <a:pt x="2" y="33"/>
                    </a:cubicBezTo>
                    <a:cubicBezTo>
                      <a:pt x="2" y="33"/>
                      <a:pt x="2" y="33"/>
                      <a:pt x="2" y="32"/>
                    </a:cubicBezTo>
                    <a:cubicBezTo>
                      <a:pt x="2" y="30"/>
                      <a:pt x="2" y="27"/>
                      <a:pt x="2" y="26"/>
                    </a:cubicBezTo>
                    <a:cubicBezTo>
                      <a:pt x="3" y="26"/>
                      <a:pt x="3" y="25"/>
                      <a:pt x="3" y="25"/>
                    </a:cubicBezTo>
                    <a:cubicBezTo>
                      <a:pt x="3" y="25"/>
                      <a:pt x="3" y="26"/>
                      <a:pt x="3" y="26"/>
                    </a:cubicBezTo>
                    <a:cubicBezTo>
                      <a:pt x="3" y="26"/>
                      <a:pt x="3" y="27"/>
                      <a:pt x="3" y="27"/>
                    </a:cubicBezTo>
                    <a:cubicBezTo>
                      <a:pt x="4" y="27"/>
                      <a:pt x="5" y="30"/>
                      <a:pt x="6" y="30"/>
                    </a:cubicBezTo>
                    <a:cubicBezTo>
                      <a:pt x="6" y="31"/>
                      <a:pt x="6" y="31"/>
                      <a:pt x="6" y="31"/>
                    </a:cubicBezTo>
                    <a:cubicBezTo>
                      <a:pt x="6" y="31"/>
                      <a:pt x="7" y="31"/>
                      <a:pt x="7" y="31"/>
                    </a:cubicBezTo>
                    <a:cubicBezTo>
                      <a:pt x="7" y="31"/>
                      <a:pt x="6" y="30"/>
                      <a:pt x="6" y="30"/>
                    </a:cubicBezTo>
                    <a:cubicBezTo>
                      <a:pt x="6" y="29"/>
                      <a:pt x="5" y="27"/>
                      <a:pt x="4" y="27"/>
                    </a:cubicBezTo>
                    <a:cubicBezTo>
                      <a:pt x="4" y="27"/>
                      <a:pt x="4" y="26"/>
                      <a:pt x="4" y="26"/>
                    </a:cubicBezTo>
                    <a:cubicBezTo>
                      <a:pt x="4" y="25"/>
                      <a:pt x="4" y="25"/>
                      <a:pt x="4" y="24"/>
                    </a:cubicBezTo>
                    <a:cubicBezTo>
                      <a:pt x="5" y="24"/>
                      <a:pt x="5" y="23"/>
                      <a:pt x="5" y="23"/>
                    </a:cubicBezTo>
                    <a:cubicBezTo>
                      <a:pt x="5" y="23"/>
                      <a:pt x="5" y="22"/>
                      <a:pt x="6" y="22"/>
                    </a:cubicBezTo>
                    <a:cubicBezTo>
                      <a:pt x="6" y="22"/>
                      <a:pt x="9" y="23"/>
                      <a:pt x="11" y="22"/>
                    </a:cubicBezTo>
                    <a:cubicBezTo>
                      <a:pt x="11" y="22"/>
                      <a:pt x="12" y="21"/>
                      <a:pt x="12" y="21"/>
                    </a:cubicBezTo>
                    <a:cubicBezTo>
                      <a:pt x="12" y="21"/>
                      <a:pt x="13" y="21"/>
                      <a:pt x="13" y="22"/>
                    </a:cubicBezTo>
                    <a:cubicBezTo>
                      <a:pt x="13" y="22"/>
                      <a:pt x="14" y="23"/>
                      <a:pt x="14" y="23"/>
                    </a:cubicBezTo>
                    <a:cubicBezTo>
                      <a:pt x="14" y="24"/>
                      <a:pt x="15" y="28"/>
                      <a:pt x="15" y="30"/>
                    </a:cubicBezTo>
                    <a:cubicBezTo>
                      <a:pt x="14" y="30"/>
                      <a:pt x="15" y="31"/>
                      <a:pt x="15" y="31"/>
                    </a:cubicBezTo>
                    <a:cubicBezTo>
                      <a:pt x="15" y="31"/>
                      <a:pt x="15" y="31"/>
                      <a:pt x="16" y="30"/>
                    </a:cubicBezTo>
                    <a:cubicBezTo>
                      <a:pt x="16" y="30"/>
                      <a:pt x="15" y="30"/>
                      <a:pt x="15" y="30"/>
                    </a:cubicBezTo>
                    <a:cubicBezTo>
                      <a:pt x="15" y="29"/>
                      <a:pt x="15" y="24"/>
                      <a:pt x="15" y="23"/>
                    </a:cubicBezTo>
                    <a:cubicBezTo>
                      <a:pt x="17" y="30"/>
                      <a:pt x="15" y="28"/>
                      <a:pt x="16" y="29"/>
                    </a:cubicBezTo>
                    <a:cubicBezTo>
                      <a:pt x="16" y="29"/>
                      <a:pt x="16" y="29"/>
                      <a:pt x="17" y="29"/>
                    </a:cubicBezTo>
                    <a:cubicBezTo>
                      <a:pt x="17" y="29"/>
                      <a:pt x="17" y="29"/>
                      <a:pt x="17" y="29"/>
                    </a:cubicBezTo>
                    <a:cubicBezTo>
                      <a:pt x="17" y="28"/>
                      <a:pt x="16" y="28"/>
                      <a:pt x="16" y="28"/>
                    </a:cubicBezTo>
                    <a:cubicBezTo>
                      <a:pt x="16" y="26"/>
                      <a:pt x="16" y="23"/>
                      <a:pt x="16" y="23"/>
                    </a:cubicBezTo>
                    <a:cubicBezTo>
                      <a:pt x="16" y="22"/>
                      <a:pt x="16" y="21"/>
                      <a:pt x="16" y="21"/>
                    </a:cubicBezTo>
                    <a:cubicBezTo>
                      <a:pt x="16" y="21"/>
                      <a:pt x="16" y="20"/>
                      <a:pt x="16" y="20"/>
                    </a:cubicBezTo>
                    <a:cubicBezTo>
                      <a:pt x="18" y="19"/>
                      <a:pt x="18" y="12"/>
                      <a:pt x="18" y="10"/>
                    </a:cubicBezTo>
                    <a:cubicBezTo>
                      <a:pt x="18" y="9"/>
                      <a:pt x="17" y="8"/>
                      <a:pt x="17" y="8"/>
                    </a:cubicBezTo>
                    <a:cubicBezTo>
                      <a:pt x="17" y="8"/>
                      <a:pt x="18" y="8"/>
                      <a:pt x="18" y="8"/>
                    </a:cubicBezTo>
                    <a:cubicBezTo>
                      <a:pt x="18" y="7"/>
                      <a:pt x="19" y="7"/>
                      <a:pt x="18" y="6"/>
                    </a:cubicBezTo>
                    <a:cubicBezTo>
                      <a:pt x="18" y="6"/>
                      <a:pt x="19" y="6"/>
                      <a:pt x="19" y="6"/>
                    </a:cubicBezTo>
                    <a:cubicBezTo>
                      <a:pt x="19" y="5"/>
                      <a:pt x="20" y="4"/>
                      <a:pt x="20" y="4"/>
                    </a:cubicBezTo>
                    <a:cubicBezTo>
                      <a:pt x="20" y="3"/>
                      <a:pt x="20" y="2"/>
                      <a:pt x="20" y="2"/>
                    </a:cubicBezTo>
                    <a:cubicBezTo>
                      <a:pt x="20" y="2"/>
                      <a:pt x="20" y="4"/>
                      <a:pt x="20" y="4"/>
                    </a:cubicBezTo>
                    <a:cubicBezTo>
                      <a:pt x="19" y="4"/>
                      <a:pt x="20" y="3"/>
                      <a:pt x="19" y="2"/>
                    </a:cubicBezTo>
                    <a:cubicBezTo>
                      <a:pt x="19" y="2"/>
                      <a:pt x="19" y="1"/>
                      <a:pt x="20" y="1"/>
                    </a:cubicBezTo>
                    <a:cubicBezTo>
                      <a:pt x="20" y="1"/>
                      <a:pt x="19" y="0"/>
                      <a:pt x="19" y="0"/>
                    </a:cubicBezTo>
                    <a:cubicBezTo>
                      <a:pt x="19" y="0"/>
                      <a:pt x="19" y="1"/>
                      <a:pt x="19" y="1"/>
                    </a:cubicBezTo>
                    <a:cubicBezTo>
                      <a:pt x="19" y="1"/>
                      <a:pt x="19" y="2"/>
                      <a:pt x="18" y="1"/>
                    </a:cubicBezTo>
                    <a:cubicBezTo>
                      <a:pt x="18" y="1"/>
                      <a:pt x="18" y="1"/>
                      <a:pt x="17" y="1"/>
                    </a:cubicBezTo>
                    <a:cubicBezTo>
                      <a:pt x="17" y="1"/>
                      <a:pt x="17" y="1"/>
                      <a:pt x="18" y="1"/>
                    </a:cubicBezTo>
                    <a:cubicBezTo>
                      <a:pt x="18" y="2"/>
                      <a:pt x="19" y="1"/>
                      <a:pt x="19" y="2"/>
                    </a:cubicBezTo>
                    <a:cubicBezTo>
                      <a:pt x="19" y="2"/>
                      <a:pt x="18" y="2"/>
                      <a:pt x="18" y="2"/>
                    </a:cubicBezTo>
                    <a:cubicBezTo>
                      <a:pt x="18" y="2"/>
                      <a:pt x="18" y="2"/>
                      <a:pt x="19" y="2"/>
                    </a:cubicBezTo>
                    <a:cubicBezTo>
                      <a:pt x="19" y="2"/>
                      <a:pt x="19" y="2"/>
                      <a:pt x="19" y="3"/>
                    </a:cubicBezTo>
                    <a:cubicBezTo>
                      <a:pt x="19" y="3"/>
                      <a:pt x="19" y="4"/>
                      <a:pt x="19" y="4"/>
                    </a:cubicBezTo>
                    <a:cubicBezTo>
                      <a:pt x="19" y="5"/>
                      <a:pt x="19" y="5"/>
                      <a:pt x="18" y="6"/>
                    </a:cubicBezTo>
                    <a:cubicBezTo>
                      <a:pt x="18" y="6"/>
                      <a:pt x="18" y="6"/>
                      <a:pt x="18" y="6"/>
                    </a:cubicBezTo>
                    <a:cubicBezTo>
                      <a:pt x="18" y="6"/>
                      <a:pt x="17" y="6"/>
                      <a:pt x="17" y="6"/>
                    </a:cubicBezTo>
                    <a:cubicBezTo>
                      <a:pt x="17" y="7"/>
                      <a:pt x="17" y="7"/>
                      <a:pt x="17" y="7"/>
                    </a:cubicBezTo>
                    <a:cubicBezTo>
                      <a:pt x="17" y="7"/>
                      <a:pt x="17" y="7"/>
                      <a:pt x="17" y="7"/>
                    </a:cubicBezTo>
                    <a:cubicBezTo>
                      <a:pt x="17" y="6"/>
                      <a:pt x="17" y="6"/>
                      <a:pt x="17" y="5"/>
                    </a:cubicBezTo>
                    <a:cubicBezTo>
                      <a:pt x="17" y="5"/>
                      <a:pt x="17" y="4"/>
                      <a:pt x="17" y="5"/>
                    </a:cubicBezTo>
                    <a:cubicBezTo>
                      <a:pt x="17" y="6"/>
                      <a:pt x="16" y="7"/>
                      <a:pt x="16" y="7"/>
                    </a:cubicBezTo>
                    <a:cubicBezTo>
                      <a:pt x="16" y="7"/>
                      <a:pt x="16" y="7"/>
                      <a:pt x="16" y="7"/>
                    </a:cubicBezTo>
                    <a:cubicBezTo>
                      <a:pt x="16" y="7"/>
                      <a:pt x="16" y="8"/>
                      <a:pt x="15" y="8"/>
                    </a:cubicBezTo>
                    <a:cubicBezTo>
                      <a:pt x="15" y="7"/>
                      <a:pt x="15" y="7"/>
                      <a:pt x="15" y="8"/>
                    </a:cubicBezTo>
                    <a:cubicBezTo>
                      <a:pt x="14" y="7"/>
                      <a:pt x="14" y="7"/>
                      <a:pt x="14" y="7"/>
                    </a:cubicBezTo>
                    <a:cubicBezTo>
                      <a:pt x="14" y="6"/>
                      <a:pt x="13" y="6"/>
                      <a:pt x="13" y="5"/>
                    </a:cubicBezTo>
                    <a:cubicBezTo>
                      <a:pt x="13" y="5"/>
                      <a:pt x="13" y="5"/>
                      <a:pt x="13" y="5"/>
                    </a:cubicBezTo>
                    <a:cubicBezTo>
                      <a:pt x="13" y="6"/>
                      <a:pt x="14" y="7"/>
                      <a:pt x="14" y="7"/>
                    </a:cubicBezTo>
                    <a:cubicBezTo>
                      <a:pt x="14" y="7"/>
                      <a:pt x="14" y="7"/>
                      <a:pt x="14" y="7"/>
                    </a:cubicBezTo>
                    <a:cubicBezTo>
                      <a:pt x="14" y="7"/>
                      <a:pt x="13" y="7"/>
                      <a:pt x="13" y="7"/>
                    </a:cubicBezTo>
                    <a:cubicBezTo>
                      <a:pt x="13" y="7"/>
                      <a:pt x="13" y="7"/>
                      <a:pt x="13" y="7"/>
                    </a:cubicBezTo>
                    <a:cubicBezTo>
                      <a:pt x="13" y="7"/>
                      <a:pt x="12" y="7"/>
                      <a:pt x="12" y="7"/>
                    </a:cubicBezTo>
                    <a:cubicBezTo>
                      <a:pt x="12" y="7"/>
                      <a:pt x="13" y="7"/>
                      <a:pt x="13" y="7"/>
                    </a:cubicBezTo>
                    <a:cubicBezTo>
                      <a:pt x="11" y="7"/>
                      <a:pt x="10" y="7"/>
                      <a:pt x="9" y="5"/>
                    </a:cubicBezTo>
                    <a:cubicBezTo>
                      <a:pt x="9" y="4"/>
                      <a:pt x="9" y="4"/>
                      <a:pt x="9" y="3"/>
                    </a:cubicBezTo>
                    <a:cubicBezTo>
                      <a:pt x="9" y="3"/>
                      <a:pt x="10" y="2"/>
                      <a:pt x="10" y="2"/>
                    </a:cubicBezTo>
                    <a:cubicBezTo>
                      <a:pt x="10" y="1"/>
                      <a:pt x="10" y="2"/>
                      <a:pt x="9" y="2"/>
                    </a:cubicBezTo>
                    <a:cubicBezTo>
                      <a:pt x="9" y="2"/>
                      <a:pt x="9" y="3"/>
                      <a:pt x="9" y="4"/>
                    </a:cubicBezTo>
                    <a:cubicBezTo>
                      <a:pt x="9" y="4"/>
                      <a:pt x="9" y="4"/>
                      <a:pt x="9" y="4"/>
                    </a:cubicBezTo>
                    <a:cubicBezTo>
                      <a:pt x="8" y="3"/>
                      <a:pt x="8" y="3"/>
                      <a:pt x="8" y="3"/>
                    </a:cubicBezTo>
                    <a:cubicBezTo>
                      <a:pt x="8" y="2"/>
                      <a:pt x="8" y="2"/>
                      <a:pt x="8" y="3"/>
                    </a:cubicBezTo>
                    <a:cubicBezTo>
                      <a:pt x="8" y="3"/>
                      <a:pt x="8" y="4"/>
                      <a:pt x="8" y="4"/>
                    </a:cubicBezTo>
                    <a:cubicBezTo>
                      <a:pt x="9" y="4"/>
                      <a:pt x="9" y="5"/>
                      <a:pt x="9" y="5"/>
                    </a:cubicBezTo>
                    <a:cubicBezTo>
                      <a:pt x="10" y="7"/>
                      <a:pt x="11" y="7"/>
                      <a:pt x="13" y="8"/>
                    </a:cubicBezTo>
                    <a:cubicBezTo>
                      <a:pt x="13" y="8"/>
                      <a:pt x="13" y="8"/>
                      <a:pt x="14" y="9"/>
                    </a:cubicBezTo>
                    <a:cubicBezTo>
                      <a:pt x="14" y="9"/>
                      <a:pt x="14" y="9"/>
                      <a:pt x="14" y="10"/>
                    </a:cubicBezTo>
                    <a:cubicBezTo>
                      <a:pt x="14" y="10"/>
                      <a:pt x="14" y="11"/>
                      <a:pt x="14" y="11"/>
                    </a:cubicBezTo>
                    <a:cubicBezTo>
                      <a:pt x="14" y="11"/>
                      <a:pt x="14" y="12"/>
                      <a:pt x="14" y="13"/>
                    </a:cubicBezTo>
                    <a:cubicBezTo>
                      <a:pt x="13" y="13"/>
                      <a:pt x="13" y="13"/>
                      <a:pt x="12" y="13"/>
                    </a:cubicBezTo>
                    <a:cubicBezTo>
                      <a:pt x="11" y="13"/>
                      <a:pt x="10" y="14"/>
                      <a:pt x="10" y="14"/>
                    </a:cubicBezTo>
                    <a:cubicBezTo>
                      <a:pt x="9" y="15"/>
                      <a:pt x="7" y="14"/>
                      <a:pt x="7" y="15"/>
                    </a:cubicBezTo>
                    <a:cubicBezTo>
                      <a:pt x="6" y="15"/>
                      <a:pt x="4" y="15"/>
                      <a:pt x="3" y="15"/>
                    </a:cubicBezTo>
                    <a:cubicBezTo>
                      <a:pt x="2" y="16"/>
                      <a:pt x="1" y="16"/>
                      <a:pt x="0" y="17"/>
                    </a:cubicBezTo>
                    <a:cubicBezTo>
                      <a:pt x="0" y="17"/>
                      <a:pt x="0" y="19"/>
                      <a:pt x="0" y="19"/>
                    </a:cubicBezTo>
                    <a:cubicBezTo>
                      <a:pt x="0" y="19"/>
                      <a:pt x="0" y="19"/>
                      <a:pt x="0" y="18"/>
                    </a:cubicBezTo>
                    <a:cubicBezTo>
                      <a:pt x="0" y="18"/>
                      <a:pt x="0" y="19"/>
                      <a:pt x="1" y="20"/>
                    </a:cubicBezTo>
                    <a:cubicBezTo>
                      <a:pt x="2" y="21"/>
                      <a:pt x="2" y="21"/>
                      <a:pt x="2" y="21"/>
                    </a:cubicBezTo>
                    <a:cubicBezTo>
                      <a:pt x="2" y="21"/>
                      <a:pt x="3" y="22"/>
                      <a:pt x="2" y="23"/>
                    </a:cubicBezTo>
                    <a:cubicBezTo>
                      <a:pt x="2" y="24"/>
                      <a:pt x="1" y="25"/>
                      <a:pt x="1" y="25"/>
                    </a:cubicBezTo>
                    <a:cubicBezTo>
                      <a:pt x="1" y="25"/>
                      <a:pt x="1" y="25"/>
                      <a:pt x="1" y="26"/>
                    </a:cubicBezTo>
                    <a:cubicBezTo>
                      <a:pt x="1" y="27"/>
                      <a:pt x="1" y="27"/>
                      <a:pt x="1" y="28"/>
                    </a:cubicBezTo>
                    <a:cubicBezTo>
                      <a:pt x="1" y="28"/>
                      <a:pt x="1" y="32"/>
                      <a:pt x="1" y="3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2" name="Freeform 141"/>
              <p:cNvSpPr>
                <a:spLocks noEditPoints="1"/>
              </p:cNvSpPr>
              <p:nvPr/>
            </p:nvSpPr>
            <p:spPr bwMode="auto">
              <a:xfrm>
                <a:off x="5354638" y="1973263"/>
                <a:ext cx="288925" cy="301625"/>
              </a:xfrm>
              <a:custGeom>
                <a:avLst/>
                <a:gdLst>
                  <a:gd name="T0" fmla="*/ 0 w 24"/>
                  <a:gd name="T1" fmla="*/ 12 h 25"/>
                  <a:gd name="T2" fmla="*/ 8 w 24"/>
                  <a:gd name="T3" fmla="*/ 6 h 25"/>
                  <a:gd name="T4" fmla="*/ 8 w 24"/>
                  <a:gd name="T5" fmla="*/ 6 h 25"/>
                  <a:gd name="T6" fmla="*/ 12 w 24"/>
                  <a:gd name="T7" fmla="*/ 13 h 25"/>
                  <a:gd name="T8" fmla="*/ 5 w 24"/>
                  <a:gd name="T9" fmla="*/ 18 h 25"/>
                  <a:gd name="T10" fmla="*/ 0 w 24"/>
                  <a:gd name="T11" fmla="*/ 12 h 25"/>
                  <a:gd name="T12" fmla="*/ 9 w 24"/>
                  <a:gd name="T13" fmla="*/ 6 h 25"/>
                  <a:gd name="T14" fmla="*/ 14 w 24"/>
                  <a:gd name="T15" fmla="*/ 12 h 25"/>
                  <a:gd name="T16" fmla="*/ 20 w 24"/>
                  <a:gd name="T17" fmla="*/ 8 h 25"/>
                  <a:gd name="T18" fmla="*/ 17 w 24"/>
                  <a:gd name="T19" fmla="*/ 0 h 25"/>
                  <a:gd name="T20" fmla="*/ 9 w 24"/>
                  <a:gd name="T21" fmla="*/ 6 h 25"/>
                  <a:gd name="T22" fmla="*/ 21 w 24"/>
                  <a:gd name="T23" fmla="*/ 9 h 25"/>
                  <a:gd name="T24" fmla="*/ 24 w 24"/>
                  <a:gd name="T25" fmla="*/ 18 h 25"/>
                  <a:gd name="T26" fmla="*/ 19 w 24"/>
                  <a:gd name="T27" fmla="*/ 21 h 25"/>
                  <a:gd name="T28" fmla="*/ 14 w 24"/>
                  <a:gd name="T29" fmla="*/ 13 h 25"/>
                  <a:gd name="T30" fmla="*/ 21 w 24"/>
                  <a:gd name="T31" fmla="*/ 9 h 25"/>
                  <a:gd name="T32" fmla="*/ 17 w 24"/>
                  <a:gd name="T33" fmla="*/ 22 h 25"/>
                  <a:gd name="T34" fmla="*/ 13 w 24"/>
                  <a:gd name="T35" fmla="*/ 14 h 25"/>
                  <a:gd name="T36" fmla="*/ 6 w 24"/>
                  <a:gd name="T37" fmla="*/ 19 h 25"/>
                  <a:gd name="T38" fmla="*/ 12 w 24"/>
                  <a:gd name="T39" fmla="*/ 25 h 25"/>
                  <a:gd name="T40" fmla="*/ 17 w 24"/>
                  <a:gd name="T4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0" y="12"/>
                    </a:moveTo>
                    <a:cubicBezTo>
                      <a:pt x="3" y="10"/>
                      <a:pt x="6" y="8"/>
                      <a:pt x="8" y="6"/>
                    </a:cubicBezTo>
                    <a:cubicBezTo>
                      <a:pt x="8" y="6"/>
                      <a:pt x="8" y="6"/>
                      <a:pt x="8" y="6"/>
                    </a:cubicBezTo>
                    <a:cubicBezTo>
                      <a:pt x="12" y="13"/>
                      <a:pt x="12" y="13"/>
                      <a:pt x="12" y="13"/>
                    </a:cubicBezTo>
                    <a:cubicBezTo>
                      <a:pt x="5" y="18"/>
                      <a:pt x="5" y="18"/>
                      <a:pt x="5" y="18"/>
                    </a:cubicBezTo>
                    <a:cubicBezTo>
                      <a:pt x="0" y="12"/>
                      <a:pt x="0" y="12"/>
                      <a:pt x="0" y="12"/>
                    </a:cubicBezTo>
                    <a:close/>
                    <a:moveTo>
                      <a:pt x="9" y="6"/>
                    </a:moveTo>
                    <a:cubicBezTo>
                      <a:pt x="14" y="12"/>
                      <a:pt x="14" y="12"/>
                      <a:pt x="14" y="12"/>
                    </a:cubicBezTo>
                    <a:cubicBezTo>
                      <a:pt x="20" y="8"/>
                      <a:pt x="20" y="8"/>
                      <a:pt x="20" y="8"/>
                    </a:cubicBezTo>
                    <a:cubicBezTo>
                      <a:pt x="17" y="0"/>
                      <a:pt x="17" y="0"/>
                      <a:pt x="17" y="0"/>
                    </a:cubicBezTo>
                    <a:cubicBezTo>
                      <a:pt x="13" y="2"/>
                      <a:pt x="9" y="5"/>
                      <a:pt x="9" y="6"/>
                    </a:cubicBezTo>
                    <a:close/>
                    <a:moveTo>
                      <a:pt x="21" y="9"/>
                    </a:moveTo>
                    <a:cubicBezTo>
                      <a:pt x="24" y="18"/>
                      <a:pt x="24" y="18"/>
                      <a:pt x="24" y="18"/>
                    </a:cubicBezTo>
                    <a:cubicBezTo>
                      <a:pt x="19" y="21"/>
                      <a:pt x="19" y="21"/>
                      <a:pt x="19" y="21"/>
                    </a:cubicBezTo>
                    <a:cubicBezTo>
                      <a:pt x="14" y="13"/>
                      <a:pt x="14" y="13"/>
                      <a:pt x="14" y="13"/>
                    </a:cubicBezTo>
                    <a:cubicBezTo>
                      <a:pt x="21" y="9"/>
                      <a:pt x="21" y="9"/>
                      <a:pt x="21" y="9"/>
                    </a:cubicBezTo>
                    <a:close/>
                    <a:moveTo>
                      <a:pt x="17" y="22"/>
                    </a:moveTo>
                    <a:cubicBezTo>
                      <a:pt x="13" y="14"/>
                      <a:pt x="13" y="14"/>
                      <a:pt x="13" y="14"/>
                    </a:cubicBezTo>
                    <a:cubicBezTo>
                      <a:pt x="6" y="19"/>
                      <a:pt x="6" y="19"/>
                      <a:pt x="6" y="19"/>
                    </a:cubicBezTo>
                    <a:cubicBezTo>
                      <a:pt x="12" y="25"/>
                      <a:pt x="12" y="25"/>
                      <a:pt x="12" y="25"/>
                    </a:cubicBezTo>
                    <a:lnTo>
                      <a:pt x="17" y="22"/>
                    </a:ln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3" name="Freeform 142"/>
              <p:cNvSpPr/>
              <p:nvPr/>
            </p:nvSpPr>
            <p:spPr bwMode="auto">
              <a:xfrm>
                <a:off x="5330825" y="1936751"/>
                <a:ext cx="265113" cy="301625"/>
              </a:xfrm>
              <a:custGeom>
                <a:avLst/>
                <a:gdLst>
                  <a:gd name="T0" fmla="*/ 10 w 22"/>
                  <a:gd name="T1" fmla="*/ 9 h 25"/>
                  <a:gd name="T2" fmla="*/ 19 w 22"/>
                  <a:gd name="T3" fmla="*/ 25 h 25"/>
                  <a:gd name="T4" fmla="*/ 22 w 22"/>
                  <a:gd name="T5" fmla="*/ 24 h 25"/>
                  <a:gd name="T6" fmla="*/ 11 w 22"/>
                  <a:gd name="T7" fmla="*/ 9 h 25"/>
                  <a:gd name="T8" fmla="*/ 15 w 22"/>
                  <a:gd name="T9" fmla="*/ 0 h 25"/>
                  <a:gd name="T10" fmla="*/ 9 w 22"/>
                  <a:gd name="T11" fmla="*/ 1 h 25"/>
                  <a:gd name="T12" fmla="*/ 11 w 22"/>
                  <a:gd name="T13" fmla="*/ 9 h 25"/>
                  <a:gd name="T14" fmla="*/ 10 w 22"/>
                  <a:gd name="T15" fmla="*/ 9 h 25"/>
                  <a:gd name="T16" fmla="*/ 2 w 22"/>
                  <a:gd name="T17" fmla="*/ 5 h 25"/>
                  <a:gd name="T18" fmla="*/ 0 w 22"/>
                  <a:gd name="T19" fmla="*/ 10 h 25"/>
                  <a:gd name="T20" fmla="*/ 10 w 22"/>
                  <a:gd name="T2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5">
                    <a:moveTo>
                      <a:pt x="10" y="9"/>
                    </a:moveTo>
                    <a:cubicBezTo>
                      <a:pt x="19" y="25"/>
                      <a:pt x="19" y="25"/>
                      <a:pt x="19" y="25"/>
                    </a:cubicBezTo>
                    <a:cubicBezTo>
                      <a:pt x="22" y="24"/>
                      <a:pt x="22" y="24"/>
                      <a:pt x="22" y="24"/>
                    </a:cubicBezTo>
                    <a:cubicBezTo>
                      <a:pt x="11" y="9"/>
                      <a:pt x="11" y="9"/>
                      <a:pt x="11" y="9"/>
                    </a:cubicBezTo>
                    <a:cubicBezTo>
                      <a:pt x="15" y="0"/>
                      <a:pt x="15" y="0"/>
                      <a:pt x="15" y="0"/>
                    </a:cubicBezTo>
                    <a:cubicBezTo>
                      <a:pt x="13" y="1"/>
                      <a:pt x="11" y="1"/>
                      <a:pt x="9" y="1"/>
                    </a:cubicBezTo>
                    <a:cubicBezTo>
                      <a:pt x="11" y="9"/>
                      <a:pt x="11" y="9"/>
                      <a:pt x="11" y="9"/>
                    </a:cubicBezTo>
                    <a:cubicBezTo>
                      <a:pt x="10" y="9"/>
                      <a:pt x="10" y="9"/>
                      <a:pt x="10" y="9"/>
                    </a:cubicBezTo>
                    <a:cubicBezTo>
                      <a:pt x="2" y="5"/>
                      <a:pt x="2" y="5"/>
                      <a:pt x="2" y="5"/>
                    </a:cubicBezTo>
                    <a:cubicBezTo>
                      <a:pt x="2" y="6"/>
                      <a:pt x="1" y="8"/>
                      <a:pt x="0" y="10"/>
                    </a:cubicBezTo>
                    <a:lnTo>
                      <a:pt x="10" y="9"/>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4" name="Freeform 143"/>
              <p:cNvSpPr/>
              <p:nvPr/>
            </p:nvSpPr>
            <p:spPr bwMode="auto">
              <a:xfrm>
                <a:off x="5414963" y="2070101"/>
                <a:ext cx="193675" cy="131763"/>
              </a:xfrm>
              <a:custGeom>
                <a:avLst/>
                <a:gdLst>
                  <a:gd name="T0" fmla="*/ 0 w 122"/>
                  <a:gd name="T1" fmla="*/ 76 h 83"/>
                  <a:gd name="T2" fmla="*/ 8 w 122"/>
                  <a:gd name="T3" fmla="*/ 83 h 83"/>
                  <a:gd name="T4" fmla="*/ 122 w 122"/>
                  <a:gd name="T5" fmla="*/ 7 h 83"/>
                  <a:gd name="T6" fmla="*/ 114 w 122"/>
                  <a:gd name="T7" fmla="*/ 0 h 83"/>
                  <a:gd name="T8" fmla="*/ 0 w 122"/>
                  <a:gd name="T9" fmla="*/ 76 h 83"/>
                </a:gdLst>
                <a:ahLst/>
                <a:cxnLst>
                  <a:cxn ang="0">
                    <a:pos x="T0" y="T1"/>
                  </a:cxn>
                  <a:cxn ang="0">
                    <a:pos x="T2" y="T3"/>
                  </a:cxn>
                  <a:cxn ang="0">
                    <a:pos x="T4" y="T5"/>
                  </a:cxn>
                  <a:cxn ang="0">
                    <a:pos x="T6" y="T7"/>
                  </a:cxn>
                  <a:cxn ang="0">
                    <a:pos x="T8" y="T9"/>
                  </a:cxn>
                </a:cxnLst>
                <a:rect l="0" t="0" r="r" b="b"/>
                <a:pathLst>
                  <a:path w="122" h="83">
                    <a:moveTo>
                      <a:pt x="0" y="76"/>
                    </a:moveTo>
                    <a:lnTo>
                      <a:pt x="8" y="83"/>
                    </a:lnTo>
                    <a:lnTo>
                      <a:pt x="122" y="7"/>
                    </a:lnTo>
                    <a:lnTo>
                      <a:pt x="114" y="0"/>
                    </a:lnTo>
                    <a:lnTo>
                      <a:pt x="0" y="76"/>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5" name="Freeform 144"/>
              <p:cNvSpPr>
                <a:spLocks noEditPoints="1"/>
              </p:cNvSpPr>
              <p:nvPr/>
            </p:nvSpPr>
            <p:spPr bwMode="auto">
              <a:xfrm>
                <a:off x="5307013" y="1565276"/>
                <a:ext cx="565150" cy="396875"/>
              </a:xfrm>
              <a:custGeom>
                <a:avLst/>
                <a:gdLst>
                  <a:gd name="T0" fmla="*/ 31 w 47"/>
                  <a:gd name="T1" fmla="*/ 21 h 33"/>
                  <a:gd name="T2" fmla="*/ 40 w 47"/>
                  <a:gd name="T3" fmla="*/ 16 h 33"/>
                  <a:gd name="T4" fmla="*/ 37 w 47"/>
                  <a:gd name="T5" fmla="*/ 6 h 33"/>
                  <a:gd name="T6" fmla="*/ 20 w 47"/>
                  <a:gd name="T7" fmla="*/ 7 h 33"/>
                  <a:gd name="T8" fmla="*/ 5 w 47"/>
                  <a:gd name="T9" fmla="*/ 18 h 33"/>
                  <a:gd name="T10" fmla="*/ 30 w 47"/>
                  <a:gd name="T11" fmla="*/ 8 h 33"/>
                  <a:gd name="T12" fmla="*/ 30 w 47"/>
                  <a:gd name="T13" fmla="*/ 6 h 33"/>
                  <a:gd name="T14" fmla="*/ 42 w 47"/>
                  <a:gd name="T15" fmla="*/ 13 h 33"/>
                  <a:gd name="T16" fmla="*/ 28 w 47"/>
                  <a:gd name="T17" fmla="*/ 18 h 33"/>
                  <a:gd name="T18" fmla="*/ 37 w 47"/>
                  <a:gd name="T19" fmla="*/ 14 h 33"/>
                  <a:gd name="T20" fmla="*/ 40 w 47"/>
                  <a:gd name="T21" fmla="*/ 7 h 33"/>
                  <a:gd name="T22" fmla="*/ 36 w 47"/>
                  <a:gd name="T23" fmla="*/ 7 h 33"/>
                  <a:gd name="T24" fmla="*/ 32 w 47"/>
                  <a:gd name="T25" fmla="*/ 6 h 33"/>
                  <a:gd name="T26" fmla="*/ 42 w 47"/>
                  <a:gd name="T27" fmla="*/ 11 h 33"/>
                  <a:gd name="T28" fmla="*/ 27 w 47"/>
                  <a:gd name="T29" fmla="*/ 5 h 33"/>
                  <a:gd name="T30" fmla="*/ 36 w 47"/>
                  <a:gd name="T31" fmla="*/ 16 h 33"/>
                  <a:gd name="T32" fmla="*/ 34 w 47"/>
                  <a:gd name="T33" fmla="*/ 18 h 33"/>
                  <a:gd name="T34" fmla="*/ 31 w 47"/>
                  <a:gd name="T35" fmla="*/ 9 h 33"/>
                  <a:gd name="T36" fmla="*/ 24 w 47"/>
                  <a:gd name="T37" fmla="*/ 16 h 33"/>
                  <a:gd name="T38" fmla="*/ 20 w 47"/>
                  <a:gd name="T39" fmla="*/ 16 h 33"/>
                  <a:gd name="T40" fmla="*/ 20 w 47"/>
                  <a:gd name="T41" fmla="*/ 13 h 33"/>
                  <a:gd name="T42" fmla="*/ 16 w 47"/>
                  <a:gd name="T43" fmla="*/ 10 h 33"/>
                  <a:gd name="T44" fmla="*/ 16 w 47"/>
                  <a:gd name="T45" fmla="*/ 13 h 33"/>
                  <a:gd name="T46" fmla="*/ 13 w 47"/>
                  <a:gd name="T47" fmla="*/ 14 h 33"/>
                  <a:gd name="T48" fmla="*/ 19 w 47"/>
                  <a:gd name="T49" fmla="*/ 21 h 33"/>
                  <a:gd name="T50" fmla="*/ 17 w 47"/>
                  <a:gd name="T51" fmla="*/ 23 h 33"/>
                  <a:gd name="T52" fmla="*/ 15 w 47"/>
                  <a:gd name="T53" fmla="*/ 20 h 33"/>
                  <a:gd name="T54" fmla="*/ 23 w 47"/>
                  <a:gd name="T55" fmla="*/ 10 h 33"/>
                  <a:gd name="T56" fmla="*/ 19 w 47"/>
                  <a:gd name="T57" fmla="*/ 9 h 33"/>
                  <a:gd name="T58" fmla="*/ 25 w 47"/>
                  <a:gd name="T59" fmla="*/ 15 h 33"/>
                  <a:gd name="T60" fmla="*/ 12 w 47"/>
                  <a:gd name="T61" fmla="*/ 11 h 33"/>
                  <a:gd name="T62" fmla="*/ 24 w 47"/>
                  <a:gd name="T63" fmla="*/ 18 h 33"/>
                  <a:gd name="T64" fmla="*/ 12 w 47"/>
                  <a:gd name="T65" fmla="*/ 15 h 33"/>
                  <a:gd name="T66" fmla="*/ 8 w 47"/>
                  <a:gd name="T67" fmla="*/ 13 h 33"/>
                  <a:gd name="T68" fmla="*/ 19 w 47"/>
                  <a:gd name="T69" fmla="*/ 21 h 33"/>
                  <a:gd name="T70" fmla="*/ 7 w 47"/>
                  <a:gd name="T71" fmla="*/ 17 h 33"/>
                  <a:gd name="T72" fmla="*/ 13 w 47"/>
                  <a:gd name="T73" fmla="*/ 26 h 33"/>
                  <a:gd name="T74" fmla="*/ 16 w 47"/>
                  <a:gd name="T75" fmla="*/ 27 h 33"/>
                  <a:gd name="T76" fmla="*/ 13 w 47"/>
                  <a:gd name="T77" fmla="*/ 20 h 33"/>
                  <a:gd name="T78" fmla="*/ 23 w 47"/>
                  <a:gd name="T79" fmla="*/ 1 h 33"/>
                  <a:gd name="T80" fmla="*/ 3 w 47"/>
                  <a:gd name="T81" fmla="*/ 16 h 33"/>
                  <a:gd name="T82" fmla="*/ 7 w 47"/>
                  <a:gd name="T83" fmla="*/ 23 h 33"/>
                  <a:gd name="T84" fmla="*/ 8 w 47"/>
                  <a:gd name="T85" fmla="*/ 27 h 33"/>
                  <a:gd name="T86" fmla="*/ 13 w 47"/>
                  <a:gd name="T87" fmla="*/ 30 h 33"/>
                  <a:gd name="T88" fmla="*/ 23 w 47"/>
                  <a:gd name="T89" fmla="*/ 32 h 33"/>
                  <a:gd name="T90" fmla="*/ 21 w 47"/>
                  <a:gd name="T91" fmla="*/ 30 h 33"/>
                  <a:gd name="T92" fmla="*/ 28 w 47"/>
                  <a:gd name="T93" fmla="*/ 25 h 33"/>
                  <a:gd name="T94" fmla="*/ 31 w 47"/>
                  <a:gd name="T95" fmla="*/ 24 h 33"/>
                  <a:gd name="T96" fmla="*/ 7 w 47"/>
                  <a:gd name="T97" fmla="*/ 10 h 33"/>
                  <a:gd name="T98" fmla="*/ 4 w 47"/>
                  <a:gd name="T99" fmla="*/ 9 h 33"/>
                  <a:gd name="T100" fmla="*/ 9 w 47"/>
                  <a:gd name="T101" fmla="*/ 6 h 33"/>
                  <a:gd name="T102" fmla="*/ 10 w 47"/>
                  <a:gd name="T103" fmla="*/ 5 h 33"/>
                  <a:gd name="T104" fmla="*/ 16 w 47"/>
                  <a:gd name="T105" fmla="*/ 0 h 33"/>
                  <a:gd name="T106" fmla="*/ 17 w 47"/>
                  <a:gd name="T107" fmla="*/ 2 h 33"/>
                  <a:gd name="T108" fmla="*/ 22 w 47"/>
                  <a:gd name="T109"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33">
                    <a:moveTo>
                      <a:pt x="12" y="24"/>
                    </a:moveTo>
                    <a:cubicBezTo>
                      <a:pt x="13" y="29"/>
                      <a:pt x="16" y="29"/>
                      <a:pt x="18" y="25"/>
                    </a:cubicBezTo>
                    <a:cubicBezTo>
                      <a:pt x="21" y="29"/>
                      <a:pt x="25" y="27"/>
                      <a:pt x="22" y="22"/>
                    </a:cubicBezTo>
                    <a:cubicBezTo>
                      <a:pt x="25" y="23"/>
                      <a:pt x="26" y="22"/>
                      <a:pt x="27" y="20"/>
                    </a:cubicBezTo>
                    <a:cubicBezTo>
                      <a:pt x="28" y="20"/>
                      <a:pt x="29" y="21"/>
                      <a:pt x="31" y="21"/>
                    </a:cubicBezTo>
                    <a:cubicBezTo>
                      <a:pt x="31" y="21"/>
                      <a:pt x="31" y="20"/>
                      <a:pt x="32" y="20"/>
                    </a:cubicBezTo>
                    <a:cubicBezTo>
                      <a:pt x="32" y="20"/>
                      <a:pt x="33" y="20"/>
                      <a:pt x="33" y="20"/>
                    </a:cubicBezTo>
                    <a:cubicBezTo>
                      <a:pt x="34" y="19"/>
                      <a:pt x="34" y="19"/>
                      <a:pt x="34" y="18"/>
                    </a:cubicBezTo>
                    <a:cubicBezTo>
                      <a:pt x="36" y="19"/>
                      <a:pt x="37" y="19"/>
                      <a:pt x="37" y="17"/>
                    </a:cubicBezTo>
                    <a:cubicBezTo>
                      <a:pt x="39" y="18"/>
                      <a:pt x="40" y="18"/>
                      <a:pt x="40" y="16"/>
                    </a:cubicBezTo>
                    <a:cubicBezTo>
                      <a:pt x="42" y="17"/>
                      <a:pt x="45" y="18"/>
                      <a:pt x="46" y="15"/>
                    </a:cubicBezTo>
                    <a:cubicBezTo>
                      <a:pt x="47" y="12"/>
                      <a:pt x="46" y="11"/>
                      <a:pt x="43" y="10"/>
                    </a:cubicBezTo>
                    <a:cubicBezTo>
                      <a:pt x="44" y="9"/>
                      <a:pt x="42" y="7"/>
                      <a:pt x="41" y="8"/>
                    </a:cubicBezTo>
                    <a:cubicBezTo>
                      <a:pt x="41" y="7"/>
                      <a:pt x="41" y="7"/>
                      <a:pt x="40" y="6"/>
                    </a:cubicBezTo>
                    <a:cubicBezTo>
                      <a:pt x="40" y="5"/>
                      <a:pt x="38" y="4"/>
                      <a:pt x="37" y="6"/>
                    </a:cubicBezTo>
                    <a:cubicBezTo>
                      <a:pt x="36" y="4"/>
                      <a:pt x="34" y="2"/>
                      <a:pt x="33" y="5"/>
                    </a:cubicBezTo>
                    <a:cubicBezTo>
                      <a:pt x="32" y="3"/>
                      <a:pt x="30" y="3"/>
                      <a:pt x="29" y="4"/>
                    </a:cubicBezTo>
                    <a:cubicBezTo>
                      <a:pt x="27" y="4"/>
                      <a:pt x="26" y="4"/>
                      <a:pt x="26" y="5"/>
                    </a:cubicBezTo>
                    <a:cubicBezTo>
                      <a:pt x="25" y="5"/>
                      <a:pt x="23" y="4"/>
                      <a:pt x="23" y="7"/>
                    </a:cubicBezTo>
                    <a:cubicBezTo>
                      <a:pt x="21" y="6"/>
                      <a:pt x="21" y="7"/>
                      <a:pt x="20" y="7"/>
                    </a:cubicBezTo>
                    <a:cubicBezTo>
                      <a:pt x="20" y="7"/>
                      <a:pt x="20" y="7"/>
                      <a:pt x="20" y="6"/>
                    </a:cubicBezTo>
                    <a:cubicBezTo>
                      <a:pt x="18" y="2"/>
                      <a:pt x="14" y="5"/>
                      <a:pt x="13" y="7"/>
                    </a:cubicBezTo>
                    <a:cubicBezTo>
                      <a:pt x="11" y="5"/>
                      <a:pt x="8" y="7"/>
                      <a:pt x="9" y="10"/>
                    </a:cubicBezTo>
                    <a:cubicBezTo>
                      <a:pt x="5" y="10"/>
                      <a:pt x="5" y="13"/>
                      <a:pt x="8" y="15"/>
                    </a:cubicBezTo>
                    <a:cubicBezTo>
                      <a:pt x="7" y="15"/>
                      <a:pt x="5" y="16"/>
                      <a:pt x="5" y="18"/>
                    </a:cubicBezTo>
                    <a:cubicBezTo>
                      <a:pt x="5" y="19"/>
                      <a:pt x="8" y="20"/>
                      <a:pt x="9" y="21"/>
                    </a:cubicBezTo>
                    <a:cubicBezTo>
                      <a:pt x="7" y="23"/>
                      <a:pt x="8" y="26"/>
                      <a:pt x="12" y="24"/>
                    </a:cubicBezTo>
                    <a:close/>
                    <a:moveTo>
                      <a:pt x="40" y="13"/>
                    </a:moveTo>
                    <a:cubicBezTo>
                      <a:pt x="40" y="12"/>
                      <a:pt x="38" y="12"/>
                      <a:pt x="36" y="10"/>
                    </a:cubicBezTo>
                    <a:cubicBezTo>
                      <a:pt x="35" y="9"/>
                      <a:pt x="32" y="8"/>
                      <a:pt x="30" y="8"/>
                    </a:cubicBezTo>
                    <a:cubicBezTo>
                      <a:pt x="28" y="8"/>
                      <a:pt x="26" y="7"/>
                      <a:pt x="25" y="9"/>
                    </a:cubicBezTo>
                    <a:cubicBezTo>
                      <a:pt x="24" y="9"/>
                      <a:pt x="24" y="9"/>
                      <a:pt x="24" y="10"/>
                    </a:cubicBezTo>
                    <a:cubicBezTo>
                      <a:pt x="24" y="9"/>
                      <a:pt x="24" y="9"/>
                      <a:pt x="24" y="9"/>
                    </a:cubicBezTo>
                    <a:cubicBezTo>
                      <a:pt x="24" y="8"/>
                      <a:pt x="24" y="9"/>
                      <a:pt x="24" y="7"/>
                    </a:cubicBezTo>
                    <a:cubicBezTo>
                      <a:pt x="26" y="6"/>
                      <a:pt x="27" y="6"/>
                      <a:pt x="30" y="6"/>
                    </a:cubicBezTo>
                    <a:cubicBezTo>
                      <a:pt x="30" y="6"/>
                      <a:pt x="30" y="6"/>
                      <a:pt x="31" y="6"/>
                    </a:cubicBezTo>
                    <a:cubicBezTo>
                      <a:pt x="32" y="6"/>
                      <a:pt x="33" y="6"/>
                      <a:pt x="33" y="7"/>
                    </a:cubicBezTo>
                    <a:cubicBezTo>
                      <a:pt x="35" y="7"/>
                      <a:pt x="35" y="7"/>
                      <a:pt x="35" y="7"/>
                    </a:cubicBezTo>
                    <a:cubicBezTo>
                      <a:pt x="39" y="9"/>
                      <a:pt x="39" y="9"/>
                      <a:pt x="42" y="12"/>
                    </a:cubicBezTo>
                    <a:cubicBezTo>
                      <a:pt x="42" y="13"/>
                      <a:pt x="42" y="13"/>
                      <a:pt x="42" y="13"/>
                    </a:cubicBezTo>
                    <a:cubicBezTo>
                      <a:pt x="42" y="14"/>
                      <a:pt x="42" y="14"/>
                      <a:pt x="42" y="14"/>
                    </a:cubicBezTo>
                    <a:cubicBezTo>
                      <a:pt x="42" y="14"/>
                      <a:pt x="41" y="14"/>
                      <a:pt x="40" y="14"/>
                    </a:cubicBezTo>
                    <a:cubicBezTo>
                      <a:pt x="35" y="15"/>
                      <a:pt x="31" y="20"/>
                      <a:pt x="27" y="20"/>
                    </a:cubicBezTo>
                    <a:cubicBezTo>
                      <a:pt x="27" y="18"/>
                      <a:pt x="27" y="18"/>
                      <a:pt x="27" y="18"/>
                    </a:cubicBezTo>
                    <a:cubicBezTo>
                      <a:pt x="28" y="18"/>
                      <a:pt x="28" y="18"/>
                      <a:pt x="28" y="18"/>
                    </a:cubicBezTo>
                    <a:cubicBezTo>
                      <a:pt x="28" y="18"/>
                      <a:pt x="29" y="18"/>
                      <a:pt x="29" y="18"/>
                    </a:cubicBezTo>
                    <a:cubicBezTo>
                      <a:pt x="30" y="17"/>
                      <a:pt x="30" y="17"/>
                      <a:pt x="32" y="16"/>
                    </a:cubicBezTo>
                    <a:cubicBezTo>
                      <a:pt x="33" y="15"/>
                      <a:pt x="33" y="15"/>
                      <a:pt x="33" y="15"/>
                    </a:cubicBezTo>
                    <a:cubicBezTo>
                      <a:pt x="34" y="15"/>
                      <a:pt x="34" y="14"/>
                      <a:pt x="35" y="14"/>
                    </a:cubicBezTo>
                    <a:cubicBezTo>
                      <a:pt x="37" y="14"/>
                      <a:pt x="37" y="14"/>
                      <a:pt x="37" y="14"/>
                    </a:cubicBezTo>
                    <a:cubicBezTo>
                      <a:pt x="38" y="13"/>
                      <a:pt x="39" y="13"/>
                      <a:pt x="40" y="13"/>
                    </a:cubicBezTo>
                    <a:cubicBezTo>
                      <a:pt x="40" y="13"/>
                      <a:pt x="40" y="13"/>
                      <a:pt x="40" y="13"/>
                    </a:cubicBezTo>
                    <a:cubicBezTo>
                      <a:pt x="40" y="13"/>
                      <a:pt x="40" y="13"/>
                      <a:pt x="40" y="13"/>
                    </a:cubicBezTo>
                    <a:close/>
                    <a:moveTo>
                      <a:pt x="40" y="9"/>
                    </a:moveTo>
                    <a:cubicBezTo>
                      <a:pt x="35" y="6"/>
                      <a:pt x="39" y="5"/>
                      <a:pt x="40" y="7"/>
                    </a:cubicBezTo>
                    <a:cubicBezTo>
                      <a:pt x="40" y="7"/>
                      <a:pt x="40" y="8"/>
                      <a:pt x="40" y="9"/>
                    </a:cubicBezTo>
                    <a:close/>
                    <a:moveTo>
                      <a:pt x="42" y="8"/>
                    </a:moveTo>
                    <a:cubicBezTo>
                      <a:pt x="45" y="10"/>
                      <a:pt x="40" y="12"/>
                      <a:pt x="40" y="9"/>
                    </a:cubicBezTo>
                    <a:cubicBezTo>
                      <a:pt x="40" y="8"/>
                      <a:pt x="41" y="8"/>
                      <a:pt x="42" y="8"/>
                    </a:cubicBezTo>
                    <a:close/>
                    <a:moveTo>
                      <a:pt x="36" y="7"/>
                    </a:moveTo>
                    <a:cubicBezTo>
                      <a:pt x="36" y="7"/>
                      <a:pt x="33" y="6"/>
                      <a:pt x="33" y="6"/>
                    </a:cubicBezTo>
                    <a:cubicBezTo>
                      <a:pt x="33" y="2"/>
                      <a:pt x="37" y="5"/>
                      <a:pt x="36" y="7"/>
                    </a:cubicBezTo>
                    <a:close/>
                    <a:moveTo>
                      <a:pt x="32" y="6"/>
                    </a:moveTo>
                    <a:cubicBezTo>
                      <a:pt x="31" y="6"/>
                      <a:pt x="28" y="6"/>
                      <a:pt x="30" y="4"/>
                    </a:cubicBezTo>
                    <a:cubicBezTo>
                      <a:pt x="31" y="4"/>
                      <a:pt x="32" y="4"/>
                      <a:pt x="32" y="6"/>
                    </a:cubicBezTo>
                    <a:close/>
                    <a:moveTo>
                      <a:pt x="42" y="11"/>
                    </a:moveTo>
                    <a:cubicBezTo>
                      <a:pt x="43" y="11"/>
                      <a:pt x="44" y="11"/>
                      <a:pt x="45" y="12"/>
                    </a:cubicBezTo>
                    <a:cubicBezTo>
                      <a:pt x="46" y="13"/>
                      <a:pt x="46" y="16"/>
                      <a:pt x="43" y="16"/>
                    </a:cubicBezTo>
                    <a:cubicBezTo>
                      <a:pt x="42" y="16"/>
                      <a:pt x="41" y="17"/>
                      <a:pt x="40" y="15"/>
                    </a:cubicBezTo>
                    <a:cubicBezTo>
                      <a:pt x="44" y="15"/>
                      <a:pt x="43" y="14"/>
                      <a:pt x="42" y="11"/>
                    </a:cubicBezTo>
                    <a:close/>
                    <a:moveTo>
                      <a:pt x="26" y="6"/>
                    </a:moveTo>
                    <a:cubicBezTo>
                      <a:pt x="26" y="6"/>
                      <a:pt x="24" y="7"/>
                      <a:pt x="24" y="6"/>
                    </a:cubicBezTo>
                    <a:cubicBezTo>
                      <a:pt x="23" y="5"/>
                      <a:pt x="25" y="5"/>
                      <a:pt x="26" y="6"/>
                    </a:cubicBezTo>
                    <a:close/>
                    <a:moveTo>
                      <a:pt x="29" y="5"/>
                    </a:moveTo>
                    <a:cubicBezTo>
                      <a:pt x="28" y="6"/>
                      <a:pt x="27" y="6"/>
                      <a:pt x="27" y="5"/>
                    </a:cubicBezTo>
                    <a:cubicBezTo>
                      <a:pt x="26" y="4"/>
                      <a:pt x="28" y="4"/>
                      <a:pt x="29" y="5"/>
                    </a:cubicBezTo>
                    <a:close/>
                    <a:moveTo>
                      <a:pt x="39" y="15"/>
                    </a:moveTo>
                    <a:cubicBezTo>
                      <a:pt x="42" y="18"/>
                      <a:pt x="37" y="18"/>
                      <a:pt x="37" y="16"/>
                    </a:cubicBezTo>
                    <a:cubicBezTo>
                      <a:pt x="38" y="15"/>
                      <a:pt x="38" y="15"/>
                      <a:pt x="39" y="15"/>
                    </a:cubicBezTo>
                    <a:close/>
                    <a:moveTo>
                      <a:pt x="36" y="16"/>
                    </a:moveTo>
                    <a:cubicBezTo>
                      <a:pt x="37" y="17"/>
                      <a:pt x="36" y="18"/>
                      <a:pt x="35" y="18"/>
                    </a:cubicBezTo>
                    <a:cubicBezTo>
                      <a:pt x="34" y="18"/>
                      <a:pt x="35" y="17"/>
                      <a:pt x="36" y="16"/>
                    </a:cubicBezTo>
                    <a:close/>
                    <a:moveTo>
                      <a:pt x="34" y="18"/>
                    </a:moveTo>
                    <a:cubicBezTo>
                      <a:pt x="34" y="19"/>
                      <a:pt x="33" y="20"/>
                      <a:pt x="32" y="19"/>
                    </a:cubicBezTo>
                    <a:cubicBezTo>
                      <a:pt x="32" y="18"/>
                      <a:pt x="33" y="18"/>
                      <a:pt x="34" y="18"/>
                    </a:cubicBezTo>
                    <a:close/>
                    <a:moveTo>
                      <a:pt x="31" y="19"/>
                    </a:moveTo>
                    <a:cubicBezTo>
                      <a:pt x="31" y="20"/>
                      <a:pt x="30" y="21"/>
                      <a:pt x="29" y="20"/>
                    </a:cubicBezTo>
                    <a:cubicBezTo>
                      <a:pt x="29" y="20"/>
                      <a:pt x="30" y="20"/>
                      <a:pt x="31" y="19"/>
                    </a:cubicBezTo>
                    <a:close/>
                    <a:moveTo>
                      <a:pt x="24" y="10"/>
                    </a:moveTo>
                    <a:cubicBezTo>
                      <a:pt x="26" y="9"/>
                      <a:pt x="27" y="8"/>
                      <a:pt x="31" y="9"/>
                    </a:cubicBezTo>
                    <a:cubicBezTo>
                      <a:pt x="32" y="9"/>
                      <a:pt x="33" y="9"/>
                      <a:pt x="34" y="10"/>
                    </a:cubicBezTo>
                    <a:cubicBezTo>
                      <a:pt x="36" y="11"/>
                      <a:pt x="37" y="12"/>
                      <a:pt x="38" y="13"/>
                    </a:cubicBezTo>
                    <a:cubicBezTo>
                      <a:pt x="37" y="13"/>
                      <a:pt x="36" y="13"/>
                      <a:pt x="35" y="13"/>
                    </a:cubicBezTo>
                    <a:cubicBezTo>
                      <a:pt x="32" y="14"/>
                      <a:pt x="30" y="17"/>
                      <a:pt x="27" y="18"/>
                    </a:cubicBezTo>
                    <a:cubicBezTo>
                      <a:pt x="26" y="17"/>
                      <a:pt x="26" y="16"/>
                      <a:pt x="24" y="16"/>
                    </a:cubicBezTo>
                    <a:cubicBezTo>
                      <a:pt x="25" y="16"/>
                      <a:pt x="29" y="13"/>
                      <a:pt x="26" y="11"/>
                    </a:cubicBezTo>
                    <a:cubicBezTo>
                      <a:pt x="25" y="10"/>
                      <a:pt x="25" y="11"/>
                      <a:pt x="24" y="10"/>
                    </a:cubicBezTo>
                    <a:close/>
                    <a:moveTo>
                      <a:pt x="15" y="18"/>
                    </a:moveTo>
                    <a:cubicBezTo>
                      <a:pt x="14" y="17"/>
                      <a:pt x="14" y="15"/>
                      <a:pt x="15" y="14"/>
                    </a:cubicBezTo>
                    <a:cubicBezTo>
                      <a:pt x="17" y="12"/>
                      <a:pt x="20" y="14"/>
                      <a:pt x="20" y="16"/>
                    </a:cubicBezTo>
                    <a:cubicBezTo>
                      <a:pt x="21" y="17"/>
                      <a:pt x="20" y="18"/>
                      <a:pt x="20" y="18"/>
                    </a:cubicBezTo>
                    <a:cubicBezTo>
                      <a:pt x="19" y="21"/>
                      <a:pt x="16" y="21"/>
                      <a:pt x="15" y="18"/>
                    </a:cubicBezTo>
                    <a:close/>
                    <a:moveTo>
                      <a:pt x="19" y="12"/>
                    </a:moveTo>
                    <a:cubicBezTo>
                      <a:pt x="19" y="11"/>
                      <a:pt x="20" y="10"/>
                      <a:pt x="21" y="10"/>
                    </a:cubicBezTo>
                    <a:cubicBezTo>
                      <a:pt x="21" y="11"/>
                      <a:pt x="20" y="12"/>
                      <a:pt x="20" y="13"/>
                    </a:cubicBezTo>
                    <a:cubicBezTo>
                      <a:pt x="19" y="13"/>
                      <a:pt x="18" y="13"/>
                      <a:pt x="19" y="12"/>
                    </a:cubicBezTo>
                    <a:close/>
                    <a:moveTo>
                      <a:pt x="24" y="14"/>
                    </a:moveTo>
                    <a:cubicBezTo>
                      <a:pt x="23" y="15"/>
                      <a:pt x="21" y="17"/>
                      <a:pt x="21" y="15"/>
                    </a:cubicBezTo>
                    <a:cubicBezTo>
                      <a:pt x="20" y="13"/>
                      <a:pt x="22" y="12"/>
                      <a:pt x="24" y="14"/>
                    </a:cubicBezTo>
                    <a:close/>
                    <a:moveTo>
                      <a:pt x="16" y="10"/>
                    </a:moveTo>
                    <a:cubicBezTo>
                      <a:pt x="15" y="6"/>
                      <a:pt x="18" y="7"/>
                      <a:pt x="18" y="10"/>
                    </a:cubicBezTo>
                    <a:cubicBezTo>
                      <a:pt x="18" y="11"/>
                      <a:pt x="18" y="11"/>
                      <a:pt x="17" y="12"/>
                    </a:cubicBezTo>
                    <a:cubicBezTo>
                      <a:pt x="16" y="12"/>
                      <a:pt x="16" y="11"/>
                      <a:pt x="16" y="10"/>
                    </a:cubicBezTo>
                    <a:close/>
                    <a:moveTo>
                      <a:pt x="12" y="10"/>
                    </a:moveTo>
                    <a:cubicBezTo>
                      <a:pt x="14" y="9"/>
                      <a:pt x="15" y="11"/>
                      <a:pt x="16" y="13"/>
                    </a:cubicBezTo>
                    <a:cubicBezTo>
                      <a:pt x="14" y="13"/>
                      <a:pt x="12" y="11"/>
                      <a:pt x="12" y="10"/>
                    </a:cubicBezTo>
                    <a:close/>
                    <a:moveTo>
                      <a:pt x="24" y="19"/>
                    </a:moveTo>
                    <a:cubicBezTo>
                      <a:pt x="23" y="21"/>
                      <a:pt x="20" y="19"/>
                      <a:pt x="21" y="18"/>
                    </a:cubicBezTo>
                    <a:cubicBezTo>
                      <a:pt x="22" y="17"/>
                      <a:pt x="24" y="18"/>
                      <a:pt x="24" y="19"/>
                    </a:cubicBezTo>
                    <a:close/>
                    <a:moveTo>
                      <a:pt x="13" y="14"/>
                    </a:moveTo>
                    <a:cubicBezTo>
                      <a:pt x="12" y="15"/>
                      <a:pt x="8" y="13"/>
                      <a:pt x="9" y="12"/>
                    </a:cubicBezTo>
                    <a:cubicBezTo>
                      <a:pt x="10" y="11"/>
                      <a:pt x="12" y="13"/>
                      <a:pt x="13" y="14"/>
                    </a:cubicBezTo>
                    <a:close/>
                    <a:moveTo>
                      <a:pt x="19" y="21"/>
                    </a:moveTo>
                    <a:cubicBezTo>
                      <a:pt x="21" y="21"/>
                      <a:pt x="22" y="23"/>
                      <a:pt x="21" y="24"/>
                    </a:cubicBezTo>
                    <a:cubicBezTo>
                      <a:pt x="19" y="24"/>
                      <a:pt x="19" y="22"/>
                      <a:pt x="19" y="21"/>
                    </a:cubicBezTo>
                    <a:close/>
                    <a:moveTo>
                      <a:pt x="13" y="17"/>
                    </a:moveTo>
                    <a:cubicBezTo>
                      <a:pt x="13" y="18"/>
                      <a:pt x="9" y="19"/>
                      <a:pt x="9" y="18"/>
                    </a:cubicBezTo>
                    <a:cubicBezTo>
                      <a:pt x="9" y="17"/>
                      <a:pt x="12" y="17"/>
                      <a:pt x="13" y="17"/>
                    </a:cubicBezTo>
                    <a:close/>
                    <a:moveTo>
                      <a:pt x="17" y="21"/>
                    </a:moveTo>
                    <a:cubicBezTo>
                      <a:pt x="18" y="22"/>
                      <a:pt x="17" y="23"/>
                      <a:pt x="17" y="23"/>
                    </a:cubicBezTo>
                    <a:cubicBezTo>
                      <a:pt x="17" y="24"/>
                      <a:pt x="16" y="25"/>
                      <a:pt x="15" y="25"/>
                    </a:cubicBezTo>
                    <a:cubicBezTo>
                      <a:pt x="15" y="24"/>
                      <a:pt x="16" y="22"/>
                      <a:pt x="17" y="21"/>
                    </a:cubicBezTo>
                    <a:close/>
                    <a:moveTo>
                      <a:pt x="15" y="20"/>
                    </a:moveTo>
                    <a:cubicBezTo>
                      <a:pt x="14" y="21"/>
                      <a:pt x="12" y="23"/>
                      <a:pt x="11" y="22"/>
                    </a:cubicBezTo>
                    <a:cubicBezTo>
                      <a:pt x="11" y="21"/>
                      <a:pt x="13" y="20"/>
                      <a:pt x="15" y="20"/>
                    </a:cubicBezTo>
                    <a:close/>
                    <a:moveTo>
                      <a:pt x="20" y="13"/>
                    </a:moveTo>
                    <a:cubicBezTo>
                      <a:pt x="23" y="9"/>
                      <a:pt x="22" y="8"/>
                      <a:pt x="20" y="10"/>
                    </a:cubicBezTo>
                    <a:cubicBezTo>
                      <a:pt x="20" y="9"/>
                      <a:pt x="19" y="9"/>
                      <a:pt x="20" y="8"/>
                    </a:cubicBezTo>
                    <a:cubicBezTo>
                      <a:pt x="21" y="8"/>
                      <a:pt x="21" y="7"/>
                      <a:pt x="22" y="8"/>
                    </a:cubicBezTo>
                    <a:cubicBezTo>
                      <a:pt x="23" y="8"/>
                      <a:pt x="24" y="9"/>
                      <a:pt x="23" y="10"/>
                    </a:cubicBezTo>
                    <a:cubicBezTo>
                      <a:pt x="22" y="11"/>
                      <a:pt x="22" y="12"/>
                      <a:pt x="21" y="12"/>
                    </a:cubicBezTo>
                    <a:cubicBezTo>
                      <a:pt x="21" y="13"/>
                      <a:pt x="21" y="13"/>
                      <a:pt x="20" y="13"/>
                    </a:cubicBezTo>
                    <a:close/>
                    <a:moveTo>
                      <a:pt x="15" y="9"/>
                    </a:moveTo>
                    <a:cubicBezTo>
                      <a:pt x="13" y="7"/>
                      <a:pt x="15" y="5"/>
                      <a:pt x="17" y="5"/>
                    </a:cubicBezTo>
                    <a:cubicBezTo>
                      <a:pt x="19" y="5"/>
                      <a:pt x="20" y="8"/>
                      <a:pt x="19" y="9"/>
                    </a:cubicBezTo>
                    <a:cubicBezTo>
                      <a:pt x="19" y="8"/>
                      <a:pt x="19" y="8"/>
                      <a:pt x="18" y="7"/>
                    </a:cubicBezTo>
                    <a:cubicBezTo>
                      <a:pt x="17" y="7"/>
                      <a:pt x="16" y="6"/>
                      <a:pt x="15" y="7"/>
                    </a:cubicBezTo>
                    <a:cubicBezTo>
                      <a:pt x="15" y="8"/>
                      <a:pt x="15" y="8"/>
                      <a:pt x="15" y="9"/>
                    </a:cubicBezTo>
                    <a:close/>
                    <a:moveTo>
                      <a:pt x="22" y="12"/>
                    </a:moveTo>
                    <a:cubicBezTo>
                      <a:pt x="24" y="10"/>
                      <a:pt x="29" y="12"/>
                      <a:pt x="25" y="15"/>
                    </a:cubicBezTo>
                    <a:cubicBezTo>
                      <a:pt x="24" y="15"/>
                      <a:pt x="24" y="16"/>
                      <a:pt x="23" y="16"/>
                    </a:cubicBezTo>
                    <a:cubicBezTo>
                      <a:pt x="23" y="16"/>
                      <a:pt x="24" y="15"/>
                      <a:pt x="24" y="14"/>
                    </a:cubicBezTo>
                    <a:cubicBezTo>
                      <a:pt x="24" y="12"/>
                      <a:pt x="23" y="12"/>
                      <a:pt x="22" y="12"/>
                    </a:cubicBezTo>
                    <a:close/>
                    <a:moveTo>
                      <a:pt x="14" y="9"/>
                    </a:moveTo>
                    <a:cubicBezTo>
                      <a:pt x="12" y="8"/>
                      <a:pt x="11" y="9"/>
                      <a:pt x="12" y="11"/>
                    </a:cubicBezTo>
                    <a:cubicBezTo>
                      <a:pt x="6" y="8"/>
                      <a:pt x="12" y="5"/>
                      <a:pt x="14" y="9"/>
                    </a:cubicBezTo>
                    <a:close/>
                    <a:moveTo>
                      <a:pt x="26" y="20"/>
                    </a:moveTo>
                    <a:cubicBezTo>
                      <a:pt x="24" y="23"/>
                      <a:pt x="21" y="21"/>
                      <a:pt x="20" y="20"/>
                    </a:cubicBezTo>
                    <a:cubicBezTo>
                      <a:pt x="20" y="20"/>
                      <a:pt x="20" y="20"/>
                      <a:pt x="20" y="19"/>
                    </a:cubicBezTo>
                    <a:cubicBezTo>
                      <a:pt x="22" y="22"/>
                      <a:pt x="26" y="20"/>
                      <a:pt x="24" y="18"/>
                    </a:cubicBezTo>
                    <a:cubicBezTo>
                      <a:pt x="24" y="17"/>
                      <a:pt x="23" y="17"/>
                      <a:pt x="22" y="17"/>
                    </a:cubicBezTo>
                    <a:cubicBezTo>
                      <a:pt x="23" y="16"/>
                      <a:pt x="23" y="16"/>
                      <a:pt x="24" y="17"/>
                    </a:cubicBezTo>
                    <a:cubicBezTo>
                      <a:pt x="24" y="17"/>
                      <a:pt x="25" y="17"/>
                      <a:pt x="25" y="18"/>
                    </a:cubicBezTo>
                    <a:cubicBezTo>
                      <a:pt x="26" y="18"/>
                      <a:pt x="27" y="19"/>
                      <a:pt x="26" y="20"/>
                    </a:cubicBezTo>
                    <a:close/>
                    <a:moveTo>
                      <a:pt x="12" y="15"/>
                    </a:moveTo>
                    <a:cubicBezTo>
                      <a:pt x="11" y="15"/>
                      <a:pt x="11" y="15"/>
                      <a:pt x="10" y="15"/>
                    </a:cubicBezTo>
                    <a:cubicBezTo>
                      <a:pt x="9" y="15"/>
                      <a:pt x="5" y="13"/>
                      <a:pt x="7" y="11"/>
                    </a:cubicBezTo>
                    <a:cubicBezTo>
                      <a:pt x="9" y="9"/>
                      <a:pt x="10" y="12"/>
                      <a:pt x="11" y="12"/>
                    </a:cubicBezTo>
                    <a:cubicBezTo>
                      <a:pt x="11" y="12"/>
                      <a:pt x="12" y="12"/>
                      <a:pt x="10" y="12"/>
                    </a:cubicBezTo>
                    <a:cubicBezTo>
                      <a:pt x="9" y="11"/>
                      <a:pt x="8" y="12"/>
                      <a:pt x="8" y="13"/>
                    </a:cubicBezTo>
                    <a:cubicBezTo>
                      <a:pt x="8" y="13"/>
                      <a:pt x="11" y="15"/>
                      <a:pt x="12" y="15"/>
                    </a:cubicBezTo>
                    <a:close/>
                    <a:moveTo>
                      <a:pt x="22" y="23"/>
                    </a:moveTo>
                    <a:cubicBezTo>
                      <a:pt x="24" y="25"/>
                      <a:pt x="21" y="29"/>
                      <a:pt x="19" y="26"/>
                    </a:cubicBezTo>
                    <a:cubicBezTo>
                      <a:pt x="18" y="25"/>
                      <a:pt x="17" y="23"/>
                      <a:pt x="18" y="21"/>
                    </a:cubicBezTo>
                    <a:cubicBezTo>
                      <a:pt x="19" y="21"/>
                      <a:pt x="19" y="21"/>
                      <a:pt x="19" y="21"/>
                    </a:cubicBezTo>
                    <a:cubicBezTo>
                      <a:pt x="18" y="22"/>
                      <a:pt x="19" y="23"/>
                      <a:pt x="19" y="23"/>
                    </a:cubicBezTo>
                    <a:cubicBezTo>
                      <a:pt x="20" y="25"/>
                      <a:pt x="22" y="25"/>
                      <a:pt x="22" y="23"/>
                    </a:cubicBezTo>
                    <a:close/>
                    <a:moveTo>
                      <a:pt x="11" y="19"/>
                    </a:moveTo>
                    <a:cubicBezTo>
                      <a:pt x="10" y="20"/>
                      <a:pt x="7" y="20"/>
                      <a:pt x="6" y="18"/>
                    </a:cubicBezTo>
                    <a:cubicBezTo>
                      <a:pt x="6" y="18"/>
                      <a:pt x="6" y="17"/>
                      <a:pt x="7" y="17"/>
                    </a:cubicBezTo>
                    <a:cubicBezTo>
                      <a:pt x="8" y="15"/>
                      <a:pt x="13" y="16"/>
                      <a:pt x="13" y="16"/>
                    </a:cubicBezTo>
                    <a:cubicBezTo>
                      <a:pt x="12" y="17"/>
                      <a:pt x="9" y="15"/>
                      <a:pt x="8" y="18"/>
                    </a:cubicBezTo>
                    <a:cubicBezTo>
                      <a:pt x="9" y="19"/>
                      <a:pt x="10" y="19"/>
                      <a:pt x="11" y="19"/>
                    </a:cubicBezTo>
                    <a:close/>
                    <a:moveTo>
                      <a:pt x="16" y="27"/>
                    </a:moveTo>
                    <a:cubicBezTo>
                      <a:pt x="15" y="28"/>
                      <a:pt x="14" y="27"/>
                      <a:pt x="13" y="26"/>
                    </a:cubicBezTo>
                    <a:cubicBezTo>
                      <a:pt x="13" y="24"/>
                      <a:pt x="14" y="22"/>
                      <a:pt x="15" y="21"/>
                    </a:cubicBezTo>
                    <a:cubicBezTo>
                      <a:pt x="16" y="21"/>
                      <a:pt x="16" y="21"/>
                      <a:pt x="16" y="21"/>
                    </a:cubicBezTo>
                    <a:cubicBezTo>
                      <a:pt x="16" y="22"/>
                      <a:pt x="14" y="24"/>
                      <a:pt x="15" y="25"/>
                    </a:cubicBezTo>
                    <a:cubicBezTo>
                      <a:pt x="15" y="26"/>
                      <a:pt x="16" y="25"/>
                      <a:pt x="17" y="24"/>
                    </a:cubicBezTo>
                    <a:cubicBezTo>
                      <a:pt x="17" y="25"/>
                      <a:pt x="17" y="26"/>
                      <a:pt x="16" y="27"/>
                    </a:cubicBezTo>
                    <a:close/>
                    <a:moveTo>
                      <a:pt x="13" y="22"/>
                    </a:moveTo>
                    <a:cubicBezTo>
                      <a:pt x="13" y="24"/>
                      <a:pt x="9" y="25"/>
                      <a:pt x="9" y="24"/>
                    </a:cubicBezTo>
                    <a:cubicBezTo>
                      <a:pt x="8" y="22"/>
                      <a:pt x="10" y="20"/>
                      <a:pt x="11" y="20"/>
                    </a:cubicBezTo>
                    <a:cubicBezTo>
                      <a:pt x="12" y="20"/>
                      <a:pt x="14" y="19"/>
                      <a:pt x="14" y="19"/>
                    </a:cubicBezTo>
                    <a:cubicBezTo>
                      <a:pt x="14" y="20"/>
                      <a:pt x="13" y="20"/>
                      <a:pt x="13" y="20"/>
                    </a:cubicBezTo>
                    <a:cubicBezTo>
                      <a:pt x="10" y="22"/>
                      <a:pt x="10" y="24"/>
                      <a:pt x="12" y="23"/>
                    </a:cubicBezTo>
                    <a:cubicBezTo>
                      <a:pt x="13" y="22"/>
                      <a:pt x="13" y="22"/>
                      <a:pt x="13" y="22"/>
                    </a:cubicBezTo>
                    <a:close/>
                    <a:moveTo>
                      <a:pt x="23" y="1"/>
                    </a:moveTo>
                    <a:cubicBezTo>
                      <a:pt x="23" y="2"/>
                      <a:pt x="23" y="3"/>
                      <a:pt x="22" y="2"/>
                    </a:cubicBezTo>
                    <a:cubicBezTo>
                      <a:pt x="21" y="2"/>
                      <a:pt x="22" y="0"/>
                      <a:pt x="23" y="1"/>
                    </a:cubicBezTo>
                    <a:close/>
                    <a:moveTo>
                      <a:pt x="5" y="19"/>
                    </a:moveTo>
                    <a:cubicBezTo>
                      <a:pt x="6" y="20"/>
                      <a:pt x="4" y="20"/>
                      <a:pt x="4" y="20"/>
                    </a:cubicBezTo>
                    <a:cubicBezTo>
                      <a:pt x="4" y="19"/>
                      <a:pt x="5" y="18"/>
                      <a:pt x="5" y="19"/>
                    </a:cubicBezTo>
                    <a:close/>
                    <a:moveTo>
                      <a:pt x="4" y="16"/>
                    </a:moveTo>
                    <a:cubicBezTo>
                      <a:pt x="6" y="17"/>
                      <a:pt x="3" y="17"/>
                      <a:pt x="3" y="16"/>
                    </a:cubicBezTo>
                    <a:cubicBezTo>
                      <a:pt x="3" y="16"/>
                      <a:pt x="4" y="15"/>
                      <a:pt x="4" y="16"/>
                    </a:cubicBezTo>
                    <a:close/>
                    <a:moveTo>
                      <a:pt x="2" y="17"/>
                    </a:moveTo>
                    <a:cubicBezTo>
                      <a:pt x="1" y="17"/>
                      <a:pt x="0" y="18"/>
                      <a:pt x="1" y="19"/>
                    </a:cubicBezTo>
                    <a:cubicBezTo>
                      <a:pt x="2" y="19"/>
                      <a:pt x="3" y="18"/>
                      <a:pt x="2" y="17"/>
                    </a:cubicBezTo>
                    <a:close/>
                    <a:moveTo>
                      <a:pt x="7" y="23"/>
                    </a:moveTo>
                    <a:cubicBezTo>
                      <a:pt x="8" y="24"/>
                      <a:pt x="6" y="25"/>
                      <a:pt x="6" y="24"/>
                    </a:cubicBezTo>
                    <a:cubicBezTo>
                      <a:pt x="5" y="23"/>
                      <a:pt x="6" y="22"/>
                      <a:pt x="7" y="23"/>
                    </a:cubicBezTo>
                    <a:close/>
                    <a:moveTo>
                      <a:pt x="8" y="27"/>
                    </a:moveTo>
                    <a:cubicBezTo>
                      <a:pt x="7" y="26"/>
                      <a:pt x="9" y="25"/>
                      <a:pt x="9" y="26"/>
                    </a:cubicBezTo>
                    <a:cubicBezTo>
                      <a:pt x="10" y="28"/>
                      <a:pt x="8" y="28"/>
                      <a:pt x="8" y="27"/>
                    </a:cubicBezTo>
                    <a:close/>
                    <a:moveTo>
                      <a:pt x="13" y="29"/>
                    </a:moveTo>
                    <a:cubicBezTo>
                      <a:pt x="13" y="30"/>
                      <a:pt x="11" y="30"/>
                      <a:pt x="12" y="29"/>
                    </a:cubicBezTo>
                    <a:cubicBezTo>
                      <a:pt x="12" y="27"/>
                      <a:pt x="14" y="28"/>
                      <a:pt x="13" y="29"/>
                    </a:cubicBezTo>
                    <a:close/>
                    <a:moveTo>
                      <a:pt x="14" y="31"/>
                    </a:moveTo>
                    <a:cubicBezTo>
                      <a:pt x="15" y="30"/>
                      <a:pt x="14" y="30"/>
                      <a:pt x="13" y="30"/>
                    </a:cubicBezTo>
                    <a:cubicBezTo>
                      <a:pt x="13" y="31"/>
                      <a:pt x="14" y="32"/>
                      <a:pt x="14" y="31"/>
                    </a:cubicBezTo>
                    <a:close/>
                    <a:moveTo>
                      <a:pt x="16" y="29"/>
                    </a:moveTo>
                    <a:cubicBezTo>
                      <a:pt x="17" y="29"/>
                      <a:pt x="16" y="31"/>
                      <a:pt x="15" y="30"/>
                    </a:cubicBezTo>
                    <a:cubicBezTo>
                      <a:pt x="14" y="30"/>
                      <a:pt x="15" y="28"/>
                      <a:pt x="16" y="29"/>
                    </a:cubicBezTo>
                    <a:close/>
                    <a:moveTo>
                      <a:pt x="23" y="32"/>
                    </a:moveTo>
                    <a:cubicBezTo>
                      <a:pt x="24" y="31"/>
                      <a:pt x="23" y="30"/>
                      <a:pt x="22" y="31"/>
                    </a:cubicBezTo>
                    <a:cubicBezTo>
                      <a:pt x="21" y="31"/>
                      <a:pt x="22" y="33"/>
                      <a:pt x="23" y="32"/>
                    </a:cubicBezTo>
                    <a:close/>
                    <a:moveTo>
                      <a:pt x="21" y="30"/>
                    </a:moveTo>
                    <a:cubicBezTo>
                      <a:pt x="20" y="30"/>
                      <a:pt x="20" y="29"/>
                      <a:pt x="21" y="28"/>
                    </a:cubicBezTo>
                    <a:cubicBezTo>
                      <a:pt x="22" y="28"/>
                      <a:pt x="22" y="30"/>
                      <a:pt x="21" y="30"/>
                    </a:cubicBezTo>
                    <a:close/>
                    <a:moveTo>
                      <a:pt x="24" y="29"/>
                    </a:moveTo>
                    <a:cubicBezTo>
                      <a:pt x="24" y="30"/>
                      <a:pt x="22" y="29"/>
                      <a:pt x="23" y="28"/>
                    </a:cubicBezTo>
                    <a:cubicBezTo>
                      <a:pt x="24" y="27"/>
                      <a:pt x="25" y="28"/>
                      <a:pt x="24" y="29"/>
                    </a:cubicBezTo>
                    <a:close/>
                    <a:moveTo>
                      <a:pt x="27" y="23"/>
                    </a:moveTo>
                    <a:cubicBezTo>
                      <a:pt x="28" y="23"/>
                      <a:pt x="28" y="24"/>
                      <a:pt x="28" y="25"/>
                    </a:cubicBezTo>
                    <a:cubicBezTo>
                      <a:pt x="27" y="25"/>
                      <a:pt x="25" y="24"/>
                      <a:pt x="27" y="23"/>
                    </a:cubicBezTo>
                    <a:close/>
                    <a:moveTo>
                      <a:pt x="30" y="22"/>
                    </a:moveTo>
                    <a:cubicBezTo>
                      <a:pt x="30" y="22"/>
                      <a:pt x="28" y="22"/>
                      <a:pt x="28" y="21"/>
                    </a:cubicBezTo>
                    <a:cubicBezTo>
                      <a:pt x="29" y="21"/>
                      <a:pt x="30" y="21"/>
                      <a:pt x="30" y="22"/>
                    </a:cubicBezTo>
                    <a:close/>
                    <a:moveTo>
                      <a:pt x="31" y="24"/>
                    </a:moveTo>
                    <a:cubicBezTo>
                      <a:pt x="31" y="25"/>
                      <a:pt x="30" y="26"/>
                      <a:pt x="29" y="25"/>
                    </a:cubicBezTo>
                    <a:cubicBezTo>
                      <a:pt x="29" y="23"/>
                      <a:pt x="30" y="23"/>
                      <a:pt x="31" y="24"/>
                    </a:cubicBezTo>
                    <a:close/>
                    <a:moveTo>
                      <a:pt x="5" y="8"/>
                    </a:moveTo>
                    <a:cubicBezTo>
                      <a:pt x="6" y="8"/>
                      <a:pt x="6" y="8"/>
                      <a:pt x="6" y="8"/>
                    </a:cubicBezTo>
                    <a:cubicBezTo>
                      <a:pt x="7" y="9"/>
                      <a:pt x="7" y="9"/>
                      <a:pt x="7" y="10"/>
                    </a:cubicBezTo>
                    <a:cubicBezTo>
                      <a:pt x="6" y="10"/>
                      <a:pt x="5" y="9"/>
                      <a:pt x="5" y="8"/>
                    </a:cubicBezTo>
                    <a:close/>
                    <a:moveTo>
                      <a:pt x="5" y="12"/>
                    </a:moveTo>
                    <a:cubicBezTo>
                      <a:pt x="4" y="13"/>
                      <a:pt x="3" y="11"/>
                      <a:pt x="5" y="11"/>
                    </a:cubicBezTo>
                    <a:cubicBezTo>
                      <a:pt x="6" y="11"/>
                      <a:pt x="6" y="12"/>
                      <a:pt x="5" y="12"/>
                    </a:cubicBezTo>
                    <a:close/>
                    <a:moveTo>
                      <a:pt x="4" y="9"/>
                    </a:moveTo>
                    <a:cubicBezTo>
                      <a:pt x="4" y="8"/>
                      <a:pt x="2" y="9"/>
                      <a:pt x="2" y="10"/>
                    </a:cubicBezTo>
                    <a:cubicBezTo>
                      <a:pt x="3" y="11"/>
                      <a:pt x="4" y="10"/>
                      <a:pt x="4" y="9"/>
                    </a:cubicBezTo>
                    <a:close/>
                    <a:moveTo>
                      <a:pt x="9" y="6"/>
                    </a:moveTo>
                    <a:cubicBezTo>
                      <a:pt x="8" y="7"/>
                      <a:pt x="7" y="5"/>
                      <a:pt x="8" y="5"/>
                    </a:cubicBezTo>
                    <a:cubicBezTo>
                      <a:pt x="10" y="5"/>
                      <a:pt x="10" y="6"/>
                      <a:pt x="9" y="6"/>
                    </a:cubicBezTo>
                    <a:close/>
                    <a:moveTo>
                      <a:pt x="10" y="3"/>
                    </a:moveTo>
                    <a:cubicBezTo>
                      <a:pt x="10" y="3"/>
                      <a:pt x="9" y="4"/>
                      <a:pt x="8" y="3"/>
                    </a:cubicBezTo>
                    <a:cubicBezTo>
                      <a:pt x="8" y="2"/>
                      <a:pt x="9" y="2"/>
                      <a:pt x="10" y="3"/>
                    </a:cubicBezTo>
                    <a:close/>
                    <a:moveTo>
                      <a:pt x="12" y="4"/>
                    </a:moveTo>
                    <a:cubicBezTo>
                      <a:pt x="12" y="4"/>
                      <a:pt x="11" y="6"/>
                      <a:pt x="10" y="5"/>
                    </a:cubicBezTo>
                    <a:cubicBezTo>
                      <a:pt x="10" y="4"/>
                      <a:pt x="11" y="3"/>
                      <a:pt x="12" y="4"/>
                    </a:cubicBezTo>
                    <a:close/>
                    <a:moveTo>
                      <a:pt x="15" y="3"/>
                    </a:moveTo>
                    <a:cubicBezTo>
                      <a:pt x="16" y="3"/>
                      <a:pt x="15" y="5"/>
                      <a:pt x="14" y="4"/>
                    </a:cubicBezTo>
                    <a:cubicBezTo>
                      <a:pt x="14" y="4"/>
                      <a:pt x="14" y="2"/>
                      <a:pt x="15" y="3"/>
                    </a:cubicBezTo>
                    <a:close/>
                    <a:moveTo>
                      <a:pt x="16" y="0"/>
                    </a:moveTo>
                    <a:cubicBezTo>
                      <a:pt x="16" y="0"/>
                      <a:pt x="14" y="0"/>
                      <a:pt x="15" y="1"/>
                    </a:cubicBezTo>
                    <a:cubicBezTo>
                      <a:pt x="15" y="2"/>
                      <a:pt x="16" y="2"/>
                      <a:pt x="16" y="0"/>
                    </a:cubicBezTo>
                    <a:close/>
                    <a:moveTo>
                      <a:pt x="17" y="2"/>
                    </a:moveTo>
                    <a:cubicBezTo>
                      <a:pt x="17" y="2"/>
                      <a:pt x="18" y="3"/>
                      <a:pt x="18" y="3"/>
                    </a:cubicBezTo>
                    <a:cubicBezTo>
                      <a:pt x="17" y="4"/>
                      <a:pt x="16" y="3"/>
                      <a:pt x="17" y="2"/>
                    </a:cubicBezTo>
                    <a:close/>
                    <a:moveTo>
                      <a:pt x="21" y="4"/>
                    </a:moveTo>
                    <a:cubicBezTo>
                      <a:pt x="20" y="4"/>
                      <a:pt x="19" y="3"/>
                      <a:pt x="20" y="2"/>
                    </a:cubicBezTo>
                    <a:cubicBezTo>
                      <a:pt x="21" y="3"/>
                      <a:pt x="21" y="3"/>
                      <a:pt x="21" y="4"/>
                    </a:cubicBezTo>
                    <a:close/>
                    <a:moveTo>
                      <a:pt x="23" y="4"/>
                    </a:moveTo>
                    <a:cubicBezTo>
                      <a:pt x="23" y="6"/>
                      <a:pt x="22" y="5"/>
                      <a:pt x="22" y="4"/>
                    </a:cubicBezTo>
                    <a:cubicBezTo>
                      <a:pt x="22" y="3"/>
                      <a:pt x="24" y="4"/>
                      <a:pt x="23" y="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6" name="Freeform 145"/>
              <p:cNvSpPr/>
              <p:nvPr/>
            </p:nvSpPr>
            <p:spPr bwMode="auto">
              <a:xfrm>
                <a:off x="4957763" y="2117726"/>
                <a:ext cx="204788" cy="300038"/>
              </a:xfrm>
              <a:custGeom>
                <a:avLst/>
                <a:gdLst>
                  <a:gd name="T0" fmla="*/ 4 w 17"/>
                  <a:gd name="T1" fmla="*/ 6 h 25"/>
                  <a:gd name="T2" fmla="*/ 0 w 17"/>
                  <a:gd name="T3" fmla="*/ 9 h 25"/>
                  <a:gd name="T4" fmla="*/ 5 w 17"/>
                  <a:gd name="T5" fmla="*/ 14 h 25"/>
                  <a:gd name="T6" fmla="*/ 3 w 17"/>
                  <a:gd name="T7" fmla="*/ 18 h 25"/>
                  <a:gd name="T8" fmla="*/ 6 w 17"/>
                  <a:gd name="T9" fmla="*/ 19 h 25"/>
                  <a:gd name="T10" fmla="*/ 5 w 17"/>
                  <a:gd name="T11" fmla="*/ 21 h 25"/>
                  <a:gd name="T12" fmla="*/ 5 w 17"/>
                  <a:gd name="T13" fmla="*/ 25 h 25"/>
                  <a:gd name="T14" fmla="*/ 8 w 17"/>
                  <a:gd name="T15" fmla="*/ 24 h 25"/>
                  <a:gd name="T16" fmla="*/ 14 w 17"/>
                  <a:gd name="T17" fmla="*/ 23 h 25"/>
                  <a:gd name="T18" fmla="*/ 10 w 17"/>
                  <a:gd name="T19" fmla="*/ 17 h 25"/>
                  <a:gd name="T20" fmla="*/ 8 w 17"/>
                  <a:gd name="T21" fmla="*/ 12 h 25"/>
                  <a:gd name="T22" fmla="*/ 8 w 17"/>
                  <a:gd name="T23" fmla="*/ 10 h 25"/>
                  <a:gd name="T24" fmla="*/ 7 w 17"/>
                  <a:gd name="T25" fmla="*/ 7 h 25"/>
                  <a:gd name="T26" fmla="*/ 7 w 17"/>
                  <a:gd name="T27" fmla="*/ 7 h 25"/>
                  <a:gd name="T28" fmla="*/ 8 w 17"/>
                  <a:gd name="T29" fmla="*/ 10 h 25"/>
                  <a:gd name="T30" fmla="*/ 9 w 17"/>
                  <a:gd name="T31" fmla="*/ 12 h 25"/>
                  <a:gd name="T32" fmla="*/ 10 w 17"/>
                  <a:gd name="T33" fmla="*/ 17 h 25"/>
                  <a:gd name="T34" fmla="*/ 14 w 17"/>
                  <a:gd name="T35" fmla="*/ 23 h 25"/>
                  <a:gd name="T36" fmla="*/ 14 w 17"/>
                  <a:gd name="T37" fmla="*/ 22 h 25"/>
                  <a:gd name="T38" fmla="*/ 17 w 17"/>
                  <a:gd name="T39" fmla="*/ 20 h 25"/>
                  <a:gd name="T40" fmla="*/ 17 w 17"/>
                  <a:gd name="T41" fmla="*/ 19 h 25"/>
                  <a:gd name="T42" fmla="*/ 16 w 17"/>
                  <a:gd name="T43" fmla="*/ 13 h 25"/>
                  <a:gd name="T44" fmla="*/ 15 w 17"/>
                  <a:gd name="T45" fmla="*/ 12 h 25"/>
                  <a:gd name="T46" fmla="*/ 16 w 17"/>
                  <a:gd name="T47" fmla="*/ 10 h 25"/>
                  <a:gd name="T48" fmla="*/ 12 w 17"/>
                  <a:gd name="T49" fmla="*/ 8 h 25"/>
                  <a:gd name="T50" fmla="*/ 11 w 17"/>
                  <a:gd name="T51" fmla="*/ 4 h 25"/>
                  <a:gd name="T52" fmla="*/ 7 w 17"/>
                  <a:gd name="T53" fmla="*/ 4 h 25"/>
                  <a:gd name="T54" fmla="*/ 3 w 17"/>
                  <a:gd name="T55" fmla="*/ 0 h 25"/>
                  <a:gd name="T56" fmla="*/ 4 w 17"/>
                  <a:gd name="T5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 h="25">
                    <a:moveTo>
                      <a:pt x="4" y="6"/>
                    </a:moveTo>
                    <a:cubicBezTo>
                      <a:pt x="3" y="7"/>
                      <a:pt x="2" y="8"/>
                      <a:pt x="0" y="9"/>
                    </a:cubicBezTo>
                    <a:cubicBezTo>
                      <a:pt x="4" y="9"/>
                      <a:pt x="5" y="14"/>
                      <a:pt x="5" y="14"/>
                    </a:cubicBezTo>
                    <a:cubicBezTo>
                      <a:pt x="5" y="16"/>
                      <a:pt x="4" y="17"/>
                      <a:pt x="3" y="18"/>
                    </a:cubicBezTo>
                    <a:cubicBezTo>
                      <a:pt x="4" y="18"/>
                      <a:pt x="5" y="18"/>
                      <a:pt x="6" y="19"/>
                    </a:cubicBezTo>
                    <a:cubicBezTo>
                      <a:pt x="6" y="19"/>
                      <a:pt x="5" y="20"/>
                      <a:pt x="5" y="21"/>
                    </a:cubicBezTo>
                    <a:cubicBezTo>
                      <a:pt x="7" y="21"/>
                      <a:pt x="6" y="24"/>
                      <a:pt x="5" y="25"/>
                    </a:cubicBezTo>
                    <a:cubicBezTo>
                      <a:pt x="8" y="23"/>
                      <a:pt x="8" y="24"/>
                      <a:pt x="8" y="24"/>
                    </a:cubicBezTo>
                    <a:cubicBezTo>
                      <a:pt x="9" y="22"/>
                      <a:pt x="12" y="22"/>
                      <a:pt x="14" y="23"/>
                    </a:cubicBezTo>
                    <a:cubicBezTo>
                      <a:pt x="12" y="21"/>
                      <a:pt x="11" y="19"/>
                      <a:pt x="10" y="17"/>
                    </a:cubicBezTo>
                    <a:cubicBezTo>
                      <a:pt x="9" y="15"/>
                      <a:pt x="9" y="14"/>
                      <a:pt x="8" y="12"/>
                    </a:cubicBezTo>
                    <a:cubicBezTo>
                      <a:pt x="8" y="11"/>
                      <a:pt x="8" y="11"/>
                      <a:pt x="8" y="10"/>
                    </a:cubicBezTo>
                    <a:cubicBezTo>
                      <a:pt x="7" y="9"/>
                      <a:pt x="7" y="8"/>
                      <a:pt x="7" y="7"/>
                    </a:cubicBezTo>
                    <a:cubicBezTo>
                      <a:pt x="7" y="7"/>
                      <a:pt x="7" y="7"/>
                      <a:pt x="7" y="7"/>
                    </a:cubicBezTo>
                    <a:cubicBezTo>
                      <a:pt x="7" y="8"/>
                      <a:pt x="7" y="9"/>
                      <a:pt x="8" y="10"/>
                    </a:cubicBezTo>
                    <a:cubicBezTo>
                      <a:pt x="8" y="11"/>
                      <a:pt x="8" y="11"/>
                      <a:pt x="9" y="12"/>
                    </a:cubicBezTo>
                    <a:cubicBezTo>
                      <a:pt x="9" y="14"/>
                      <a:pt x="10" y="15"/>
                      <a:pt x="10" y="17"/>
                    </a:cubicBezTo>
                    <a:cubicBezTo>
                      <a:pt x="11" y="19"/>
                      <a:pt x="13" y="21"/>
                      <a:pt x="14" y="23"/>
                    </a:cubicBezTo>
                    <a:cubicBezTo>
                      <a:pt x="14" y="22"/>
                      <a:pt x="14" y="22"/>
                      <a:pt x="14" y="22"/>
                    </a:cubicBezTo>
                    <a:cubicBezTo>
                      <a:pt x="15" y="21"/>
                      <a:pt x="16" y="20"/>
                      <a:pt x="17" y="20"/>
                    </a:cubicBezTo>
                    <a:cubicBezTo>
                      <a:pt x="16" y="20"/>
                      <a:pt x="16" y="19"/>
                      <a:pt x="17" y="19"/>
                    </a:cubicBezTo>
                    <a:cubicBezTo>
                      <a:pt x="15" y="18"/>
                      <a:pt x="15" y="15"/>
                      <a:pt x="16" y="13"/>
                    </a:cubicBezTo>
                    <a:cubicBezTo>
                      <a:pt x="16" y="14"/>
                      <a:pt x="15" y="13"/>
                      <a:pt x="15" y="12"/>
                    </a:cubicBezTo>
                    <a:cubicBezTo>
                      <a:pt x="15" y="12"/>
                      <a:pt x="16" y="10"/>
                      <a:pt x="16" y="10"/>
                    </a:cubicBezTo>
                    <a:cubicBezTo>
                      <a:pt x="15" y="10"/>
                      <a:pt x="13" y="9"/>
                      <a:pt x="12" y="8"/>
                    </a:cubicBezTo>
                    <a:cubicBezTo>
                      <a:pt x="11" y="7"/>
                      <a:pt x="11" y="6"/>
                      <a:pt x="11" y="4"/>
                    </a:cubicBezTo>
                    <a:cubicBezTo>
                      <a:pt x="10" y="5"/>
                      <a:pt x="8" y="5"/>
                      <a:pt x="7" y="4"/>
                    </a:cubicBezTo>
                    <a:cubicBezTo>
                      <a:pt x="5" y="3"/>
                      <a:pt x="4" y="2"/>
                      <a:pt x="3" y="0"/>
                    </a:cubicBezTo>
                    <a:cubicBezTo>
                      <a:pt x="4" y="2"/>
                      <a:pt x="4" y="4"/>
                      <a:pt x="4" y="6"/>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7" name="Freeform 147"/>
              <p:cNvSpPr/>
              <p:nvPr/>
            </p:nvSpPr>
            <p:spPr bwMode="auto">
              <a:xfrm>
                <a:off x="5162550" y="2117726"/>
                <a:ext cx="204788" cy="300038"/>
              </a:xfrm>
              <a:custGeom>
                <a:avLst/>
                <a:gdLst>
                  <a:gd name="T0" fmla="*/ 9 w 17"/>
                  <a:gd name="T1" fmla="*/ 13 h 25"/>
                  <a:gd name="T2" fmla="*/ 6 w 17"/>
                  <a:gd name="T3" fmla="*/ 17 h 25"/>
                  <a:gd name="T4" fmla="*/ 4 w 17"/>
                  <a:gd name="T5" fmla="*/ 19 h 25"/>
                  <a:gd name="T6" fmla="*/ 3 w 17"/>
                  <a:gd name="T7" fmla="*/ 21 h 25"/>
                  <a:gd name="T8" fmla="*/ 3 w 17"/>
                  <a:gd name="T9" fmla="*/ 21 h 25"/>
                  <a:gd name="T10" fmla="*/ 3 w 17"/>
                  <a:gd name="T11" fmla="*/ 21 h 25"/>
                  <a:gd name="T12" fmla="*/ 4 w 17"/>
                  <a:gd name="T13" fmla="*/ 23 h 25"/>
                  <a:gd name="T14" fmla="*/ 4 w 17"/>
                  <a:gd name="T15" fmla="*/ 25 h 25"/>
                  <a:gd name="T16" fmla="*/ 11 w 17"/>
                  <a:gd name="T17" fmla="*/ 24 h 25"/>
                  <a:gd name="T18" fmla="*/ 13 w 17"/>
                  <a:gd name="T19" fmla="*/ 18 h 25"/>
                  <a:gd name="T20" fmla="*/ 16 w 17"/>
                  <a:gd name="T21" fmla="*/ 15 h 25"/>
                  <a:gd name="T22" fmla="*/ 17 w 17"/>
                  <a:gd name="T23" fmla="*/ 11 h 25"/>
                  <a:gd name="T24" fmla="*/ 17 w 17"/>
                  <a:gd name="T25" fmla="*/ 0 h 25"/>
                  <a:gd name="T26" fmla="*/ 5 w 17"/>
                  <a:gd name="T27" fmla="*/ 5 h 25"/>
                  <a:gd name="T28" fmla="*/ 5 w 17"/>
                  <a:gd name="T29" fmla="*/ 10 h 25"/>
                  <a:gd name="T30" fmla="*/ 2 w 17"/>
                  <a:gd name="T31" fmla="*/ 11 h 25"/>
                  <a:gd name="T32" fmla="*/ 3 w 17"/>
                  <a:gd name="T33" fmla="*/ 14 h 25"/>
                  <a:gd name="T34" fmla="*/ 1 w 17"/>
                  <a:gd name="T35" fmla="*/ 14 h 25"/>
                  <a:gd name="T36" fmla="*/ 0 w 17"/>
                  <a:gd name="T37" fmla="*/ 17 h 25"/>
                  <a:gd name="T38" fmla="*/ 0 w 17"/>
                  <a:gd name="T39" fmla="*/ 20 h 25"/>
                  <a:gd name="T40" fmla="*/ 3 w 17"/>
                  <a:gd name="T41" fmla="*/ 21 h 25"/>
                  <a:gd name="T42" fmla="*/ 3 w 17"/>
                  <a:gd name="T43" fmla="*/ 21 h 25"/>
                  <a:gd name="T44" fmla="*/ 3 w 17"/>
                  <a:gd name="T45" fmla="*/ 20 h 25"/>
                  <a:gd name="T46" fmla="*/ 4 w 17"/>
                  <a:gd name="T47" fmla="*/ 19 h 25"/>
                  <a:gd name="T48" fmla="*/ 5 w 17"/>
                  <a:gd name="T49" fmla="*/ 18 h 25"/>
                  <a:gd name="T50" fmla="*/ 6 w 17"/>
                  <a:gd name="T51" fmla="*/ 17 h 25"/>
                  <a:gd name="T52" fmla="*/ 9 w 17"/>
                  <a:gd name="T53" fmla="*/ 13 h 25"/>
                  <a:gd name="T54" fmla="*/ 12 w 17"/>
                  <a:gd name="T55" fmla="*/ 8 h 25"/>
                  <a:gd name="T56" fmla="*/ 12 w 17"/>
                  <a:gd name="T57" fmla="*/ 8 h 25"/>
                  <a:gd name="T58" fmla="*/ 9 w 17"/>
                  <a:gd name="T59" fmla="*/ 1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5">
                    <a:moveTo>
                      <a:pt x="9" y="13"/>
                    </a:moveTo>
                    <a:cubicBezTo>
                      <a:pt x="8" y="14"/>
                      <a:pt x="8" y="16"/>
                      <a:pt x="6" y="17"/>
                    </a:cubicBezTo>
                    <a:cubicBezTo>
                      <a:pt x="6" y="18"/>
                      <a:pt x="5" y="18"/>
                      <a:pt x="4" y="19"/>
                    </a:cubicBezTo>
                    <a:cubicBezTo>
                      <a:pt x="4" y="20"/>
                      <a:pt x="4" y="20"/>
                      <a:pt x="3" y="21"/>
                    </a:cubicBezTo>
                    <a:cubicBezTo>
                      <a:pt x="3" y="21"/>
                      <a:pt x="3" y="21"/>
                      <a:pt x="3" y="21"/>
                    </a:cubicBezTo>
                    <a:cubicBezTo>
                      <a:pt x="3" y="21"/>
                      <a:pt x="3" y="21"/>
                      <a:pt x="3" y="21"/>
                    </a:cubicBezTo>
                    <a:cubicBezTo>
                      <a:pt x="4" y="22"/>
                      <a:pt x="4" y="22"/>
                      <a:pt x="4" y="23"/>
                    </a:cubicBezTo>
                    <a:cubicBezTo>
                      <a:pt x="5" y="24"/>
                      <a:pt x="4" y="25"/>
                      <a:pt x="4" y="25"/>
                    </a:cubicBezTo>
                    <a:cubicBezTo>
                      <a:pt x="5" y="25"/>
                      <a:pt x="6" y="21"/>
                      <a:pt x="11" y="24"/>
                    </a:cubicBezTo>
                    <a:cubicBezTo>
                      <a:pt x="9" y="23"/>
                      <a:pt x="10" y="18"/>
                      <a:pt x="13" y="18"/>
                    </a:cubicBezTo>
                    <a:cubicBezTo>
                      <a:pt x="12" y="16"/>
                      <a:pt x="14" y="14"/>
                      <a:pt x="16" y="15"/>
                    </a:cubicBezTo>
                    <a:cubicBezTo>
                      <a:pt x="14" y="14"/>
                      <a:pt x="15" y="11"/>
                      <a:pt x="17" y="11"/>
                    </a:cubicBezTo>
                    <a:cubicBezTo>
                      <a:pt x="13" y="11"/>
                      <a:pt x="15" y="3"/>
                      <a:pt x="17" y="0"/>
                    </a:cubicBezTo>
                    <a:cubicBezTo>
                      <a:pt x="16" y="2"/>
                      <a:pt x="6" y="8"/>
                      <a:pt x="5" y="5"/>
                    </a:cubicBezTo>
                    <a:cubicBezTo>
                      <a:pt x="4" y="6"/>
                      <a:pt x="6" y="9"/>
                      <a:pt x="5" y="10"/>
                    </a:cubicBezTo>
                    <a:cubicBezTo>
                      <a:pt x="5" y="11"/>
                      <a:pt x="3" y="12"/>
                      <a:pt x="2" y="11"/>
                    </a:cubicBezTo>
                    <a:cubicBezTo>
                      <a:pt x="2" y="11"/>
                      <a:pt x="3" y="13"/>
                      <a:pt x="3" y="14"/>
                    </a:cubicBezTo>
                    <a:cubicBezTo>
                      <a:pt x="2" y="14"/>
                      <a:pt x="1" y="14"/>
                      <a:pt x="1" y="14"/>
                    </a:cubicBezTo>
                    <a:cubicBezTo>
                      <a:pt x="1" y="16"/>
                      <a:pt x="2" y="16"/>
                      <a:pt x="0" y="17"/>
                    </a:cubicBezTo>
                    <a:cubicBezTo>
                      <a:pt x="0" y="18"/>
                      <a:pt x="2" y="19"/>
                      <a:pt x="0" y="20"/>
                    </a:cubicBezTo>
                    <a:cubicBezTo>
                      <a:pt x="1" y="20"/>
                      <a:pt x="2" y="21"/>
                      <a:pt x="3" y="21"/>
                    </a:cubicBezTo>
                    <a:cubicBezTo>
                      <a:pt x="3" y="21"/>
                      <a:pt x="3" y="21"/>
                      <a:pt x="3" y="21"/>
                    </a:cubicBezTo>
                    <a:cubicBezTo>
                      <a:pt x="3" y="21"/>
                      <a:pt x="3" y="21"/>
                      <a:pt x="3" y="20"/>
                    </a:cubicBezTo>
                    <a:cubicBezTo>
                      <a:pt x="3" y="20"/>
                      <a:pt x="4" y="19"/>
                      <a:pt x="4" y="19"/>
                    </a:cubicBezTo>
                    <a:cubicBezTo>
                      <a:pt x="4" y="19"/>
                      <a:pt x="5" y="18"/>
                      <a:pt x="5" y="18"/>
                    </a:cubicBezTo>
                    <a:cubicBezTo>
                      <a:pt x="5" y="17"/>
                      <a:pt x="6" y="17"/>
                      <a:pt x="6" y="17"/>
                    </a:cubicBezTo>
                    <a:cubicBezTo>
                      <a:pt x="7" y="15"/>
                      <a:pt x="8" y="14"/>
                      <a:pt x="9" y="13"/>
                    </a:cubicBezTo>
                    <a:cubicBezTo>
                      <a:pt x="10" y="11"/>
                      <a:pt x="11" y="10"/>
                      <a:pt x="12" y="8"/>
                    </a:cubicBezTo>
                    <a:cubicBezTo>
                      <a:pt x="12" y="8"/>
                      <a:pt x="12" y="8"/>
                      <a:pt x="12" y="8"/>
                    </a:cubicBezTo>
                    <a:lnTo>
                      <a:pt x="9" y="13"/>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8" name="Freeform 149"/>
              <p:cNvSpPr/>
              <p:nvPr/>
            </p:nvSpPr>
            <p:spPr bwMode="auto">
              <a:xfrm>
                <a:off x="5054600" y="2393951"/>
                <a:ext cx="71438" cy="96838"/>
              </a:xfrm>
              <a:custGeom>
                <a:avLst/>
                <a:gdLst>
                  <a:gd name="T0" fmla="*/ 0 w 6"/>
                  <a:gd name="T1" fmla="*/ 4 h 8"/>
                  <a:gd name="T2" fmla="*/ 0 w 6"/>
                  <a:gd name="T3" fmla="*/ 7 h 8"/>
                  <a:gd name="T4" fmla="*/ 3 w 6"/>
                  <a:gd name="T5" fmla="*/ 8 h 8"/>
                  <a:gd name="T6" fmla="*/ 6 w 6"/>
                  <a:gd name="T7" fmla="*/ 7 h 8"/>
                  <a:gd name="T8" fmla="*/ 6 w 6"/>
                  <a:gd name="T9" fmla="*/ 4 h 8"/>
                  <a:gd name="T10" fmla="*/ 5 w 6"/>
                  <a:gd name="T11" fmla="*/ 3 h 8"/>
                  <a:gd name="T12" fmla="*/ 5 w 6"/>
                  <a:gd name="T13" fmla="*/ 2 h 8"/>
                  <a:gd name="T14" fmla="*/ 5 w 6"/>
                  <a:gd name="T15" fmla="*/ 1 h 8"/>
                  <a:gd name="T16" fmla="*/ 1 w 6"/>
                  <a:gd name="T17" fmla="*/ 1 h 8"/>
                  <a:gd name="T18" fmla="*/ 1 w 6"/>
                  <a:gd name="T19" fmla="*/ 2 h 8"/>
                  <a:gd name="T20" fmla="*/ 0 w 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0" y="4"/>
                    </a:moveTo>
                    <a:cubicBezTo>
                      <a:pt x="0" y="5"/>
                      <a:pt x="0" y="6"/>
                      <a:pt x="0" y="7"/>
                    </a:cubicBezTo>
                    <a:cubicBezTo>
                      <a:pt x="1" y="7"/>
                      <a:pt x="2" y="8"/>
                      <a:pt x="3" y="8"/>
                    </a:cubicBezTo>
                    <a:cubicBezTo>
                      <a:pt x="4" y="8"/>
                      <a:pt x="5" y="8"/>
                      <a:pt x="6" y="7"/>
                    </a:cubicBezTo>
                    <a:cubicBezTo>
                      <a:pt x="6" y="6"/>
                      <a:pt x="6" y="5"/>
                      <a:pt x="6" y="4"/>
                    </a:cubicBezTo>
                    <a:cubicBezTo>
                      <a:pt x="6" y="4"/>
                      <a:pt x="6" y="4"/>
                      <a:pt x="5" y="3"/>
                    </a:cubicBezTo>
                    <a:cubicBezTo>
                      <a:pt x="5" y="3"/>
                      <a:pt x="5" y="3"/>
                      <a:pt x="5" y="2"/>
                    </a:cubicBezTo>
                    <a:cubicBezTo>
                      <a:pt x="5" y="2"/>
                      <a:pt x="5" y="1"/>
                      <a:pt x="5" y="1"/>
                    </a:cubicBezTo>
                    <a:cubicBezTo>
                      <a:pt x="4" y="0"/>
                      <a:pt x="2" y="0"/>
                      <a:pt x="1" y="1"/>
                    </a:cubicBezTo>
                    <a:cubicBezTo>
                      <a:pt x="1" y="1"/>
                      <a:pt x="1" y="2"/>
                      <a:pt x="1" y="2"/>
                    </a:cubicBezTo>
                    <a:cubicBezTo>
                      <a:pt x="0" y="2"/>
                      <a:pt x="0" y="3"/>
                      <a:pt x="0" y="4"/>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39" name="Freeform 150"/>
              <p:cNvSpPr/>
              <p:nvPr/>
            </p:nvSpPr>
            <p:spPr bwMode="auto">
              <a:xfrm>
                <a:off x="5138738" y="2443163"/>
                <a:ext cx="60325" cy="58738"/>
              </a:xfrm>
              <a:custGeom>
                <a:avLst/>
                <a:gdLst>
                  <a:gd name="T0" fmla="*/ 0 w 5"/>
                  <a:gd name="T1" fmla="*/ 3 h 5"/>
                  <a:gd name="T2" fmla="*/ 1 w 5"/>
                  <a:gd name="T3" fmla="*/ 5 h 5"/>
                  <a:gd name="T4" fmla="*/ 3 w 5"/>
                  <a:gd name="T5" fmla="*/ 5 h 5"/>
                  <a:gd name="T6" fmla="*/ 5 w 5"/>
                  <a:gd name="T7" fmla="*/ 4 h 5"/>
                  <a:gd name="T8" fmla="*/ 5 w 5"/>
                  <a:gd name="T9" fmla="*/ 0 h 5"/>
                  <a:gd name="T10" fmla="*/ 2 w 5"/>
                  <a:gd name="T11" fmla="*/ 2 h 5"/>
                  <a:gd name="T12" fmla="*/ 1 w 5"/>
                  <a:gd name="T13" fmla="*/ 2 h 5"/>
                  <a:gd name="T14" fmla="*/ 1 w 5"/>
                  <a:gd name="T15" fmla="*/ 2 h 5"/>
                  <a:gd name="T16" fmla="*/ 1 w 5"/>
                  <a:gd name="T17" fmla="*/ 1 h 5"/>
                  <a:gd name="T18" fmla="*/ 0 w 5"/>
                  <a:gd name="T19" fmla="*/ 1 h 5"/>
                  <a:gd name="T20" fmla="*/ 0 w 5"/>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5">
                    <a:moveTo>
                      <a:pt x="0" y="3"/>
                    </a:moveTo>
                    <a:cubicBezTo>
                      <a:pt x="0" y="4"/>
                      <a:pt x="1" y="5"/>
                      <a:pt x="1" y="5"/>
                    </a:cubicBezTo>
                    <a:cubicBezTo>
                      <a:pt x="2" y="5"/>
                      <a:pt x="3" y="5"/>
                      <a:pt x="3" y="5"/>
                    </a:cubicBezTo>
                    <a:cubicBezTo>
                      <a:pt x="4" y="5"/>
                      <a:pt x="4" y="4"/>
                      <a:pt x="5" y="4"/>
                    </a:cubicBezTo>
                    <a:cubicBezTo>
                      <a:pt x="5" y="3"/>
                      <a:pt x="5" y="1"/>
                      <a:pt x="5" y="0"/>
                    </a:cubicBezTo>
                    <a:cubicBezTo>
                      <a:pt x="4" y="1"/>
                      <a:pt x="3" y="2"/>
                      <a:pt x="2" y="2"/>
                    </a:cubicBezTo>
                    <a:cubicBezTo>
                      <a:pt x="2" y="2"/>
                      <a:pt x="2" y="2"/>
                      <a:pt x="1" y="2"/>
                    </a:cubicBezTo>
                    <a:cubicBezTo>
                      <a:pt x="1" y="2"/>
                      <a:pt x="1" y="2"/>
                      <a:pt x="1" y="2"/>
                    </a:cubicBezTo>
                    <a:cubicBezTo>
                      <a:pt x="1" y="1"/>
                      <a:pt x="1" y="1"/>
                      <a:pt x="1" y="1"/>
                    </a:cubicBezTo>
                    <a:cubicBezTo>
                      <a:pt x="1" y="1"/>
                      <a:pt x="0" y="1"/>
                      <a:pt x="0" y="1"/>
                    </a:cubicBezTo>
                    <a:cubicBezTo>
                      <a:pt x="0" y="2"/>
                      <a:pt x="0" y="2"/>
                      <a:pt x="0" y="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0" name="Freeform 151"/>
              <p:cNvSpPr/>
              <p:nvPr/>
            </p:nvSpPr>
            <p:spPr bwMode="auto">
              <a:xfrm>
                <a:off x="5126038" y="2370138"/>
                <a:ext cx="73025" cy="84138"/>
              </a:xfrm>
              <a:custGeom>
                <a:avLst/>
                <a:gdLst>
                  <a:gd name="T0" fmla="*/ 0 w 6"/>
                  <a:gd name="T1" fmla="*/ 4 h 7"/>
                  <a:gd name="T2" fmla="*/ 1 w 6"/>
                  <a:gd name="T3" fmla="*/ 6 h 7"/>
                  <a:gd name="T4" fmla="*/ 3 w 6"/>
                  <a:gd name="T5" fmla="*/ 7 h 7"/>
                  <a:gd name="T6" fmla="*/ 6 w 6"/>
                  <a:gd name="T7" fmla="*/ 5 h 7"/>
                  <a:gd name="T8" fmla="*/ 6 w 6"/>
                  <a:gd name="T9" fmla="*/ 5 h 7"/>
                  <a:gd name="T10" fmla="*/ 6 w 6"/>
                  <a:gd name="T11" fmla="*/ 4 h 7"/>
                  <a:gd name="T12" fmla="*/ 6 w 6"/>
                  <a:gd name="T13" fmla="*/ 3 h 7"/>
                  <a:gd name="T14" fmla="*/ 5 w 6"/>
                  <a:gd name="T15" fmla="*/ 1 h 7"/>
                  <a:gd name="T16" fmla="*/ 3 w 6"/>
                  <a:gd name="T17" fmla="*/ 0 h 7"/>
                  <a:gd name="T18" fmla="*/ 3 w 6"/>
                  <a:gd name="T19" fmla="*/ 0 h 7"/>
                  <a:gd name="T20" fmla="*/ 1 w 6"/>
                  <a:gd name="T21" fmla="*/ 2 h 7"/>
                  <a:gd name="T22" fmla="*/ 0 w 6"/>
                  <a:gd name="T23" fmla="*/ 3 h 7"/>
                  <a:gd name="T24" fmla="*/ 0 w 6"/>
                  <a:gd name="T25"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7">
                    <a:moveTo>
                      <a:pt x="0" y="4"/>
                    </a:moveTo>
                    <a:cubicBezTo>
                      <a:pt x="0" y="5"/>
                      <a:pt x="1" y="5"/>
                      <a:pt x="1" y="6"/>
                    </a:cubicBezTo>
                    <a:cubicBezTo>
                      <a:pt x="1" y="6"/>
                      <a:pt x="2" y="7"/>
                      <a:pt x="3" y="7"/>
                    </a:cubicBezTo>
                    <a:cubicBezTo>
                      <a:pt x="4" y="7"/>
                      <a:pt x="5" y="6"/>
                      <a:pt x="6" y="5"/>
                    </a:cubicBezTo>
                    <a:cubicBezTo>
                      <a:pt x="6" y="5"/>
                      <a:pt x="6" y="5"/>
                      <a:pt x="6" y="5"/>
                    </a:cubicBezTo>
                    <a:cubicBezTo>
                      <a:pt x="6" y="4"/>
                      <a:pt x="6" y="4"/>
                      <a:pt x="6" y="4"/>
                    </a:cubicBezTo>
                    <a:cubicBezTo>
                      <a:pt x="6" y="3"/>
                      <a:pt x="6" y="3"/>
                      <a:pt x="6" y="3"/>
                    </a:cubicBezTo>
                    <a:cubicBezTo>
                      <a:pt x="6" y="2"/>
                      <a:pt x="6" y="1"/>
                      <a:pt x="5" y="1"/>
                    </a:cubicBezTo>
                    <a:cubicBezTo>
                      <a:pt x="4" y="0"/>
                      <a:pt x="4" y="0"/>
                      <a:pt x="3" y="0"/>
                    </a:cubicBezTo>
                    <a:cubicBezTo>
                      <a:pt x="3" y="0"/>
                      <a:pt x="3" y="0"/>
                      <a:pt x="3" y="0"/>
                    </a:cubicBezTo>
                    <a:cubicBezTo>
                      <a:pt x="2" y="1"/>
                      <a:pt x="1" y="1"/>
                      <a:pt x="1" y="2"/>
                    </a:cubicBezTo>
                    <a:cubicBezTo>
                      <a:pt x="1" y="2"/>
                      <a:pt x="0" y="2"/>
                      <a:pt x="0" y="3"/>
                    </a:cubicBezTo>
                    <a:cubicBezTo>
                      <a:pt x="0" y="4"/>
                      <a:pt x="0" y="4"/>
                      <a:pt x="0" y="4"/>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1" name="Freeform 152"/>
              <p:cNvSpPr/>
              <p:nvPr/>
            </p:nvSpPr>
            <p:spPr bwMode="auto">
              <a:xfrm>
                <a:off x="4740275" y="2562226"/>
                <a:ext cx="169863" cy="180975"/>
              </a:xfrm>
              <a:custGeom>
                <a:avLst/>
                <a:gdLst>
                  <a:gd name="T0" fmla="*/ 12 w 14"/>
                  <a:gd name="T1" fmla="*/ 15 h 15"/>
                  <a:gd name="T2" fmla="*/ 12 w 14"/>
                  <a:gd name="T3" fmla="*/ 14 h 15"/>
                  <a:gd name="T4" fmla="*/ 12 w 14"/>
                  <a:gd name="T5" fmla="*/ 14 h 15"/>
                  <a:gd name="T6" fmla="*/ 12 w 14"/>
                  <a:gd name="T7" fmla="*/ 14 h 15"/>
                  <a:gd name="T8" fmla="*/ 6 w 14"/>
                  <a:gd name="T9" fmla="*/ 10 h 15"/>
                  <a:gd name="T10" fmla="*/ 3 w 14"/>
                  <a:gd name="T11" fmla="*/ 9 h 15"/>
                  <a:gd name="T12" fmla="*/ 0 w 14"/>
                  <a:gd name="T13" fmla="*/ 10 h 15"/>
                  <a:gd name="T14" fmla="*/ 1 w 14"/>
                  <a:gd name="T15" fmla="*/ 9 h 15"/>
                  <a:gd name="T16" fmla="*/ 2 w 14"/>
                  <a:gd name="T17" fmla="*/ 8 h 15"/>
                  <a:gd name="T18" fmla="*/ 5 w 14"/>
                  <a:gd name="T19" fmla="*/ 4 h 15"/>
                  <a:gd name="T20" fmla="*/ 11 w 14"/>
                  <a:gd name="T21" fmla="*/ 0 h 15"/>
                  <a:gd name="T22" fmla="*/ 13 w 14"/>
                  <a:gd name="T23" fmla="*/ 1 h 15"/>
                  <a:gd name="T24" fmla="*/ 13 w 14"/>
                  <a:gd name="T25" fmla="*/ 1 h 15"/>
                  <a:gd name="T26" fmla="*/ 14 w 14"/>
                  <a:gd name="T27" fmla="*/ 7 h 15"/>
                  <a:gd name="T28" fmla="*/ 12 w 1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5">
                    <a:moveTo>
                      <a:pt x="12" y="15"/>
                    </a:moveTo>
                    <a:cubicBezTo>
                      <a:pt x="12" y="14"/>
                      <a:pt x="12" y="14"/>
                      <a:pt x="12" y="14"/>
                    </a:cubicBezTo>
                    <a:cubicBezTo>
                      <a:pt x="12" y="14"/>
                      <a:pt x="12" y="14"/>
                      <a:pt x="12" y="14"/>
                    </a:cubicBezTo>
                    <a:cubicBezTo>
                      <a:pt x="12" y="14"/>
                      <a:pt x="12" y="14"/>
                      <a:pt x="12" y="14"/>
                    </a:cubicBezTo>
                    <a:cubicBezTo>
                      <a:pt x="11" y="12"/>
                      <a:pt x="8" y="11"/>
                      <a:pt x="6" y="10"/>
                    </a:cubicBezTo>
                    <a:cubicBezTo>
                      <a:pt x="5" y="9"/>
                      <a:pt x="4" y="9"/>
                      <a:pt x="3" y="9"/>
                    </a:cubicBezTo>
                    <a:cubicBezTo>
                      <a:pt x="2" y="9"/>
                      <a:pt x="1" y="10"/>
                      <a:pt x="0" y="10"/>
                    </a:cubicBezTo>
                    <a:cubicBezTo>
                      <a:pt x="0" y="10"/>
                      <a:pt x="0" y="9"/>
                      <a:pt x="1" y="9"/>
                    </a:cubicBezTo>
                    <a:cubicBezTo>
                      <a:pt x="1" y="9"/>
                      <a:pt x="2" y="8"/>
                      <a:pt x="2" y="8"/>
                    </a:cubicBezTo>
                    <a:cubicBezTo>
                      <a:pt x="4" y="7"/>
                      <a:pt x="4" y="5"/>
                      <a:pt x="5" y="4"/>
                    </a:cubicBezTo>
                    <a:cubicBezTo>
                      <a:pt x="8" y="2"/>
                      <a:pt x="10" y="0"/>
                      <a:pt x="11" y="0"/>
                    </a:cubicBezTo>
                    <a:cubicBezTo>
                      <a:pt x="12" y="0"/>
                      <a:pt x="13" y="1"/>
                      <a:pt x="13" y="1"/>
                    </a:cubicBezTo>
                    <a:cubicBezTo>
                      <a:pt x="13" y="1"/>
                      <a:pt x="13" y="1"/>
                      <a:pt x="13" y="1"/>
                    </a:cubicBezTo>
                    <a:cubicBezTo>
                      <a:pt x="14" y="2"/>
                      <a:pt x="14" y="6"/>
                      <a:pt x="14" y="7"/>
                    </a:cubicBezTo>
                    <a:cubicBezTo>
                      <a:pt x="14" y="10"/>
                      <a:pt x="13" y="12"/>
                      <a:pt x="12" y="1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2" name="Freeform 153"/>
              <p:cNvSpPr/>
              <p:nvPr/>
            </p:nvSpPr>
            <p:spPr bwMode="auto">
              <a:xfrm>
                <a:off x="4884738" y="2514601"/>
                <a:ext cx="36513" cy="47625"/>
              </a:xfrm>
              <a:custGeom>
                <a:avLst/>
                <a:gdLst>
                  <a:gd name="T0" fmla="*/ 2 w 3"/>
                  <a:gd name="T1" fmla="*/ 4 h 4"/>
                  <a:gd name="T2" fmla="*/ 2 w 3"/>
                  <a:gd name="T3" fmla="*/ 4 h 4"/>
                  <a:gd name="T4" fmla="*/ 0 w 3"/>
                  <a:gd name="T5" fmla="*/ 4 h 4"/>
                  <a:gd name="T6" fmla="*/ 0 w 3"/>
                  <a:gd name="T7" fmla="*/ 3 h 4"/>
                  <a:gd name="T8" fmla="*/ 0 w 3"/>
                  <a:gd name="T9" fmla="*/ 1 h 4"/>
                  <a:gd name="T10" fmla="*/ 1 w 3"/>
                  <a:gd name="T11" fmla="*/ 0 h 4"/>
                  <a:gd name="T12" fmla="*/ 1 w 3"/>
                  <a:gd name="T13" fmla="*/ 0 h 4"/>
                  <a:gd name="T14" fmla="*/ 1 w 3"/>
                  <a:gd name="T15" fmla="*/ 0 h 4"/>
                  <a:gd name="T16" fmla="*/ 2 w 3"/>
                  <a:gd name="T17" fmla="*/ 1 h 4"/>
                  <a:gd name="T18" fmla="*/ 3 w 3"/>
                  <a:gd name="T19" fmla="*/ 0 h 4"/>
                  <a:gd name="T20" fmla="*/ 3 w 3"/>
                  <a:gd name="T21" fmla="*/ 1 h 4"/>
                  <a:gd name="T22" fmla="*/ 3 w 3"/>
                  <a:gd name="T23" fmla="*/ 1 h 4"/>
                  <a:gd name="T24" fmla="*/ 3 w 3"/>
                  <a:gd name="T25" fmla="*/ 1 h 4"/>
                  <a:gd name="T26" fmla="*/ 3 w 3"/>
                  <a:gd name="T27" fmla="*/ 1 h 4"/>
                  <a:gd name="T28" fmla="*/ 3 w 3"/>
                  <a:gd name="T29" fmla="*/ 2 h 4"/>
                  <a:gd name="T30" fmla="*/ 2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2" y="4"/>
                    </a:moveTo>
                    <a:cubicBezTo>
                      <a:pt x="2" y="4"/>
                      <a:pt x="2" y="4"/>
                      <a:pt x="2" y="4"/>
                    </a:cubicBezTo>
                    <a:cubicBezTo>
                      <a:pt x="2" y="4"/>
                      <a:pt x="0" y="4"/>
                      <a:pt x="0" y="4"/>
                    </a:cubicBezTo>
                    <a:cubicBezTo>
                      <a:pt x="0" y="4"/>
                      <a:pt x="0" y="3"/>
                      <a:pt x="0" y="3"/>
                    </a:cubicBezTo>
                    <a:cubicBezTo>
                      <a:pt x="0" y="3"/>
                      <a:pt x="0" y="2"/>
                      <a:pt x="0" y="1"/>
                    </a:cubicBezTo>
                    <a:cubicBezTo>
                      <a:pt x="0" y="1"/>
                      <a:pt x="1" y="0"/>
                      <a:pt x="1" y="0"/>
                    </a:cubicBezTo>
                    <a:cubicBezTo>
                      <a:pt x="1" y="0"/>
                      <a:pt x="1" y="0"/>
                      <a:pt x="1" y="0"/>
                    </a:cubicBezTo>
                    <a:cubicBezTo>
                      <a:pt x="1" y="0"/>
                      <a:pt x="1" y="0"/>
                      <a:pt x="1" y="0"/>
                    </a:cubicBezTo>
                    <a:cubicBezTo>
                      <a:pt x="1" y="0"/>
                      <a:pt x="2" y="1"/>
                      <a:pt x="2" y="1"/>
                    </a:cubicBezTo>
                    <a:cubicBezTo>
                      <a:pt x="2" y="0"/>
                      <a:pt x="2" y="0"/>
                      <a:pt x="3" y="0"/>
                    </a:cubicBezTo>
                    <a:cubicBezTo>
                      <a:pt x="3" y="1"/>
                      <a:pt x="3" y="1"/>
                      <a:pt x="3" y="1"/>
                    </a:cubicBezTo>
                    <a:cubicBezTo>
                      <a:pt x="3" y="1"/>
                      <a:pt x="3" y="1"/>
                      <a:pt x="3" y="1"/>
                    </a:cubicBezTo>
                    <a:cubicBezTo>
                      <a:pt x="3" y="1"/>
                      <a:pt x="3" y="1"/>
                      <a:pt x="3" y="1"/>
                    </a:cubicBezTo>
                    <a:cubicBezTo>
                      <a:pt x="3" y="1"/>
                      <a:pt x="3" y="1"/>
                      <a:pt x="3" y="1"/>
                    </a:cubicBezTo>
                    <a:cubicBezTo>
                      <a:pt x="3" y="1"/>
                      <a:pt x="3" y="1"/>
                      <a:pt x="3" y="2"/>
                    </a:cubicBezTo>
                    <a:cubicBezTo>
                      <a:pt x="3" y="3"/>
                      <a:pt x="2" y="4"/>
                      <a:pt x="2" y="4"/>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3" name="Freeform 154"/>
              <p:cNvSpPr/>
              <p:nvPr/>
            </p:nvSpPr>
            <p:spPr bwMode="auto">
              <a:xfrm>
                <a:off x="4921250" y="2490788"/>
                <a:ext cx="96838" cy="36513"/>
              </a:xfrm>
              <a:custGeom>
                <a:avLst/>
                <a:gdLst>
                  <a:gd name="T0" fmla="*/ 8 w 8"/>
                  <a:gd name="T1" fmla="*/ 2 h 3"/>
                  <a:gd name="T2" fmla="*/ 8 w 8"/>
                  <a:gd name="T3" fmla="*/ 1 h 3"/>
                  <a:gd name="T4" fmla="*/ 8 w 8"/>
                  <a:gd name="T5" fmla="*/ 1 h 3"/>
                  <a:gd name="T6" fmla="*/ 6 w 8"/>
                  <a:gd name="T7" fmla="*/ 0 h 3"/>
                  <a:gd name="T8" fmla="*/ 1 w 8"/>
                  <a:gd name="T9" fmla="*/ 1 h 3"/>
                  <a:gd name="T10" fmla="*/ 0 w 8"/>
                  <a:gd name="T11" fmla="*/ 2 h 3"/>
                  <a:gd name="T12" fmla="*/ 0 w 8"/>
                  <a:gd name="T13" fmla="*/ 2 h 3"/>
                  <a:gd name="T14" fmla="*/ 0 w 8"/>
                  <a:gd name="T15" fmla="*/ 2 h 3"/>
                  <a:gd name="T16" fmla="*/ 0 w 8"/>
                  <a:gd name="T17" fmla="*/ 2 h 3"/>
                  <a:gd name="T18" fmla="*/ 0 w 8"/>
                  <a:gd name="T19" fmla="*/ 2 h 3"/>
                  <a:gd name="T20" fmla="*/ 0 w 8"/>
                  <a:gd name="T21" fmla="*/ 2 h 3"/>
                  <a:gd name="T22" fmla="*/ 1 w 8"/>
                  <a:gd name="T23" fmla="*/ 2 h 3"/>
                  <a:gd name="T24" fmla="*/ 1 w 8"/>
                  <a:gd name="T25" fmla="*/ 3 h 3"/>
                  <a:gd name="T26" fmla="*/ 2 w 8"/>
                  <a:gd name="T27" fmla="*/ 3 h 3"/>
                  <a:gd name="T28" fmla="*/ 4 w 8"/>
                  <a:gd name="T29" fmla="*/ 3 h 3"/>
                  <a:gd name="T30" fmla="*/ 7 w 8"/>
                  <a:gd name="T31" fmla="*/ 2 h 3"/>
                  <a:gd name="T32" fmla="*/ 8 w 8"/>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3">
                    <a:moveTo>
                      <a:pt x="8" y="2"/>
                    </a:moveTo>
                    <a:cubicBezTo>
                      <a:pt x="8" y="2"/>
                      <a:pt x="8" y="1"/>
                      <a:pt x="8" y="1"/>
                    </a:cubicBezTo>
                    <a:cubicBezTo>
                      <a:pt x="8" y="1"/>
                      <a:pt x="8" y="1"/>
                      <a:pt x="8" y="1"/>
                    </a:cubicBezTo>
                    <a:cubicBezTo>
                      <a:pt x="8" y="0"/>
                      <a:pt x="6" y="0"/>
                      <a:pt x="6" y="0"/>
                    </a:cubicBezTo>
                    <a:cubicBezTo>
                      <a:pt x="4" y="1"/>
                      <a:pt x="2" y="1"/>
                      <a:pt x="1" y="1"/>
                    </a:cubicBezTo>
                    <a:cubicBezTo>
                      <a:pt x="1" y="1"/>
                      <a:pt x="0" y="1"/>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1" y="2"/>
                      <a:pt x="1" y="2"/>
                    </a:cubicBezTo>
                    <a:cubicBezTo>
                      <a:pt x="1" y="2"/>
                      <a:pt x="1" y="3"/>
                      <a:pt x="1" y="3"/>
                    </a:cubicBezTo>
                    <a:cubicBezTo>
                      <a:pt x="2" y="3"/>
                      <a:pt x="2" y="3"/>
                      <a:pt x="2" y="3"/>
                    </a:cubicBezTo>
                    <a:cubicBezTo>
                      <a:pt x="3" y="3"/>
                      <a:pt x="4" y="3"/>
                      <a:pt x="4" y="3"/>
                    </a:cubicBezTo>
                    <a:cubicBezTo>
                      <a:pt x="5" y="3"/>
                      <a:pt x="6" y="3"/>
                      <a:pt x="7" y="2"/>
                    </a:cubicBezTo>
                    <a:cubicBezTo>
                      <a:pt x="7" y="2"/>
                      <a:pt x="8" y="2"/>
                      <a:pt x="8" y="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4" name="Freeform 155"/>
              <p:cNvSpPr/>
              <p:nvPr/>
            </p:nvSpPr>
            <p:spPr bwMode="auto">
              <a:xfrm>
                <a:off x="4826000" y="2454276"/>
                <a:ext cx="58738" cy="60325"/>
              </a:xfrm>
              <a:custGeom>
                <a:avLst/>
                <a:gdLst>
                  <a:gd name="T0" fmla="*/ 5 w 5"/>
                  <a:gd name="T1" fmla="*/ 5 h 5"/>
                  <a:gd name="T2" fmla="*/ 2 w 5"/>
                  <a:gd name="T3" fmla="*/ 3 h 5"/>
                  <a:gd name="T4" fmla="*/ 1 w 5"/>
                  <a:gd name="T5" fmla="*/ 2 h 5"/>
                  <a:gd name="T6" fmla="*/ 0 w 5"/>
                  <a:gd name="T7" fmla="*/ 0 h 5"/>
                  <a:gd name="T8" fmla="*/ 2 w 5"/>
                  <a:gd name="T9" fmla="*/ 1 h 5"/>
                  <a:gd name="T10" fmla="*/ 4 w 5"/>
                  <a:gd name="T11" fmla="*/ 3 h 5"/>
                  <a:gd name="T12" fmla="*/ 5 w 5"/>
                  <a:gd name="T13" fmla="*/ 5 h 5"/>
                  <a:gd name="T14" fmla="*/ 5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5"/>
                    </a:moveTo>
                    <a:cubicBezTo>
                      <a:pt x="4" y="5"/>
                      <a:pt x="3" y="4"/>
                      <a:pt x="2" y="3"/>
                    </a:cubicBezTo>
                    <a:cubicBezTo>
                      <a:pt x="2" y="3"/>
                      <a:pt x="1" y="2"/>
                      <a:pt x="1" y="2"/>
                    </a:cubicBezTo>
                    <a:cubicBezTo>
                      <a:pt x="1" y="1"/>
                      <a:pt x="0" y="1"/>
                      <a:pt x="0" y="0"/>
                    </a:cubicBezTo>
                    <a:cubicBezTo>
                      <a:pt x="1" y="0"/>
                      <a:pt x="2" y="1"/>
                      <a:pt x="2" y="1"/>
                    </a:cubicBezTo>
                    <a:cubicBezTo>
                      <a:pt x="3" y="1"/>
                      <a:pt x="4" y="2"/>
                      <a:pt x="4" y="3"/>
                    </a:cubicBezTo>
                    <a:cubicBezTo>
                      <a:pt x="5" y="4"/>
                      <a:pt x="5" y="4"/>
                      <a:pt x="5" y="5"/>
                    </a:cubicBezTo>
                    <a:cubicBezTo>
                      <a:pt x="5" y="5"/>
                      <a:pt x="5" y="5"/>
                      <a:pt x="5"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5" name="Freeform 156"/>
              <p:cNvSpPr/>
              <p:nvPr/>
            </p:nvSpPr>
            <p:spPr bwMode="auto">
              <a:xfrm>
                <a:off x="4752975" y="2454276"/>
                <a:ext cx="120650" cy="144463"/>
              </a:xfrm>
              <a:custGeom>
                <a:avLst/>
                <a:gdLst>
                  <a:gd name="T0" fmla="*/ 10 w 10"/>
                  <a:gd name="T1" fmla="*/ 9 h 12"/>
                  <a:gd name="T2" fmla="*/ 10 w 10"/>
                  <a:gd name="T3" fmla="*/ 9 h 12"/>
                  <a:gd name="T4" fmla="*/ 10 w 10"/>
                  <a:gd name="T5" fmla="*/ 6 h 12"/>
                  <a:gd name="T6" fmla="*/ 10 w 10"/>
                  <a:gd name="T7" fmla="*/ 5 h 12"/>
                  <a:gd name="T8" fmla="*/ 7 w 10"/>
                  <a:gd name="T9" fmla="*/ 3 h 12"/>
                  <a:gd name="T10" fmla="*/ 6 w 10"/>
                  <a:gd name="T11" fmla="*/ 2 h 12"/>
                  <a:gd name="T12" fmla="*/ 5 w 10"/>
                  <a:gd name="T13" fmla="*/ 0 h 12"/>
                  <a:gd name="T14" fmla="*/ 4 w 10"/>
                  <a:gd name="T15" fmla="*/ 1 h 12"/>
                  <a:gd name="T16" fmla="*/ 5 w 10"/>
                  <a:gd name="T17" fmla="*/ 3 h 12"/>
                  <a:gd name="T18" fmla="*/ 4 w 10"/>
                  <a:gd name="T19" fmla="*/ 5 h 12"/>
                  <a:gd name="T20" fmla="*/ 3 w 10"/>
                  <a:gd name="T21" fmla="*/ 5 h 12"/>
                  <a:gd name="T22" fmla="*/ 3 w 10"/>
                  <a:gd name="T23" fmla="*/ 6 h 12"/>
                  <a:gd name="T24" fmla="*/ 2 w 10"/>
                  <a:gd name="T25" fmla="*/ 6 h 12"/>
                  <a:gd name="T26" fmla="*/ 1 w 10"/>
                  <a:gd name="T27" fmla="*/ 7 h 12"/>
                  <a:gd name="T28" fmla="*/ 0 w 10"/>
                  <a:gd name="T29" fmla="*/ 9 h 12"/>
                  <a:gd name="T30" fmla="*/ 1 w 10"/>
                  <a:gd name="T31" fmla="*/ 11 h 12"/>
                  <a:gd name="T32" fmla="*/ 3 w 10"/>
                  <a:gd name="T33" fmla="*/ 12 h 12"/>
                  <a:gd name="T34" fmla="*/ 4 w 10"/>
                  <a:gd name="T35" fmla="*/ 12 h 12"/>
                  <a:gd name="T36" fmla="*/ 5 w 10"/>
                  <a:gd name="T37" fmla="*/ 11 h 12"/>
                  <a:gd name="T38" fmla="*/ 7 w 10"/>
                  <a:gd name="T39" fmla="*/ 10 h 12"/>
                  <a:gd name="T40" fmla="*/ 9 w 10"/>
                  <a:gd name="T41" fmla="*/ 9 h 12"/>
                  <a:gd name="T42" fmla="*/ 10 w 10"/>
                  <a:gd name="T4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12">
                    <a:moveTo>
                      <a:pt x="10" y="9"/>
                    </a:moveTo>
                    <a:cubicBezTo>
                      <a:pt x="10" y="9"/>
                      <a:pt x="10" y="9"/>
                      <a:pt x="10" y="9"/>
                    </a:cubicBezTo>
                    <a:cubicBezTo>
                      <a:pt x="10" y="8"/>
                      <a:pt x="10" y="7"/>
                      <a:pt x="10" y="6"/>
                    </a:cubicBezTo>
                    <a:cubicBezTo>
                      <a:pt x="10" y="6"/>
                      <a:pt x="10" y="6"/>
                      <a:pt x="10" y="5"/>
                    </a:cubicBezTo>
                    <a:cubicBezTo>
                      <a:pt x="9" y="5"/>
                      <a:pt x="8" y="4"/>
                      <a:pt x="7" y="3"/>
                    </a:cubicBezTo>
                    <a:cubicBezTo>
                      <a:pt x="7" y="3"/>
                      <a:pt x="6" y="2"/>
                      <a:pt x="6" y="2"/>
                    </a:cubicBezTo>
                    <a:cubicBezTo>
                      <a:pt x="5" y="1"/>
                      <a:pt x="5" y="1"/>
                      <a:pt x="5" y="0"/>
                    </a:cubicBezTo>
                    <a:cubicBezTo>
                      <a:pt x="5" y="0"/>
                      <a:pt x="5" y="0"/>
                      <a:pt x="4" y="1"/>
                    </a:cubicBezTo>
                    <a:cubicBezTo>
                      <a:pt x="4" y="1"/>
                      <a:pt x="4" y="2"/>
                      <a:pt x="5" y="3"/>
                    </a:cubicBezTo>
                    <a:cubicBezTo>
                      <a:pt x="5" y="4"/>
                      <a:pt x="5" y="4"/>
                      <a:pt x="4" y="5"/>
                    </a:cubicBezTo>
                    <a:cubicBezTo>
                      <a:pt x="4" y="5"/>
                      <a:pt x="3" y="5"/>
                      <a:pt x="3" y="5"/>
                    </a:cubicBezTo>
                    <a:cubicBezTo>
                      <a:pt x="3" y="5"/>
                      <a:pt x="3" y="6"/>
                      <a:pt x="3" y="6"/>
                    </a:cubicBezTo>
                    <a:cubicBezTo>
                      <a:pt x="3" y="6"/>
                      <a:pt x="3" y="6"/>
                      <a:pt x="2" y="6"/>
                    </a:cubicBezTo>
                    <a:cubicBezTo>
                      <a:pt x="2" y="7"/>
                      <a:pt x="1" y="7"/>
                      <a:pt x="1" y="7"/>
                    </a:cubicBezTo>
                    <a:cubicBezTo>
                      <a:pt x="0" y="8"/>
                      <a:pt x="0" y="8"/>
                      <a:pt x="0" y="9"/>
                    </a:cubicBezTo>
                    <a:cubicBezTo>
                      <a:pt x="0" y="10"/>
                      <a:pt x="0" y="11"/>
                      <a:pt x="1" y="11"/>
                    </a:cubicBezTo>
                    <a:cubicBezTo>
                      <a:pt x="2" y="12"/>
                      <a:pt x="2" y="12"/>
                      <a:pt x="3" y="12"/>
                    </a:cubicBezTo>
                    <a:cubicBezTo>
                      <a:pt x="3" y="12"/>
                      <a:pt x="4" y="12"/>
                      <a:pt x="4" y="12"/>
                    </a:cubicBezTo>
                    <a:cubicBezTo>
                      <a:pt x="4" y="12"/>
                      <a:pt x="5" y="12"/>
                      <a:pt x="5" y="11"/>
                    </a:cubicBezTo>
                    <a:cubicBezTo>
                      <a:pt x="6" y="11"/>
                      <a:pt x="6" y="10"/>
                      <a:pt x="7" y="10"/>
                    </a:cubicBezTo>
                    <a:cubicBezTo>
                      <a:pt x="8" y="9"/>
                      <a:pt x="8" y="9"/>
                      <a:pt x="9" y="9"/>
                    </a:cubicBezTo>
                    <a:cubicBezTo>
                      <a:pt x="9" y="9"/>
                      <a:pt x="10" y="9"/>
                      <a:pt x="10"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6" name="Freeform 157"/>
              <p:cNvSpPr/>
              <p:nvPr/>
            </p:nvSpPr>
            <p:spPr bwMode="auto">
              <a:xfrm>
                <a:off x="4681538" y="2598738"/>
                <a:ext cx="119063" cy="47625"/>
              </a:xfrm>
              <a:custGeom>
                <a:avLst/>
                <a:gdLst>
                  <a:gd name="T0" fmla="*/ 10 w 10"/>
                  <a:gd name="T1" fmla="*/ 1 h 4"/>
                  <a:gd name="T2" fmla="*/ 4 w 10"/>
                  <a:gd name="T3" fmla="*/ 3 h 4"/>
                  <a:gd name="T4" fmla="*/ 0 w 10"/>
                  <a:gd name="T5" fmla="*/ 4 h 4"/>
                  <a:gd name="T6" fmla="*/ 4 w 10"/>
                  <a:gd name="T7" fmla="*/ 2 h 4"/>
                  <a:gd name="T8" fmla="*/ 3 w 10"/>
                  <a:gd name="T9" fmla="*/ 1 h 4"/>
                  <a:gd name="T10" fmla="*/ 3 w 10"/>
                  <a:gd name="T11" fmla="*/ 1 h 4"/>
                  <a:gd name="T12" fmla="*/ 2 w 10"/>
                  <a:gd name="T13" fmla="*/ 1 h 4"/>
                  <a:gd name="T14" fmla="*/ 4 w 10"/>
                  <a:gd name="T15" fmla="*/ 1 h 4"/>
                  <a:gd name="T16" fmla="*/ 6 w 10"/>
                  <a:gd name="T17" fmla="*/ 0 h 4"/>
                  <a:gd name="T18" fmla="*/ 6 w 10"/>
                  <a:gd name="T19" fmla="*/ 0 h 4"/>
                  <a:gd name="T20" fmla="*/ 8 w 10"/>
                  <a:gd name="T21" fmla="*/ 1 h 4"/>
                  <a:gd name="T22" fmla="*/ 10 w 10"/>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10" y="1"/>
                    </a:moveTo>
                    <a:cubicBezTo>
                      <a:pt x="8" y="2"/>
                      <a:pt x="6" y="3"/>
                      <a:pt x="4" y="3"/>
                    </a:cubicBezTo>
                    <a:cubicBezTo>
                      <a:pt x="3" y="4"/>
                      <a:pt x="1" y="4"/>
                      <a:pt x="0" y="4"/>
                    </a:cubicBezTo>
                    <a:cubicBezTo>
                      <a:pt x="1" y="3"/>
                      <a:pt x="3" y="3"/>
                      <a:pt x="4" y="2"/>
                    </a:cubicBezTo>
                    <a:cubicBezTo>
                      <a:pt x="4" y="1"/>
                      <a:pt x="4" y="1"/>
                      <a:pt x="3" y="1"/>
                    </a:cubicBezTo>
                    <a:cubicBezTo>
                      <a:pt x="3" y="1"/>
                      <a:pt x="3" y="1"/>
                      <a:pt x="3" y="1"/>
                    </a:cubicBezTo>
                    <a:cubicBezTo>
                      <a:pt x="3" y="1"/>
                      <a:pt x="2" y="1"/>
                      <a:pt x="2" y="1"/>
                    </a:cubicBezTo>
                    <a:cubicBezTo>
                      <a:pt x="3" y="1"/>
                      <a:pt x="4" y="1"/>
                      <a:pt x="4" y="1"/>
                    </a:cubicBezTo>
                    <a:cubicBezTo>
                      <a:pt x="5" y="1"/>
                      <a:pt x="5" y="0"/>
                      <a:pt x="6" y="0"/>
                    </a:cubicBezTo>
                    <a:cubicBezTo>
                      <a:pt x="6" y="0"/>
                      <a:pt x="6" y="0"/>
                      <a:pt x="6" y="0"/>
                    </a:cubicBezTo>
                    <a:cubicBezTo>
                      <a:pt x="7" y="0"/>
                      <a:pt x="7" y="1"/>
                      <a:pt x="8" y="1"/>
                    </a:cubicBezTo>
                    <a:cubicBezTo>
                      <a:pt x="8" y="1"/>
                      <a:pt x="9" y="1"/>
                      <a:pt x="10"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7" name="Freeform 158"/>
              <p:cNvSpPr/>
              <p:nvPr/>
            </p:nvSpPr>
            <p:spPr bwMode="auto">
              <a:xfrm>
                <a:off x="4705350" y="2682876"/>
                <a:ext cx="179388" cy="96838"/>
              </a:xfrm>
              <a:custGeom>
                <a:avLst/>
                <a:gdLst>
                  <a:gd name="T0" fmla="*/ 14 w 15"/>
                  <a:gd name="T1" fmla="*/ 8 h 8"/>
                  <a:gd name="T2" fmla="*/ 15 w 15"/>
                  <a:gd name="T3" fmla="*/ 7 h 8"/>
                  <a:gd name="T4" fmla="*/ 14 w 15"/>
                  <a:gd name="T5" fmla="*/ 4 h 8"/>
                  <a:gd name="T6" fmla="*/ 8 w 15"/>
                  <a:gd name="T7" fmla="*/ 1 h 8"/>
                  <a:gd name="T8" fmla="*/ 5 w 15"/>
                  <a:gd name="T9" fmla="*/ 0 h 8"/>
                  <a:gd name="T10" fmla="*/ 1 w 15"/>
                  <a:gd name="T11" fmla="*/ 1 h 8"/>
                  <a:gd name="T12" fmla="*/ 0 w 15"/>
                  <a:gd name="T13" fmla="*/ 2 h 8"/>
                  <a:gd name="T14" fmla="*/ 8 w 15"/>
                  <a:gd name="T15" fmla="*/ 3 h 8"/>
                  <a:gd name="T16" fmla="*/ 11 w 15"/>
                  <a:gd name="T17" fmla="*/ 5 h 8"/>
                  <a:gd name="T18" fmla="*/ 14 w 15"/>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
                    <a:moveTo>
                      <a:pt x="14" y="8"/>
                    </a:moveTo>
                    <a:cubicBezTo>
                      <a:pt x="14" y="8"/>
                      <a:pt x="15" y="8"/>
                      <a:pt x="15" y="7"/>
                    </a:cubicBezTo>
                    <a:cubicBezTo>
                      <a:pt x="15" y="7"/>
                      <a:pt x="14" y="5"/>
                      <a:pt x="14" y="4"/>
                    </a:cubicBezTo>
                    <a:cubicBezTo>
                      <a:pt x="13" y="3"/>
                      <a:pt x="10" y="1"/>
                      <a:pt x="8" y="1"/>
                    </a:cubicBezTo>
                    <a:cubicBezTo>
                      <a:pt x="7" y="0"/>
                      <a:pt x="6" y="0"/>
                      <a:pt x="5" y="0"/>
                    </a:cubicBezTo>
                    <a:cubicBezTo>
                      <a:pt x="3" y="0"/>
                      <a:pt x="2" y="1"/>
                      <a:pt x="1" y="1"/>
                    </a:cubicBezTo>
                    <a:cubicBezTo>
                      <a:pt x="1" y="1"/>
                      <a:pt x="0" y="2"/>
                      <a:pt x="0" y="2"/>
                    </a:cubicBezTo>
                    <a:cubicBezTo>
                      <a:pt x="3" y="2"/>
                      <a:pt x="5" y="2"/>
                      <a:pt x="8" y="3"/>
                    </a:cubicBezTo>
                    <a:cubicBezTo>
                      <a:pt x="9" y="3"/>
                      <a:pt x="10" y="4"/>
                      <a:pt x="11" y="5"/>
                    </a:cubicBezTo>
                    <a:cubicBezTo>
                      <a:pt x="12" y="6"/>
                      <a:pt x="14" y="8"/>
                      <a:pt x="14" y="8"/>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8" name="Freeform 159"/>
              <p:cNvSpPr/>
              <p:nvPr/>
            </p:nvSpPr>
            <p:spPr bwMode="auto">
              <a:xfrm>
                <a:off x="4705350" y="2719388"/>
                <a:ext cx="155575" cy="84138"/>
              </a:xfrm>
              <a:custGeom>
                <a:avLst/>
                <a:gdLst>
                  <a:gd name="T0" fmla="*/ 13 w 13"/>
                  <a:gd name="T1" fmla="*/ 6 h 7"/>
                  <a:gd name="T2" fmla="*/ 5 w 13"/>
                  <a:gd name="T3" fmla="*/ 5 h 7"/>
                  <a:gd name="T4" fmla="*/ 2 w 13"/>
                  <a:gd name="T5" fmla="*/ 3 h 7"/>
                  <a:gd name="T6" fmla="*/ 1 w 13"/>
                  <a:gd name="T7" fmla="*/ 2 h 7"/>
                  <a:gd name="T8" fmla="*/ 0 w 13"/>
                  <a:gd name="T9" fmla="*/ 1 h 7"/>
                  <a:gd name="T10" fmla="*/ 0 w 13"/>
                  <a:gd name="T11" fmla="*/ 0 h 7"/>
                  <a:gd name="T12" fmla="*/ 1 w 13"/>
                  <a:gd name="T13" fmla="*/ 0 h 7"/>
                  <a:gd name="T14" fmla="*/ 1 w 13"/>
                  <a:gd name="T15" fmla="*/ 1 h 7"/>
                  <a:gd name="T16" fmla="*/ 2 w 13"/>
                  <a:gd name="T17" fmla="*/ 2 h 7"/>
                  <a:gd name="T18" fmla="*/ 11 w 13"/>
                  <a:gd name="T19" fmla="*/ 6 h 7"/>
                  <a:gd name="T20" fmla="*/ 13 w 13"/>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3" y="6"/>
                    </a:moveTo>
                    <a:cubicBezTo>
                      <a:pt x="11" y="7"/>
                      <a:pt x="7" y="6"/>
                      <a:pt x="5" y="5"/>
                    </a:cubicBezTo>
                    <a:cubicBezTo>
                      <a:pt x="4" y="5"/>
                      <a:pt x="3" y="4"/>
                      <a:pt x="2" y="3"/>
                    </a:cubicBezTo>
                    <a:cubicBezTo>
                      <a:pt x="2" y="3"/>
                      <a:pt x="1" y="2"/>
                      <a:pt x="1" y="2"/>
                    </a:cubicBezTo>
                    <a:cubicBezTo>
                      <a:pt x="1" y="1"/>
                      <a:pt x="0" y="1"/>
                      <a:pt x="0" y="1"/>
                    </a:cubicBezTo>
                    <a:cubicBezTo>
                      <a:pt x="0" y="1"/>
                      <a:pt x="0" y="0"/>
                      <a:pt x="0" y="0"/>
                    </a:cubicBezTo>
                    <a:cubicBezTo>
                      <a:pt x="0" y="0"/>
                      <a:pt x="0" y="0"/>
                      <a:pt x="1" y="0"/>
                    </a:cubicBezTo>
                    <a:cubicBezTo>
                      <a:pt x="1" y="0"/>
                      <a:pt x="1" y="1"/>
                      <a:pt x="1" y="1"/>
                    </a:cubicBezTo>
                    <a:cubicBezTo>
                      <a:pt x="1" y="1"/>
                      <a:pt x="2" y="1"/>
                      <a:pt x="2" y="2"/>
                    </a:cubicBezTo>
                    <a:cubicBezTo>
                      <a:pt x="6" y="5"/>
                      <a:pt x="8" y="6"/>
                      <a:pt x="11" y="6"/>
                    </a:cubicBezTo>
                    <a:lnTo>
                      <a:pt x="13" y="6"/>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49" name="Freeform 160"/>
              <p:cNvSpPr/>
              <p:nvPr/>
            </p:nvSpPr>
            <p:spPr bwMode="auto">
              <a:xfrm>
                <a:off x="4789488" y="2719388"/>
                <a:ext cx="36513" cy="36513"/>
              </a:xfrm>
              <a:custGeom>
                <a:avLst/>
                <a:gdLst>
                  <a:gd name="T0" fmla="*/ 3 w 3"/>
                  <a:gd name="T1" fmla="*/ 2 h 3"/>
                  <a:gd name="T2" fmla="*/ 0 w 3"/>
                  <a:gd name="T3" fmla="*/ 0 h 3"/>
                  <a:gd name="T4" fmla="*/ 0 w 3"/>
                  <a:gd name="T5" fmla="*/ 1 h 3"/>
                  <a:gd name="T6" fmla="*/ 0 w 3"/>
                  <a:gd name="T7" fmla="*/ 3 h 3"/>
                  <a:gd name="T8" fmla="*/ 2 w 3"/>
                  <a:gd name="T9" fmla="*/ 3 h 3"/>
                  <a:gd name="T10" fmla="*/ 3 w 3"/>
                  <a:gd name="T11" fmla="*/ 2 h 3"/>
                </a:gdLst>
                <a:ahLst/>
                <a:cxnLst>
                  <a:cxn ang="0">
                    <a:pos x="T0" y="T1"/>
                  </a:cxn>
                  <a:cxn ang="0">
                    <a:pos x="T2" y="T3"/>
                  </a:cxn>
                  <a:cxn ang="0">
                    <a:pos x="T4" y="T5"/>
                  </a:cxn>
                  <a:cxn ang="0">
                    <a:pos x="T6" y="T7"/>
                  </a:cxn>
                  <a:cxn ang="0">
                    <a:pos x="T8" y="T9"/>
                  </a:cxn>
                  <a:cxn ang="0">
                    <a:pos x="T10" y="T11"/>
                  </a:cxn>
                </a:cxnLst>
                <a:rect l="0" t="0" r="r" b="b"/>
                <a:pathLst>
                  <a:path w="3" h="3">
                    <a:moveTo>
                      <a:pt x="3" y="2"/>
                    </a:moveTo>
                    <a:cubicBezTo>
                      <a:pt x="2" y="1"/>
                      <a:pt x="1" y="1"/>
                      <a:pt x="0" y="0"/>
                    </a:cubicBezTo>
                    <a:cubicBezTo>
                      <a:pt x="0" y="0"/>
                      <a:pt x="0" y="1"/>
                      <a:pt x="0" y="1"/>
                    </a:cubicBezTo>
                    <a:cubicBezTo>
                      <a:pt x="0" y="2"/>
                      <a:pt x="0" y="2"/>
                      <a:pt x="0" y="3"/>
                    </a:cubicBezTo>
                    <a:cubicBezTo>
                      <a:pt x="1" y="3"/>
                      <a:pt x="1" y="3"/>
                      <a:pt x="2" y="3"/>
                    </a:cubicBezTo>
                    <a:cubicBezTo>
                      <a:pt x="2" y="2"/>
                      <a:pt x="2" y="2"/>
                      <a:pt x="3" y="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0" name="Freeform 161"/>
              <p:cNvSpPr/>
              <p:nvPr/>
            </p:nvSpPr>
            <p:spPr bwMode="auto">
              <a:xfrm>
                <a:off x="4910138" y="2646363"/>
                <a:ext cx="107950" cy="133350"/>
              </a:xfrm>
              <a:custGeom>
                <a:avLst/>
                <a:gdLst>
                  <a:gd name="T0" fmla="*/ 9 w 9"/>
                  <a:gd name="T1" fmla="*/ 10 h 11"/>
                  <a:gd name="T2" fmla="*/ 7 w 9"/>
                  <a:gd name="T3" fmla="*/ 10 h 11"/>
                  <a:gd name="T4" fmla="*/ 5 w 9"/>
                  <a:gd name="T5" fmla="*/ 8 h 11"/>
                  <a:gd name="T6" fmla="*/ 5 w 9"/>
                  <a:gd name="T7" fmla="*/ 8 h 11"/>
                  <a:gd name="T8" fmla="*/ 5 w 9"/>
                  <a:gd name="T9" fmla="*/ 11 h 11"/>
                  <a:gd name="T10" fmla="*/ 1 w 9"/>
                  <a:gd name="T11" fmla="*/ 7 h 11"/>
                  <a:gd name="T12" fmla="*/ 0 w 9"/>
                  <a:gd name="T13" fmla="*/ 3 h 11"/>
                  <a:gd name="T14" fmla="*/ 0 w 9"/>
                  <a:gd name="T15" fmla="*/ 3 h 11"/>
                  <a:gd name="T16" fmla="*/ 1 w 9"/>
                  <a:gd name="T17" fmla="*/ 2 h 11"/>
                  <a:gd name="T18" fmla="*/ 1 w 9"/>
                  <a:gd name="T19" fmla="*/ 0 h 11"/>
                  <a:gd name="T20" fmla="*/ 2 w 9"/>
                  <a:gd name="T21" fmla="*/ 0 h 11"/>
                  <a:gd name="T22" fmla="*/ 2 w 9"/>
                  <a:gd name="T23" fmla="*/ 1 h 11"/>
                  <a:gd name="T24" fmla="*/ 4 w 9"/>
                  <a:gd name="T25" fmla="*/ 4 h 11"/>
                  <a:gd name="T26" fmla="*/ 6 w 9"/>
                  <a:gd name="T27" fmla="*/ 8 h 11"/>
                  <a:gd name="T28" fmla="*/ 9 w 9"/>
                  <a:gd name="T2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1">
                    <a:moveTo>
                      <a:pt x="9" y="10"/>
                    </a:moveTo>
                    <a:cubicBezTo>
                      <a:pt x="8" y="10"/>
                      <a:pt x="8" y="10"/>
                      <a:pt x="7" y="10"/>
                    </a:cubicBezTo>
                    <a:cubicBezTo>
                      <a:pt x="6" y="9"/>
                      <a:pt x="6" y="9"/>
                      <a:pt x="5" y="8"/>
                    </a:cubicBezTo>
                    <a:cubicBezTo>
                      <a:pt x="5" y="8"/>
                      <a:pt x="5" y="8"/>
                      <a:pt x="5" y="8"/>
                    </a:cubicBezTo>
                    <a:cubicBezTo>
                      <a:pt x="5" y="9"/>
                      <a:pt x="4" y="10"/>
                      <a:pt x="5" y="11"/>
                    </a:cubicBezTo>
                    <a:cubicBezTo>
                      <a:pt x="3" y="10"/>
                      <a:pt x="2" y="8"/>
                      <a:pt x="1" y="7"/>
                    </a:cubicBezTo>
                    <a:cubicBezTo>
                      <a:pt x="1" y="6"/>
                      <a:pt x="0" y="5"/>
                      <a:pt x="0" y="3"/>
                    </a:cubicBezTo>
                    <a:cubicBezTo>
                      <a:pt x="0" y="3"/>
                      <a:pt x="0" y="3"/>
                      <a:pt x="0" y="3"/>
                    </a:cubicBezTo>
                    <a:cubicBezTo>
                      <a:pt x="0" y="3"/>
                      <a:pt x="1" y="2"/>
                      <a:pt x="1" y="2"/>
                    </a:cubicBezTo>
                    <a:cubicBezTo>
                      <a:pt x="1" y="1"/>
                      <a:pt x="1" y="0"/>
                      <a:pt x="1" y="0"/>
                    </a:cubicBezTo>
                    <a:cubicBezTo>
                      <a:pt x="1" y="0"/>
                      <a:pt x="1" y="0"/>
                      <a:pt x="2" y="0"/>
                    </a:cubicBezTo>
                    <a:cubicBezTo>
                      <a:pt x="2" y="1"/>
                      <a:pt x="2" y="1"/>
                      <a:pt x="2" y="1"/>
                    </a:cubicBezTo>
                    <a:cubicBezTo>
                      <a:pt x="3" y="2"/>
                      <a:pt x="3" y="3"/>
                      <a:pt x="4" y="4"/>
                    </a:cubicBezTo>
                    <a:cubicBezTo>
                      <a:pt x="5" y="6"/>
                      <a:pt x="5" y="7"/>
                      <a:pt x="6" y="8"/>
                    </a:cubicBezTo>
                    <a:cubicBezTo>
                      <a:pt x="7" y="8"/>
                      <a:pt x="8" y="9"/>
                      <a:pt x="9"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1" name="Freeform 162"/>
              <p:cNvSpPr/>
              <p:nvPr/>
            </p:nvSpPr>
            <p:spPr bwMode="auto">
              <a:xfrm>
                <a:off x="4910138" y="2527301"/>
                <a:ext cx="107950" cy="119063"/>
              </a:xfrm>
              <a:custGeom>
                <a:avLst/>
                <a:gdLst>
                  <a:gd name="T0" fmla="*/ 6 w 9"/>
                  <a:gd name="T1" fmla="*/ 9 h 10"/>
                  <a:gd name="T2" fmla="*/ 1 w 9"/>
                  <a:gd name="T3" fmla="*/ 9 h 10"/>
                  <a:gd name="T4" fmla="*/ 1 w 9"/>
                  <a:gd name="T5" fmla="*/ 7 h 10"/>
                  <a:gd name="T6" fmla="*/ 1 w 9"/>
                  <a:gd name="T7" fmla="*/ 5 h 10"/>
                  <a:gd name="T8" fmla="*/ 0 w 9"/>
                  <a:gd name="T9" fmla="*/ 4 h 10"/>
                  <a:gd name="T10" fmla="*/ 2 w 9"/>
                  <a:gd name="T11" fmla="*/ 1 h 10"/>
                  <a:gd name="T12" fmla="*/ 2 w 9"/>
                  <a:gd name="T13" fmla="*/ 1 h 10"/>
                  <a:gd name="T14" fmla="*/ 2 w 9"/>
                  <a:gd name="T15" fmla="*/ 1 h 10"/>
                  <a:gd name="T16" fmla="*/ 3 w 9"/>
                  <a:gd name="T17" fmla="*/ 1 h 10"/>
                  <a:gd name="T18" fmla="*/ 5 w 9"/>
                  <a:gd name="T19" fmla="*/ 1 h 10"/>
                  <a:gd name="T20" fmla="*/ 8 w 9"/>
                  <a:gd name="T21" fmla="*/ 1 h 10"/>
                  <a:gd name="T22" fmla="*/ 9 w 9"/>
                  <a:gd name="T23" fmla="*/ 0 h 10"/>
                  <a:gd name="T24" fmla="*/ 9 w 9"/>
                  <a:gd name="T25" fmla="*/ 2 h 10"/>
                  <a:gd name="T26" fmla="*/ 8 w 9"/>
                  <a:gd name="T27" fmla="*/ 3 h 10"/>
                  <a:gd name="T28" fmla="*/ 8 w 9"/>
                  <a:gd name="T29" fmla="*/ 4 h 10"/>
                  <a:gd name="T30" fmla="*/ 8 w 9"/>
                  <a:gd name="T31" fmla="*/ 4 h 10"/>
                  <a:gd name="T32" fmla="*/ 8 w 9"/>
                  <a:gd name="T33" fmla="*/ 5 h 10"/>
                  <a:gd name="T34" fmla="*/ 8 w 9"/>
                  <a:gd name="T35" fmla="*/ 5 h 10"/>
                  <a:gd name="T36" fmla="*/ 6 w 9"/>
                  <a:gd name="T3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6" y="9"/>
                    </a:moveTo>
                    <a:cubicBezTo>
                      <a:pt x="5" y="10"/>
                      <a:pt x="3" y="10"/>
                      <a:pt x="1" y="9"/>
                    </a:cubicBezTo>
                    <a:cubicBezTo>
                      <a:pt x="1" y="8"/>
                      <a:pt x="1" y="8"/>
                      <a:pt x="1" y="7"/>
                    </a:cubicBezTo>
                    <a:cubicBezTo>
                      <a:pt x="1" y="7"/>
                      <a:pt x="1" y="6"/>
                      <a:pt x="1" y="5"/>
                    </a:cubicBezTo>
                    <a:cubicBezTo>
                      <a:pt x="0" y="5"/>
                      <a:pt x="0" y="5"/>
                      <a:pt x="0" y="4"/>
                    </a:cubicBezTo>
                    <a:cubicBezTo>
                      <a:pt x="1" y="4"/>
                      <a:pt x="2" y="2"/>
                      <a:pt x="2" y="1"/>
                    </a:cubicBezTo>
                    <a:cubicBezTo>
                      <a:pt x="2" y="1"/>
                      <a:pt x="2" y="1"/>
                      <a:pt x="2" y="1"/>
                    </a:cubicBezTo>
                    <a:cubicBezTo>
                      <a:pt x="2" y="1"/>
                      <a:pt x="2" y="1"/>
                      <a:pt x="2" y="1"/>
                    </a:cubicBezTo>
                    <a:cubicBezTo>
                      <a:pt x="3" y="1"/>
                      <a:pt x="3" y="1"/>
                      <a:pt x="3" y="1"/>
                    </a:cubicBezTo>
                    <a:cubicBezTo>
                      <a:pt x="4" y="1"/>
                      <a:pt x="5" y="1"/>
                      <a:pt x="5" y="1"/>
                    </a:cubicBezTo>
                    <a:cubicBezTo>
                      <a:pt x="6" y="1"/>
                      <a:pt x="7" y="1"/>
                      <a:pt x="8" y="1"/>
                    </a:cubicBezTo>
                    <a:cubicBezTo>
                      <a:pt x="9" y="0"/>
                      <a:pt x="9" y="0"/>
                      <a:pt x="9" y="0"/>
                    </a:cubicBezTo>
                    <a:cubicBezTo>
                      <a:pt x="9" y="1"/>
                      <a:pt x="9" y="1"/>
                      <a:pt x="9" y="2"/>
                    </a:cubicBezTo>
                    <a:cubicBezTo>
                      <a:pt x="8" y="2"/>
                      <a:pt x="8" y="3"/>
                      <a:pt x="8" y="3"/>
                    </a:cubicBezTo>
                    <a:cubicBezTo>
                      <a:pt x="7" y="3"/>
                      <a:pt x="8" y="3"/>
                      <a:pt x="8" y="4"/>
                    </a:cubicBezTo>
                    <a:cubicBezTo>
                      <a:pt x="8" y="4"/>
                      <a:pt x="8" y="4"/>
                      <a:pt x="8" y="4"/>
                    </a:cubicBezTo>
                    <a:cubicBezTo>
                      <a:pt x="8" y="4"/>
                      <a:pt x="8" y="5"/>
                      <a:pt x="8" y="5"/>
                    </a:cubicBezTo>
                    <a:cubicBezTo>
                      <a:pt x="8" y="5"/>
                      <a:pt x="8" y="5"/>
                      <a:pt x="8" y="5"/>
                    </a:cubicBezTo>
                    <a:cubicBezTo>
                      <a:pt x="9" y="6"/>
                      <a:pt x="8" y="9"/>
                      <a:pt x="6"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2" name="Freeform 163"/>
              <p:cNvSpPr>
                <a:spLocks noEditPoints="1"/>
              </p:cNvSpPr>
              <p:nvPr/>
            </p:nvSpPr>
            <p:spPr bwMode="auto">
              <a:xfrm>
                <a:off x="4187825" y="3705226"/>
                <a:ext cx="588963" cy="565150"/>
              </a:xfrm>
              <a:custGeom>
                <a:avLst/>
                <a:gdLst>
                  <a:gd name="T0" fmla="*/ 39 w 49"/>
                  <a:gd name="T1" fmla="*/ 14 h 47"/>
                  <a:gd name="T2" fmla="*/ 12 w 49"/>
                  <a:gd name="T3" fmla="*/ 13 h 47"/>
                  <a:gd name="T4" fmla="*/ 34 w 49"/>
                  <a:gd name="T5" fmla="*/ 2 h 47"/>
                  <a:gd name="T6" fmla="*/ 36 w 49"/>
                  <a:gd name="T7" fmla="*/ 12 h 47"/>
                  <a:gd name="T8" fmla="*/ 29 w 49"/>
                  <a:gd name="T9" fmla="*/ 5 h 47"/>
                  <a:gd name="T10" fmla="*/ 42 w 49"/>
                  <a:gd name="T11" fmla="*/ 22 h 47"/>
                  <a:gd name="T12" fmla="*/ 29 w 49"/>
                  <a:gd name="T13" fmla="*/ 36 h 47"/>
                  <a:gd name="T14" fmla="*/ 37 w 49"/>
                  <a:gd name="T15" fmla="*/ 17 h 47"/>
                  <a:gd name="T16" fmla="*/ 19 w 49"/>
                  <a:gd name="T17" fmla="*/ 31 h 47"/>
                  <a:gd name="T18" fmla="*/ 31 w 49"/>
                  <a:gd name="T19" fmla="*/ 9 h 47"/>
                  <a:gd name="T20" fmla="*/ 47 w 49"/>
                  <a:gd name="T21" fmla="*/ 30 h 47"/>
                  <a:gd name="T22" fmla="*/ 7 w 49"/>
                  <a:gd name="T23" fmla="*/ 20 h 47"/>
                  <a:gd name="T24" fmla="*/ 28 w 49"/>
                  <a:gd name="T25" fmla="*/ 11 h 47"/>
                  <a:gd name="T26" fmla="*/ 16 w 49"/>
                  <a:gd name="T27" fmla="*/ 16 h 47"/>
                  <a:gd name="T28" fmla="*/ 23 w 49"/>
                  <a:gd name="T29" fmla="*/ 5 h 47"/>
                  <a:gd name="T30" fmla="*/ 21 w 49"/>
                  <a:gd name="T31" fmla="*/ 14 h 47"/>
                  <a:gd name="T32" fmla="*/ 34 w 49"/>
                  <a:gd name="T33" fmla="*/ 24 h 47"/>
                  <a:gd name="T34" fmla="*/ 27 w 49"/>
                  <a:gd name="T35" fmla="*/ 17 h 47"/>
                  <a:gd name="T36" fmla="*/ 32 w 49"/>
                  <a:gd name="T37" fmla="*/ 35 h 47"/>
                  <a:gd name="T38" fmla="*/ 27 w 49"/>
                  <a:gd name="T39" fmla="*/ 24 h 47"/>
                  <a:gd name="T40" fmla="*/ 36 w 49"/>
                  <a:gd name="T41" fmla="*/ 25 h 47"/>
                  <a:gd name="T42" fmla="*/ 25 w 49"/>
                  <a:gd name="T43" fmla="*/ 28 h 47"/>
                  <a:gd name="T44" fmla="*/ 37 w 49"/>
                  <a:gd name="T45" fmla="*/ 21 h 47"/>
                  <a:gd name="T46" fmla="*/ 29 w 49"/>
                  <a:gd name="T47" fmla="*/ 17 h 47"/>
                  <a:gd name="T48" fmla="*/ 44 w 49"/>
                  <a:gd name="T49" fmla="*/ 18 h 47"/>
                  <a:gd name="T50" fmla="*/ 33 w 49"/>
                  <a:gd name="T51" fmla="*/ 31 h 47"/>
                  <a:gd name="T52" fmla="*/ 26 w 49"/>
                  <a:gd name="T53" fmla="*/ 16 h 47"/>
                  <a:gd name="T54" fmla="*/ 42 w 49"/>
                  <a:gd name="T55" fmla="*/ 26 h 47"/>
                  <a:gd name="T56" fmla="*/ 10 w 49"/>
                  <a:gd name="T57" fmla="*/ 8 h 47"/>
                  <a:gd name="T58" fmla="*/ 22 w 49"/>
                  <a:gd name="T59" fmla="*/ 19 h 47"/>
                  <a:gd name="T60" fmla="*/ 22 w 49"/>
                  <a:gd name="T61" fmla="*/ 20 h 47"/>
                  <a:gd name="T62" fmla="*/ 18 w 49"/>
                  <a:gd name="T63" fmla="*/ 8 h 47"/>
                  <a:gd name="T64" fmla="*/ 23 w 49"/>
                  <a:gd name="T65" fmla="*/ 24 h 47"/>
                  <a:gd name="T66" fmla="*/ 17 w 49"/>
                  <a:gd name="T67" fmla="*/ 44 h 47"/>
                  <a:gd name="T68" fmla="*/ 11 w 49"/>
                  <a:gd name="T69" fmla="*/ 32 h 47"/>
                  <a:gd name="T70" fmla="*/ 30 w 49"/>
                  <a:gd name="T71" fmla="*/ 22 h 47"/>
                  <a:gd name="T72" fmla="*/ 16 w 49"/>
                  <a:gd name="T73" fmla="*/ 31 h 47"/>
                  <a:gd name="T74" fmla="*/ 4 w 49"/>
                  <a:gd name="T75" fmla="*/ 35 h 47"/>
                  <a:gd name="T76" fmla="*/ 16 w 49"/>
                  <a:gd name="T77" fmla="*/ 19 h 47"/>
                  <a:gd name="T78" fmla="*/ 29 w 49"/>
                  <a:gd name="T79" fmla="*/ 43 h 47"/>
                  <a:gd name="T80" fmla="*/ 34 w 49"/>
                  <a:gd name="T81" fmla="*/ 27 h 47"/>
                  <a:gd name="T82" fmla="*/ 20 w 49"/>
                  <a:gd name="T83" fmla="*/ 8 h 47"/>
                  <a:gd name="T84" fmla="*/ 1 w 49"/>
                  <a:gd name="T85" fmla="*/ 17 h 47"/>
                  <a:gd name="T86" fmla="*/ 10 w 49"/>
                  <a:gd name="T87" fmla="*/ 17 h 47"/>
                  <a:gd name="T88" fmla="*/ 42 w 49"/>
                  <a:gd name="T89" fmla="*/ 31 h 47"/>
                  <a:gd name="T90" fmla="*/ 21 w 49"/>
                  <a:gd name="T91" fmla="*/ 39 h 47"/>
                  <a:gd name="T92" fmla="*/ 17 w 49"/>
                  <a:gd name="T93" fmla="*/ 28 h 47"/>
                  <a:gd name="T94" fmla="*/ 23 w 49"/>
                  <a:gd name="T95" fmla="*/ 40 h 47"/>
                  <a:gd name="T96" fmla="*/ 8 w 49"/>
                  <a:gd name="T97" fmla="*/ 25 h 47"/>
                  <a:gd name="T98" fmla="*/ 9 w 49"/>
                  <a:gd name="T99" fmla="*/ 27 h 47"/>
                  <a:gd name="T100" fmla="*/ 9 w 49"/>
                  <a:gd name="T101" fmla="*/ 13 h 47"/>
                  <a:gd name="T102" fmla="*/ 33 w 49"/>
                  <a:gd name="T103" fmla="*/ 39 h 47"/>
                  <a:gd name="T104" fmla="*/ 34 w 49"/>
                  <a:gd name="T105" fmla="*/ 8 h 47"/>
                  <a:gd name="T106" fmla="*/ 38 w 49"/>
                  <a:gd name="T107" fmla="*/ 35 h 47"/>
                  <a:gd name="T108" fmla="*/ 15 w 49"/>
                  <a:gd name="T109" fmla="*/ 26 h 47"/>
                  <a:gd name="T110" fmla="*/ 20 w 49"/>
                  <a:gd name="T111" fmla="*/ 38 h 47"/>
                  <a:gd name="T112" fmla="*/ 14 w 49"/>
                  <a:gd name="T113" fmla="*/ 41 h 47"/>
                  <a:gd name="T114" fmla="*/ 40 w 49"/>
                  <a:gd name="T115"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7">
                    <a:moveTo>
                      <a:pt x="39" y="14"/>
                    </a:moveTo>
                    <a:cubicBezTo>
                      <a:pt x="39" y="14"/>
                      <a:pt x="39" y="14"/>
                      <a:pt x="39" y="14"/>
                    </a:cubicBezTo>
                    <a:cubicBezTo>
                      <a:pt x="38" y="14"/>
                      <a:pt x="38" y="14"/>
                      <a:pt x="38" y="14"/>
                    </a:cubicBezTo>
                    <a:cubicBezTo>
                      <a:pt x="38" y="13"/>
                      <a:pt x="38" y="13"/>
                      <a:pt x="38" y="13"/>
                    </a:cubicBezTo>
                    <a:cubicBezTo>
                      <a:pt x="39" y="12"/>
                      <a:pt x="39" y="12"/>
                      <a:pt x="39" y="11"/>
                    </a:cubicBezTo>
                    <a:cubicBezTo>
                      <a:pt x="40" y="11"/>
                      <a:pt x="41" y="10"/>
                      <a:pt x="41" y="11"/>
                    </a:cubicBezTo>
                    <a:cubicBezTo>
                      <a:pt x="42" y="11"/>
                      <a:pt x="42" y="11"/>
                      <a:pt x="42" y="12"/>
                    </a:cubicBezTo>
                    <a:cubicBezTo>
                      <a:pt x="42" y="12"/>
                      <a:pt x="42" y="13"/>
                      <a:pt x="42" y="13"/>
                    </a:cubicBezTo>
                    <a:cubicBezTo>
                      <a:pt x="41" y="13"/>
                      <a:pt x="41" y="13"/>
                      <a:pt x="41" y="14"/>
                    </a:cubicBezTo>
                    <a:cubicBezTo>
                      <a:pt x="41" y="14"/>
                      <a:pt x="40" y="14"/>
                      <a:pt x="39" y="14"/>
                    </a:cubicBezTo>
                    <a:close/>
                    <a:moveTo>
                      <a:pt x="12" y="13"/>
                    </a:moveTo>
                    <a:cubicBezTo>
                      <a:pt x="13" y="13"/>
                      <a:pt x="14" y="13"/>
                      <a:pt x="14" y="14"/>
                    </a:cubicBezTo>
                    <a:cubicBezTo>
                      <a:pt x="15" y="14"/>
                      <a:pt x="15" y="14"/>
                      <a:pt x="15" y="14"/>
                    </a:cubicBezTo>
                    <a:cubicBezTo>
                      <a:pt x="15" y="14"/>
                      <a:pt x="15" y="14"/>
                      <a:pt x="15" y="14"/>
                    </a:cubicBezTo>
                    <a:cubicBezTo>
                      <a:pt x="15" y="14"/>
                      <a:pt x="15" y="14"/>
                      <a:pt x="15" y="14"/>
                    </a:cubicBezTo>
                    <a:cubicBezTo>
                      <a:pt x="15" y="14"/>
                      <a:pt x="14" y="14"/>
                      <a:pt x="14" y="14"/>
                    </a:cubicBezTo>
                    <a:cubicBezTo>
                      <a:pt x="13" y="15"/>
                      <a:pt x="12" y="14"/>
                      <a:pt x="12" y="14"/>
                    </a:cubicBezTo>
                    <a:cubicBezTo>
                      <a:pt x="11" y="14"/>
                      <a:pt x="11" y="14"/>
                      <a:pt x="11" y="13"/>
                    </a:cubicBezTo>
                    <a:cubicBezTo>
                      <a:pt x="11" y="13"/>
                      <a:pt x="11" y="13"/>
                      <a:pt x="12" y="13"/>
                    </a:cubicBezTo>
                    <a:cubicBezTo>
                      <a:pt x="12" y="13"/>
                      <a:pt x="12" y="13"/>
                      <a:pt x="12" y="13"/>
                    </a:cubicBezTo>
                    <a:close/>
                    <a:moveTo>
                      <a:pt x="34" y="2"/>
                    </a:moveTo>
                    <a:cubicBezTo>
                      <a:pt x="34" y="2"/>
                      <a:pt x="34" y="2"/>
                      <a:pt x="34" y="3"/>
                    </a:cubicBezTo>
                    <a:cubicBezTo>
                      <a:pt x="33" y="3"/>
                      <a:pt x="33" y="4"/>
                      <a:pt x="33" y="5"/>
                    </a:cubicBezTo>
                    <a:cubicBezTo>
                      <a:pt x="33" y="5"/>
                      <a:pt x="33" y="5"/>
                      <a:pt x="33" y="5"/>
                    </a:cubicBezTo>
                    <a:cubicBezTo>
                      <a:pt x="33" y="5"/>
                      <a:pt x="33" y="5"/>
                      <a:pt x="33" y="4"/>
                    </a:cubicBezTo>
                    <a:cubicBezTo>
                      <a:pt x="33" y="4"/>
                      <a:pt x="32" y="3"/>
                      <a:pt x="32" y="3"/>
                    </a:cubicBezTo>
                    <a:cubicBezTo>
                      <a:pt x="32" y="2"/>
                      <a:pt x="32" y="2"/>
                      <a:pt x="32" y="1"/>
                    </a:cubicBezTo>
                    <a:cubicBezTo>
                      <a:pt x="32" y="1"/>
                      <a:pt x="33" y="0"/>
                      <a:pt x="33" y="1"/>
                    </a:cubicBezTo>
                    <a:cubicBezTo>
                      <a:pt x="33" y="1"/>
                      <a:pt x="33" y="1"/>
                      <a:pt x="33" y="1"/>
                    </a:cubicBezTo>
                    <a:cubicBezTo>
                      <a:pt x="34" y="1"/>
                      <a:pt x="34" y="2"/>
                      <a:pt x="34" y="2"/>
                    </a:cubicBezTo>
                    <a:close/>
                    <a:moveTo>
                      <a:pt x="39" y="9"/>
                    </a:moveTo>
                    <a:cubicBezTo>
                      <a:pt x="39" y="9"/>
                      <a:pt x="39" y="9"/>
                      <a:pt x="39" y="9"/>
                    </a:cubicBezTo>
                    <a:cubicBezTo>
                      <a:pt x="39" y="8"/>
                      <a:pt x="39" y="8"/>
                      <a:pt x="39" y="7"/>
                    </a:cubicBezTo>
                    <a:cubicBezTo>
                      <a:pt x="40" y="6"/>
                      <a:pt x="40" y="6"/>
                      <a:pt x="41" y="6"/>
                    </a:cubicBezTo>
                    <a:cubicBezTo>
                      <a:pt x="41" y="6"/>
                      <a:pt x="42" y="6"/>
                      <a:pt x="42" y="6"/>
                    </a:cubicBezTo>
                    <a:cubicBezTo>
                      <a:pt x="42" y="7"/>
                      <a:pt x="42" y="7"/>
                      <a:pt x="42" y="7"/>
                    </a:cubicBezTo>
                    <a:cubicBezTo>
                      <a:pt x="42" y="7"/>
                      <a:pt x="41" y="8"/>
                      <a:pt x="41" y="8"/>
                    </a:cubicBezTo>
                    <a:cubicBezTo>
                      <a:pt x="41" y="8"/>
                      <a:pt x="41" y="8"/>
                      <a:pt x="40" y="8"/>
                    </a:cubicBezTo>
                    <a:cubicBezTo>
                      <a:pt x="40" y="8"/>
                      <a:pt x="39" y="9"/>
                      <a:pt x="39" y="9"/>
                    </a:cubicBezTo>
                    <a:close/>
                    <a:moveTo>
                      <a:pt x="36" y="12"/>
                    </a:moveTo>
                    <a:cubicBezTo>
                      <a:pt x="36" y="13"/>
                      <a:pt x="36" y="13"/>
                      <a:pt x="35" y="13"/>
                    </a:cubicBezTo>
                    <a:cubicBezTo>
                      <a:pt x="35" y="14"/>
                      <a:pt x="34" y="14"/>
                      <a:pt x="33" y="15"/>
                    </a:cubicBezTo>
                    <a:cubicBezTo>
                      <a:pt x="33" y="15"/>
                      <a:pt x="33" y="15"/>
                      <a:pt x="33" y="15"/>
                    </a:cubicBezTo>
                    <a:cubicBezTo>
                      <a:pt x="33" y="15"/>
                      <a:pt x="33" y="15"/>
                      <a:pt x="33" y="14"/>
                    </a:cubicBezTo>
                    <a:cubicBezTo>
                      <a:pt x="33" y="14"/>
                      <a:pt x="33" y="13"/>
                      <a:pt x="33" y="13"/>
                    </a:cubicBezTo>
                    <a:cubicBezTo>
                      <a:pt x="34" y="13"/>
                      <a:pt x="34" y="12"/>
                      <a:pt x="34" y="12"/>
                    </a:cubicBezTo>
                    <a:cubicBezTo>
                      <a:pt x="34" y="12"/>
                      <a:pt x="35" y="12"/>
                      <a:pt x="35" y="11"/>
                    </a:cubicBezTo>
                    <a:cubicBezTo>
                      <a:pt x="35" y="11"/>
                      <a:pt x="35" y="12"/>
                      <a:pt x="35" y="12"/>
                    </a:cubicBezTo>
                    <a:cubicBezTo>
                      <a:pt x="36" y="12"/>
                      <a:pt x="36" y="12"/>
                      <a:pt x="36" y="12"/>
                    </a:cubicBezTo>
                    <a:close/>
                    <a:moveTo>
                      <a:pt x="29" y="5"/>
                    </a:moveTo>
                    <a:cubicBezTo>
                      <a:pt x="29" y="6"/>
                      <a:pt x="29" y="6"/>
                      <a:pt x="29" y="7"/>
                    </a:cubicBezTo>
                    <a:cubicBezTo>
                      <a:pt x="29" y="7"/>
                      <a:pt x="29" y="7"/>
                      <a:pt x="29" y="7"/>
                    </a:cubicBezTo>
                    <a:cubicBezTo>
                      <a:pt x="28" y="7"/>
                      <a:pt x="28" y="7"/>
                      <a:pt x="28" y="7"/>
                    </a:cubicBezTo>
                    <a:cubicBezTo>
                      <a:pt x="28" y="7"/>
                      <a:pt x="28" y="6"/>
                      <a:pt x="28" y="6"/>
                    </a:cubicBezTo>
                    <a:cubicBezTo>
                      <a:pt x="27" y="6"/>
                      <a:pt x="27" y="5"/>
                      <a:pt x="27" y="4"/>
                    </a:cubicBezTo>
                    <a:cubicBezTo>
                      <a:pt x="27" y="4"/>
                      <a:pt x="28" y="3"/>
                      <a:pt x="29" y="4"/>
                    </a:cubicBezTo>
                    <a:cubicBezTo>
                      <a:pt x="29" y="4"/>
                      <a:pt x="29" y="4"/>
                      <a:pt x="29" y="5"/>
                    </a:cubicBezTo>
                    <a:close/>
                    <a:moveTo>
                      <a:pt x="43" y="23"/>
                    </a:moveTo>
                    <a:cubicBezTo>
                      <a:pt x="43" y="23"/>
                      <a:pt x="42" y="23"/>
                      <a:pt x="42" y="22"/>
                    </a:cubicBezTo>
                    <a:cubicBezTo>
                      <a:pt x="42" y="22"/>
                      <a:pt x="42" y="22"/>
                      <a:pt x="42" y="22"/>
                    </a:cubicBezTo>
                    <a:cubicBezTo>
                      <a:pt x="42" y="22"/>
                      <a:pt x="42" y="22"/>
                      <a:pt x="42" y="22"/>
                    </a:cubicBezTo>
                    <a:cubicBezTo>
                      <a:pt x="43" y="21"/>
                      <a:pt x="43" y="21"/>
                      <a:pt x="44" y="21"/>
                    </a:cubicBezTo>
                    <a:cubicBezTo>
                      <a:pt x="45" y="21"/>
                      <a:pt x="45" y="21"/>
                      <a:pt x="45" y="21"/>
                    </a:cubicBezTo>
                    <a:cubicBezTo>
                      <a:pt x="45" y="21"/>
                      <a:pt x="46" y="21"/>
                      <a:pt x="46" y="21"/>
                    </a:cubicBezTo>
                    <a:cubicBezTo>
                      <a:pt x="46" y="21"/>
                      <a:pt x="45" y="22"/>
                      <a:pt x="45" y="22"/>
                    </a:cubicBezTo>
                    <a:cubicBezTo>
                      <a:pt x="44" y="22"/>
                      <a:pt x="44" y="23"/>
                      <a:pt x="43" y="23"/>
                    </a:cubicBezTo>
                    <a:cubicBezTo>
                      <a:pt x="43" y="23"/>
                      <a:pt x="43" y="23"/>
                      <a:pt x="43" y="23"/>
                    </a:cubicBezTo>
                    <a:close/>
                    <a:moveTo>
                      <a:pt x="28" y="34"/>
                    </a:moveTo>
                    <a:cubicBezTo>
                      <a:pt x="28" y="34"/>
                      <a:pt x="28" y="34"/>
                      <a:pt x="28" y="34"/>
                    </a:cubicBezTo>
                    <a:cubicBezTo>
                      <a:pt x="28" y="35"/>
                      <a:pt x="28" y="36"/>
                      <a:pt x="29" y="36"/>
                    </a:cubicBezTo>
                    <a:cubicBezTo>
                      <a:pt x="29" y="37"/>
                      <a:pt x="29" y="37"/>
                      <a:pt x="29" y="38"/>
                    </a:cubicBezTo>
                    <a:cubicBezTo>
                      <a:pt x="29" y="38"/>
                      <a:pt x="29" y="38"/>
                      <a:pt x="28" y="38"/>
                    </a:cubicBezTo>
                    <a:cubicBezTo>
                      <a:pt x="28" y="38"/>
                      <a:pt x="28" y="38"/>
                      <a:pt x="27" y="38"/>
                    </a:cubicBezTo>
                    <a:cubicBezTo>
                      <a:pt x="27" y="38"/>
                      <a:pt x="27" y="37"/>
                      <a:pt x="27" y="37"/>
                    </a:cubicBezTo>
                    <a:cubicBezTo>
                      <a:pt x="27" y="36"/>
                      <a:pt x="27" y="36"/>
                      <a:pt x="27" y="36"/>
                    </a:cubicBezTo>
                    <a:cubicBezTo>
                      <a:pt x="27" y="35"/>
                      <a:pt x="27" y="35"/>
                      <a:pt x="28" y="34"/>
                    </a:cubicBezTo>
                    <a:cubicBezTo>
                      <a:pt x="28" y="34"/>
                      <a:pt x="28" y="34"/>
                      <a:pt x="28" y="34"/>
                    </a:cubicBezTo>
                    <a:close/>
                    <a:moveTo>
                      <a:pt x="37" y="16"/>
                    </a:moveTo>
                    <a:cubicBezTo>
                      <a:pt x="37" y="16"/>
                      <a:pt x="37" y="16"/>
                      <a:pt x="37" y="16"/>
                    </a:cubicBezTo>
                    <a:cubicBezTo>
                      <a:pt x="37" y="17"/>
                      <a:pt x="37" y="17"/>
                      <a:pt x="37" y="17"/>
                    </a:cubicBezTo>
                    <a:cubicBezTo>
                      <a:pt x="36" y="18"/>
                      <a:pt x="35" y="18"/>
                      <a:pt x="35" y="18"/>
                    </a:cubicBezTo>
                    <a:cubicBezTo>
                      <a:pt x="34" y="18"/>
                      <a:pt x="34" y="18"/>
                      <a:pt x="34" y="19"/>
                    </a:cubicBezTo>
                    <a:cubicBezTo>
                      <a:pt x="34" y="19"/>
                      <a:pt x="34" y="18"/>
                      <a:pt x="34" y="18"/>
                    </a:cubicBezTo>
                    <a:cubicBezTo>
                      <a:pt x="34" y="17"/>
                      <a:pt x="35" y="16"/>
                      <a:pt x="36" y="16"/>
                    </a:cubicBezTo>
                    <a:cubicBezTo>
                      <a:pt x="36" y="16"/>
                      <a:pt x="37" y="16"/>
                      <a:pt x="37" y="16"/>
                    </a:cubicBezTo>
                    <a:close/>
                    <a:moveTo>
                      <a:pt x="22" y="28"/>
                    </a:moveTo>
                    <a:cubicBezTo>
                      <a:pt x="22" y="29"/>
                      <a:pt x="22" y="29"/>
                      <a:pt x="22" y="29"/>
                    </a:cubicBezTo>
                    <a:cubicBezTo>
                      <a:pt x="22" y="30"/>
                      <a:pt x="22" y="31"/>
                      <a:pt x="21" y="31"/>
                    </a:cubicBezTo>
                    <a:cubicBezTo>
                      <a:pt x="21" y="32"/>
                      <a:pt x="20" y="32"/>
                      <a:pt x="20" y="32"/>
                    </a:cubicBezTo>
                    <a:cubicBezTo>
                      <a:pt x="19" y="32"/>
                      <a:pt x="19" y="31"/>
                      <a:pt x="19" y="31"/>
                    </a:cubicBezTo>
                    <a:cubicBezTo>
                      <a:pt x="19" y="31"/>
                      <a:pt x="20" y="30"/>
                      <a:pt x="20" y="30"/>
                    </a:cubicBezTo>
                    <a:cubicBezTo>
                      <a:pt x="20" y="29"/>
                      <a:pt x="21" y="29"/>
                      <a:pt x="22" y="28"/>
                    </a:cubicBezTo>
                    <a:close/>
                    <a:moveTo>
                      <a:pt x="32" y="10"/>
                    </a:moveTo>
                    <a:cubicBezTo>
                      <a:pt x="32" y="11"/>
                      <a:pt x="31" y="12"/>
                      <a:pt x="31" y="12"/>
                    </a:cubicBezTo>
                    <a:cubicBezTo>
                      <a:pt x="31" y="12"/>
                      <a:pt x="30" y="13"/>
                      <a:pt x="30" y="13"/>
                    </a:cubicBezTo>
                    <a:cubicBezTo>
                      <a:pt x="30" y="13"/>
                      <a:pt x="30" y="13"/>
                      <a:pt x="30" y="13"/>
                    </a:cubicBezTo>
                    <a:cubicBezTo>
                      <a:pt x="30" y="13"/>
                      <a:pt x="30" y="13"/>
                      <a:pt x="30" y="13"/>
                    </a:cubicBezTo>
                    <a:cubicBezTo>
                      <a:pt x="30" y="11"/>
                      <a:pt x="30" y="10"/>
                      <a:pt x="30" y="9"/>
                    </a:cubicBezTo>
                    <a:cubicBezTo>
                      <a:pt x="30" y="9"/>
                      <a:pt x="30" y="8"/>
                      <a:pt x="31" y="8"/>
                    </a:cubicBezTo>
                    <a:cubicBezTo>
                      <a:pt x="31" y="8"/>
                      <a:pt x="31" y="8"/>
                      <a:pt x="31" y="9"/>
                    </a:cubicBezTo>
                    <a:cubicBezTo>
                      <a:pt x="31" y="9"/>
                      <a:pt x="32" y="9"/>
                      <a:pt x="32" y="10"/>
                    </a:cubicBezTo>
                    <a:close/>
                    <a:moveTo>
                      <a:pt x="47" y="30"/>
                    </a:moveTo>
                    <a:cubicBezTo>
                      <a:pt x="46" y="30"/>
                      <a:pt x="45" y="30"/>
                      <a:pt x="44" y="29"/>
                    </a:cubicBezTo>
                    <a:cubicBezTo>
                      <a:pt x="44" y="29"/>
                      <a:pt x="44" y="29"/>
                      <a:pt x="44" y="29"/>
                    </a:cubicBezTo>
                    <a:cubicBezTo>
                      <a:pt x="44" y="29"/>
                      <a:pt x="44" y="29"/>
                      <a:pt x="45" y="29"/>
                    </a:cubicBezTo>
                    <a:cubicBezTo>
                      <a:pt x="45" y="29"/>
                      <a:pt x="45" y="28"/>
                      <a:pt x="46" y="28"/>
                    </a:cubicBezTo>
                    <a:cubicBezTo>
                      <a:pt x="47" y="28"/>
                      <a:pt x="47" y="28"/>
                      <a:pt x="48" y="29"/>
                    </a:cubicBezTo>
                    <a:cubicBezTo>
                      <a:pt x="48" y="29"/>
                      <a:pt x="48" y="29"/>
                      <a:pt x="48" y="29"/>
                    </a:cubicBezTo>
                    <a:cubicBezTo>
                      <a:pt x="48" y="30"/>
                      <a:pt x="48" y="30"/>
                      <a:pt x="48" y="30"/>
                    </a:cubicBezTo>
                    <a:cubicBezTo>
                      <a:pt x="48" y="30"/>
                      <a:pt x="47" y="30"/>
                      <a:pt x="47" y="30"/>
                    </a:cubicBezTo>
                    <a:close/>
                    <a:moveTo>
                      <a:pt x="20" y="23"/>
                    </a:moveTo>
                    <a:cubicBezTo>
                      <a:pt x="19" y="24"/>
                      <a:pt x="18" y="24"/>
                      <a:pt x="18" y="24"/>
                    </a:cubicBezTo>
                    <a:cubicBezTo>
                      <a:pt x="17" y="24"/>
                      <a:pt x="17" y="24"/>
                      <a:pt x="16" y="24"/>
                    </a:cubicBezTo>
                    <a:cubicBezTo>
                      <a:pt x="16" y="24"/>
                      <a:pt x="15" y="24"/>
                      <a:pt x="15" y="24"/>
                    </a:cubicBezTo>
                    <a:cubicBezTo>
                      <a:pt x="15" y="23"/>
                      <a:pt x="15" y="23"/>
                      <a:pt x="16" y="23"/>
                    </a:cubicBezTo>
                    <a:cubicBezTo>
                      <a:pt x="16" y="22"/>
                      <a:pt x="17" y="22"/>
                      <a:pt x="18" y="22"/>
                    </a:cubicBezTo>
                    <a:cubicBezTo>
                      <a:pt x="18" y="23"/>
                      <a:pt x="19" y="23"/>
                      <a:pt x="19" y="23"/>
                    </a:cubicBezTo>
                    <a:cubicBezTo>
                      <a:pt x="20" y="23"/>
                      <a:pt x="20" y="23"/>
                      <a:pt x="20" y="23"/>
                    </a:cubicBezTo>
                    <a:close/>
                    <a:moveTo>
                      <a:pt x="5" y="20"/>
                    </a:moveTo>
                    <a:cubicBezTo>
                      <a:pt x="6" y="20"/>
                      <a:pt x="7" y="20"/>
                      <a:pt x="7" y="20"/>
                    </a:cubicBezTo>
                    <a:cubicBezTo>
                      <a:pt x="8" y="20"/>
                      <a:pt x="8" y="20"/>
                      <a:pt x="8" y="20"/>
                    </a:cubicBezTo>
                    <a:cubicBezTo>
                      <a:pt x="8" y="20"/>
                      <a:pt x="9" y="20"/>
                      <a:pt x="9" y="20"/>
                    </a:cubicBezTo>
                    <a:cubicBezTo>
                      <a:pt x="9" y="20"/>
                      <a:pt x="9" y="21"/>
                      <a:pt x="8" y="21"/>
                    </a:cubicBezTo>
                    <a:cubicBezTo>
                      <a:pt x="8" y="21"/>
                      <a:pt x="7" y="21"/>
                      <a:pt x="6" y="22"/>
                    </a:cubicBezTo>
                    <a:cubicBezTo>
                      <a:pt x="6" y="22"/>
                      <a:pt x="5" y="22"/>
                      <a:pt x="5" y="22"/>
                    </a:cubicBezTo>
                    <a:cubicBezTo>
                      <a:pt x="4" y="22"/>
                      <a:pt x="4" y="21"/>
                      <a:pt x="4" y="21"/>
                    </a:cubicBezTo>
                    <a:cubicBezTo>
                      <a:pt x="4" y="21"/>
                      <a:pt x="4" y="20"/>
                      <a:pt x="5" y="20"/>
                    </a:cubicBezTo>
                    <a:cubicBezTo>
                      <a:pt x="5" y="20"/>
                      <a:pt x="5" y="20"/>
                      <a:pt x="5" y="20"/>
                    </a:cubicBezTo>
                    <a:close/>
                    <a:moveTo>
                      <a:pt x="28" y="10"/>
                    </a:moveTo>
                    <a:cubicBezTo>
                      <a:pt x="28" y="10"/>
                      <a:pt x="28" y="11"/>
                      <a:pt x="28" y="11"/>
                    </a:cubicBezTo>
                    <a:cubicBezTo>
                      <a:pt x="28" y="11"/>
                      <a:pt x="27" y="11"/>
                      <a:pt x="27" y="11"/>
                    </a:cubicBezTo>
                    <a:cubicBezTo>
                      <a:pt x="27" y="11"/>
                      <a:pt x="27" y="11"/>
                      <a:pt x="27" y="11"/>
                    </a:cubicBezTo>
                    <a:cubicBezTo>
                      <a:pt x="27" y="11"/>
                      <a:pt x="27" y="11"/>
                      <a:pt x="26" y="10"/>
                    </a:cubicBezTo>
                    <a:cubicBezTo>
                      <a:pt x="26" y="10"/>
                      <a:pt x="25" y="9"/>
                      <a:pt x="26" y="9"/>
                    </a:cubicBezTo>
                    <a:cubicBezTo>
                      <a:pt x="26" y="8"/>
                      <a:pt x="26" y="8"/>
                      <a:pt x="26" y="8"/>
                    </a:cubicBezTo>
                    <a:cubicBezTo>
                      <a:pt x="27" y="8"/>
                      <a:pt x="27" y="8"/>
                      <a:pt x="27" y="8"/>
                    </a:cubicBezTo>
                    <a:cubicBezTo>
                      <a:pt x="28" y="9"/>
                      <a:pt x="28" y="9"/>
                      <a:pt x="28" y="10"/>
                    </a:cubicBezTo>
                    <a:close/>
                    <a:moveTo>
                      <a:pt x="20" y="17"/>
                    </a:moveTo>
                    <a:cubicBezTo>
                      <a:pt x="19" y="17"/>
                      <a:pt x="18" y="17"/>
                      <a:pt x="17" y="17"/>
                    </a:cubicBezTo>
                    <a:cubicBezTo>
                      <a:pt x="17" y="17"/>
                      <a:pt x="16" y="16"/>
                      <a:pt x="16" y="16"/>
                    </a:cubicBezTo>
                    <a:cubicBezTo>
                      <a:pt x="16" y="15"/>
                      <a:pt x="16" y="15"/>
                      <a:pt x="17" y="15"/>
                    </a:cubicBezTo>
                    <a:cubicBezTo>
                      <a:pt x="18" y="15"/>
                      <a:pt x="18" y="15"/>
                      <a:pt x="19" y="16"/>
                    </a:cubicBezTo>
                    <a:cubicBezTo>
                      <a:pt x="19" y="16"/>
                      <a:pt x="20" y="16"/>
                      <a:pt x="20" y="17"/>
                    </a:cubicBezTo>
                    <a:cubicBezTo>
                      <a:pt x="20" y="17"/>
                      <a:pt x="20" y="17"/>
                      <a:pt x="20" y="17"/>
                    </a:cubicBezTo>
                    <a:cubicBezTo>
                      <a:pt x="20" y="17"/>
                      <a:pt x="20" y="17"/>
                      <a:pt x="20" y="17"/>
                    </a:cubicBezTo>
                    <a:cubicBezTo>
                      <a:pt x="20" y="17"/>
                      <a:pt x="20" y="17"/>
                      <a:pt x="20" y="17"/>
                    </a:cubicBezTo>
                    <a:cubicBezTo>
                      <a:pt x="20" y="17"/>
                      <a:pt x="20" y="17"/>
                      <a:pt x="20" y="17"/>
                    </a:cubicBezTo>
                    <a:close/>
                    <a:moveTo>
                      <a:pt x="21" y="3"/>
                    </a:moveTo>
                    <a:cubicBezTo>
                      <a:pt x="22" y="3"/>
                      <a:pt x="22" y="3"/>
                      <a:pt x="22" y="4"/>
                    </a:cubicBezTo>
                    <a:cubicBezTo>
                      <a:pt x="23" y="4"/>
                      <a:pt x="23" y="5"/>
                      <a:pt x="23" y="5"/>
                    </a:cubicBezTo>
                    <a:cubicBezTo>
                      <a:pt x="23" y="5"/>
                      <a:pt x="23" y="6"/>
                      <a:pt x="24" y="6"/>
                    </a:cubicBezTo>
                    <a:cubicBezTo>
                      <a:pt x="24" y="6"/>
                      <a:pt x="24" y="6"/>
                      <a:pt x="24" y="7"/>
                    </a:cubicBezTo>
                    <a:cubicBezTo>
                      <a:pt x="24" y="7"/>
                      <a:pt x="24" y="7"/>
                      <a:pt x="23" y="7"/>
                    </a:cubicBezTo>
                    <a:cubicBezTo>
                      <a:pt x="23" y="6"/>
                      <a:pt x="22" y="6"/>
                      <a:pt x="22" y="6"/>
                    </a:cubicBezTo>
                    <a:cubicBezTo>
                      <a:pt x="21" y="5"/>
                      <a:pt x="21" y="5"/>
                      <a:pt x="20" y="4"/>
                    </a:cubicBezTo>
                    <a:cubicBezTo>
                      <a:pt x="20" y="4"/>
                      <a:pt x="21" y="3"/>
                      <a:pt x="21" y="3"/>
                    </a:cubicBezTo>
                    <a:close/>
                    <a:moveTo>
                      <a:pt x="21" y="12"/>
                    </a:moveTo>
                    <a:cubicBezTo>
                      <a:pt x="20" y="12"/>
                      <a:pt x="20" y="12"/>
                      <a:pt x="20" y="12"/>
                    </a:cubicBezTo>
                    <a:cubicBezTo>
                      <a:pt x="19" y="13"/>
                      <a:pt x="19" y="13"/>
                      <a:pt x="20" y="14"/>
                    </a:cubicBezTo>
                    <a:cubicBezTo>
                      <a:pt x="20" y="14"/>
                      <a:pt x="21" y="14"/>
                      <a:pt x="21" y="14"/>
                    </a:cubicBezTo>
                    <a:cubicBezTo>
                      <a:pt x="22" y="15"/>
                      <a:pt x="22" y="15"/>
                      <a:pt x="23" y="15"/>
                    </a:cubicBezTo>
                    <a:cubicBezTo>
                      <a:pt x="23" y="15"/>
                      <a:pt x="23" y="15"/>
                      <a:pt x="23" y="15"/>
                    </a:cubicBezTo>
                    <a:cubicBezTo>
                      <a:pt x="23" y="15"/>
                      <a:pt x="23" y="15"/>
                      <a:pt x="23" y="15"/>
                    </a:cubicBezTo>
                    <a:cubicBezTo>
                      <a:pt x="23" y="14"/>
                      <a:pt x="23" y="14"/>
                      <a:pt x="22" y="13"/>
                    </a:cubicBezTo>
                    <a:cubicBezTo>
                      <a:pt x="22" y="13"/>
                      <a:pt x="21" y="12"/>
                      <a:pt x="21" y="12"/>
                    </a:cubicBezTo>
                    <a:close/>
                    <a:moveTo>
                      <a:pt x="30" y="23"/>
                    </a:moveTo>
                    <a:cubicBezTo>
                      <a:pt x="31" y="24"/>
                      <a:pt x="31" y="23"/>
                      <a:pt x="31" y="23"/>
                    </a:cubicBezTo>
                    <a:cubicBezTo>
                      <a:pt x="32" y="22"/>
                      <a:pt x="33" y="22"/>
                      <a:pt x="34" y="23"/>
                    </a:cubicBezTo>
                    <a:cubicBezTo>
                      <a:pt x="34" y="23"/>
                      <a:pt x="34" y="23"/>
                      <a:pt x="34" y="23"/>
                    </a:cubicBezTo>
                    <a:cubicBezTo>
                      <a:pt x="34" y="24"/>
                      <a:pt x="34" y="24"/>
                      <a:pt x="34" y="24"/>
                    </a:cubicBezTo>
                    <a:cubicBezTo>
                      <a:pt x="33" y="24"/>
                      <a:pt x="33" y="24"/>
                      <a:pt x="33" y="24"/>
                    </a:cubicBezTo>
                    <a:cubicBezTo>
                      <a:pt x="32" y="24"/>
                      <a:pt x="31" y="24"/>
                      <a:pt x="30" y="24"/>
                    </a:cubicBezTo>
                    <a:cubicBezTo>
                      <a:pt x="30" y="24"/>
                      <a:pt x="30" y="24"/>
                      <a:pt x="30" y="23"/>
                    </a:cubicBezTo>
                    <a:close/>
                    <a:moveTo>
                      <a:pt x="28" y="19"/>
                    </a:moveTo>
                    <a:cubicBezTo>
                      <a:pt x="28" y="20"/>
                      <a:pt x="28" y="21"/>
                      <a:pt x="27" y="22"/>
                    </a:cubicBezTo>
                    <a:cubicBezTo>
                      <a:pt x="27" y="22"/>
                      <a:pt x="27" y="22"/>
                      <a:pt x="27" y="22"/>
                    </a:cubicBezTo>
                    <a:cubicBezTo>
                      <a:pt x="27" y="22"/>
                      <a:pt x="26" y="22"/>
                      <a:pt x="26" y="21"/>
                    </a:cubicBezTo>
                    <a:cubicBezTo>
                      <a:pt x="26" y="20"/>
                      <a:pt x="27" y="19"/>
                      <a:pt x="27" y="19"/>
                    </a:cubicBezTo>
                    <a:cubicBezTo>
                      <a:pt x="27" y="18"/>
                      <a:pt x="27" y="18"/>
                      <a:pt x="27" y="18"/>
                    </a:cubicBezTo>
                    <a:cubicBezTo>
                      <a:pt x="27" y="17"/>
                      <a:pt x="27" y="17"/>
                      <a:pt x="27" y="17"/>
                    </a:cubicBezTo>
                    <a:cubicBezTo>
                      <a:pt x="28" y="17"/>
                      <a:pt x="28" y="17"/>
                      <a:pt x="28" y="18"/>
                    </a:cubicBezTo>
                    <a:cubicBezTo>
                      <a:pt x="28" y="18"/>
                      <a:pt x="28" y="18"/>
                      <a:pt x="28" y="19"/>
                    </a:cubicBezTo>
                    <a:cubicBezTo>
                      <a:pt x="28" y="19"/>
                      <a:pt x="28" y="19"/>
                      <a:pt x="28" y="19"/>
                    </a:cubicBezTo>
                    <a:cubicBezTo>
                      <a:pt x="28" y="19"/>
                      <a:pt x="28" y="19"/>
                      <a:pt x="28" y="19"/>
                    </a:cubicBezTo>
                    <a:close/>
                    <a:moveTo>
                      <a:pt x="35" y="37"/>
                    </a:moveTo>
                    <a:cubicBezTo>
                      <a:pt x="35" y="37"/>
                      <a:pt x="34" y="38"/>
                      <a:pt x="34" y="38"/>
                    </a:cubicBezTo>
                    <a:cubicBezTo>
                      <a:pt x="34" y="38"/>
                      <a:pt x="33" y="38"/>
                      <a:pt x="33" y="37"/>
                    </a:cubicBezTo>
                    <a:cubicBezTo>
                      <a:pt x="32" y="37"/>
                      <a:pt x="32" y="36"/>
                      <a:pt x="32" y="35"/>
                    </a:cubicBezTo>
                    <a:cubicBezTo>
                      <a:pt x="32" y="35"/>
                      <a:pt x="32" y="35"/>
                      <a:pt x="32" y="35"/>
                    </a:cubicBezTo>
                    <a:cubicBezTo>
                      <a:pt x="32" y="34"/>
                      <a:pt x="32" y="35"/>
                      <a:pt x="32" y="35"/>
                    </a:cubicBezTo>
                    <a:cubicBezTo>
                      <a:pt x="33" y="35"/>
                      <a:pt x="33" y="35"/>
                      <a:pt x="33" y="35"/>
                    </a:cubicBezTo>
                    <a:cubicBezTo>
                      <a:pt x="34" y="35"/>
                      <a:pt x="35" y="36"/>
                      <a:pt x="35" y="37"/>
                    </a:cubicBezTo>
                    <a:close/>
                    <a:moveTo>
                      <a:pt x="27" y="24"/>
                    </a:moveTo>
                    <a:cubicBezTo>
                      <a:pt x="28" y="25"/>
                      <a:pt x="28" y="25"/>
                      <a:pt x="29" y="25"/>
                    </a:cubicBezTo>
                    <a:cubicBezTo>
                      <a:pt x="29" y="26"/>
                      <a:pt x="30" y="26"/>
                      <a:pt x="30" y="27"/>
                    </a:cubicBezTo>
                    <a:cubicBezTo>
                      <a:pt x="30" y="27"/>
                      <a:pt x="30" y="28"/>
                      <a:pt x="30" y="28"/>
                    </a:cubicBezTo>
                    <a:cubicBezTo>
                      <a:pt x="30" y="28"/>
                      <a:pt x="29" y="28"/>
                      <a:pt x="29" y="28"/>
                    </a:cubicBezTo>
                    <a:cubicBezTo>
                      <a:pt x="28" y="28"/>
                      <a:pt x="28" y="28"/>
                      <a:pt x="28" y="27"/>
                    </a:cubicBezTo>
                    <a:cubicBezTo>
                      <a:pt x="28" y="26"/>
                      <a:pt x="27" y="26"/>
                      <a:pt x="27" y="25"/>
                    </a:cubicBezTo>
                    <a:cubicBezTo>
                      <a:pt x="27" y="25"/>
                      <a:pt x="27" y="25"/>
                      <a:pt x="27" y="24"/>
                    </a:cubicBezTo>
                    <a:close/>
                    <a:moveTo>
                      <a:pt x="45" y="19"/>
                    </a:moveTo>
                    <a:cubicBezTo>
                      <a:pt x="45" y="19"/>
                      <a:pt x="45" y="18"/>
                      <a:pt x="46" y="18"/>
                    </a:cubicBezTo>
                    <a:cubicBezTo>
                      <a:pt x="46" y="17"/>
                      <a:pt x="47" y="17"/>
                      <a:pt x="47" y="17"/>
                    </a:cubicBezTo>
                    <a:cubicBezTo>
                      <a:pt x="48" y="17"/>
                      <a:pt x="48" y="18"/>
                      <a:pt x="48" y="18"/>
                    </a:cubicBezTo>
                    <a:cubicBezTo>
                      <a:pt x="49" y="18"/>
                      <a:pt x="49" y="18"/>
                      <a:pt x="49" y="18"/>
                    </a:cubicBezTo>
                    <a:cubicBezTo>
                      <a:pt x="49" y="19"/>
                      <a:pt x="49" y="19"/>
                      <a:pt x="48" y="19"/>
                    </a:cubicBezTo>
                    <a:cubicBezTo>
                      <a:pt x="47" y="19"/>
                      <a:pt x="46" y="20"/>
                      <a:pt x="45" y="19"/>
                    </a:cubicBezTo>
                    <a:cubicBezTo>
                      <a:pt x="45" y="19"/>
                      <a:pt x="45" y="19"/>
                      <a:pt x="45" y="19"/>
                    </a:cubicBezTo>
                    <a:close/>
                    <a:moveTo>
                      <a:pt x="38" y="26"/>
                    </a:moveTo>
                    <a:cubicBezTo>
                      <a:pt x="37" y="26"/>
                      <a:pt x="36" y="26"/>
                      <a:pt x="36" y="25"/>
                    </a:cubicBezTo>
                    <a:cubicBezTo>
                      <a:pt x="35" y="25"/>
                      <a:pt x="35" y="25"/>
                      <a:pt x="35" y="25"/>
                    </a:cubicBezTo>
                    <a:cubicBezTo>
                      <a:pt x="35" y="25"/>
                      <a:pt x="35" y="25"/>
                      <a:pt x="36" y="25"/>
                    </a:cubicBezTo>
                    <a:cubicBezTo>
                      <a:pt x="36" y="25"/>
                      <a:pt x="36" y="25"/>
                      <a:pt x="37" y="24"/>
                    </a:cubicBezTo>
                    <a:cubicBezTo>
                      <a:pt x="38" y="24"/>
                      <a:pt x="39" y="24"/>
                      <a:pt x="39" y="24"/>
                    </a:cubicBezTo>
                    <a:cubicBezTo>
                      <a:pt x="40" y="24"/>
                      <a:pt x="40" y="24"/>
                      <a:pt x="40" y="24"/>
                    </a:cubicBezTo>
                    <a:cubicBezTo>
                      <a:pt x="40" y="25"/>
                      <a:pt x="40" y="25"/>
                      <a:pt x="40" y="25"/>
                    </a:cubicBezTo>
                    <a:cubicBezTo>
                      <a:pt x="39" y="26"/>
                      <a:pt x="39" y="26"/>
                      <a:pt x="38" y="26"/>
                    </a:cubicBezTo>
                    <a:close/>
                    <a:moveTo>
                      <a:pt x="26" y="24"/>
                    </a:moveTo>
                    <a:cubicBezTo>
                      <a:pt x="26" y="25"/>
                      <a:pt x="26" y="25"/>
                      <a:pt x="26" y="25"/>
                    </a:cubicBezTo>
                    <a:cubicBezTo>
                      <a:pt x="26" y="26"/>
                      <a:pt x="25" y="27"/>
                      <a:pt x="25" y="28"/>
                    </a:cubicBezTo>
                    <a:cubicBezTo>
                      <a:pt x="25" y="28"/>
                      <a:pt x="24" y="29"/>
                      <a:pt x="24" y="29"/>
                    </a:cubicBezTo>
                    <a:cubicBezTo>
                      <a:pt x="24" y="29"/>
                      <a:pt x="24" y="29"/>
                      <a:pt x="24" y="29"/>
                    </a:cubicBezTo>
                    <a:cubicBezTo>
                      <a:pt x="23" y="29"/>
                      <a:pt x="23" y="28"/>
                      <a:pt x="23" y="28"/>
                    </a:cubicBezTo>
                    <a:cubicBezTo>
                      <a:pt x="23" y="27"/>
                      <a:pt x="24" y="26"/>
                      <a:pt x="25" y="25"/>
                    </a:cubicBezTo>
                    <a:cubicBezTo>
                      <a:pt x="26" y="24"/>
                      <a:pt x="26" y="24"/>
                      <a:pt x="26" y="24"/>
                    </a:cubicBezTo>
                    <a:close/>
                    <a:moveTo>
                      <a:pt x="37" y="22"/>
                    </a:moveTo>
                    <a:cubicBezTo>
                      <a:pt x="37" y="22"/>
                      <a:pt x="36" y="22"/>
                      <a:pt x="36" y="22"/>
                    </a:cubicBezTo>
                    <a:cubicBezTo>
                      <a:pt x="36" y="22"/>
                      <a:pt x="35" y="22"/>
                      <a:pt x="35" y="22"/>
                    </a:cubicBezTo>
                    <a:cubicBezTo>
                      <a:pt x="35" y="22"/>
                      <a:pt x="35" y="21"/>
                      <a:pt x="35" y="21"/>
                    </a:cubicBezTo>
                    <a:cubicBezTo>
                      <a:pt x="36" y="22"/>
                      <a:pt x="36" y="21"/>
                      <a:pt x="37" y="21"/>
                    </a:cubicBezTo>
                    <a:cubicBezTo>
                      <a:pt x="38" y="20"/>
                      <a:pt x="38" y="20"/>
                      <a:pt x="39" y="20"/>
                    </a:cubicBezTo>
                    <a:cubicBezTo>
                      <a:pt x="40" y="20"/>
                      <a:pt x="40" y="21"/>
                      <a:pt x="40" y="21"/>
                    </a:cubicBezTo>
                    <a:cubicBezTo>
                      <a:pt x="40" y="21"/>
                      <a:pt x="40" y="21"/>
                      <a:pt x="39" y="22"/>
                    </a:cubicBezTo>
                    <a:cubicBezTo>
                      <a:pt x="39" y="22"/>
                      <a:pt x="38" y="22"/>
                      <a:pt x="37" y="22"/>
                    </a:cubicBezTo>
                    <a:close/>
                    <a:moveTo>
                      <a:pt x="31" y="15"/>
                    </a:moveTo>
                    <a:cubicBezTo>
                      <a:pt x="31" y="15"/>
                      <a:pt x="31" y="15"/>
                      <a:pt x="32" y="15"/>
                    </a:cubicBezTo>
                    <a:cubicBezTo>
                      <a:pt x="32" y="15"/>
                      <a:pt x="32" y="16"/>
                      <a:pt x="32" y="16"/>
                    </a:cubicBezTo>
                    <a:cubicBezTo>
                      <a:pt x="31" y="17"/>
                      <a:pt x="31" y="18"/>
                      <a:pt x="30" y="18"/>
                    </a:cubicBezTo>
                    <a:cubicBezTo>
                      <a:pt x="30" y="18"/>
                      <a:pt x="29" y="18"/>
                      <a:pt x="29" y="18"/>
                    </a:cubicBezTo>
                    <a:cubicBezTo>
                      <a:pt x="29" y="18"/>
                      <a:pt x="29" y="18"/>
                      <a:pt x="29" y="17"/>
                    </a:cubicBezTo>
                    <a:cubicBezTo>
                      <a:pt x="29" y="17"/>
                      <a:pt x="29" y="16"/>
                      <a:pt x="30" y="16"/>
                    </a:cubicBezTo>
                    <a:cubicBezTo>
                      <a:pt x="30" y="15"/>
                      <a:pt x="31" y="15"/>
                      <a:pt x="31" y="15"/>
                    </a:cubicBezTo>
                    <a:close/>
                    <a:moveTo>
                      <a:pt x="41" y="18"/>
                    </a:moveTo>
                    <a:cubicBezTo>
                      <a:pt x="41" y="18"/>
                      <a:pt x="40" y="18"/>
                      <a:pt x="40" y="18"/>
                    </a:cubicBezTo>
                    <a:cubicBezTo>
                      <a:pt x="40" y="18"/>
                      <a:pt x="40" y="18"/>
                      <a:pt x="40" y="18"/>
                    </a:cubicBezTo>
                    <a:cubicBezTo>
                      <a:pt x="40" y="17"/>
                      <a:pt x="41" y="16"/>
                      <a:pt x="42" y="16"/>
                    </a:cubicBezTo>
                    <a:cubicBezTo>
                      <a:pt x="43" y="16"/>
                      <a:pt x="43" y="16"/>
                      <a:pt x="44" y="16"/>
                    </a:cubicBezTo>
                    <a:cubicBezTo>
                      <a:pt x="44" y="17"/>
                      <a:pt x="44" y="17"/>
                      <a:pt x="44" y="17"/>
                    </a:cubicBezTo>
                    <a:cubicBezTo>
                      <a:pt x="44" y="17"/>
                      <a:pt x="44" y="17"/>
                      <a:pt x="44" y="17"/>
                    </a:cubicBezTo>
                    <a:cubicBezTo>
                      <a:pt x="44" y="17"/>
                      <a:pt x="44" y="18"/>
                      <a:pt x="44" y="18"/>
                    </a:cubicBezTo>
                    <a:cubicBezTo>
                      <a:pt x="43" y="18"/>
                      <a:pt x="42" y="18"/>
                      <a:pt x="42" y="18"/>
                    </a:cubicBezTo>
                    <a:cubicBezTo>
                      <a:pt x="41" y="18"/>
                      <a:pt x="41" y="18"/>
                      <a:pt x="41" y="18"/>
                    </a:cubicBezTo>
                    <a:cubicBezTo>
                      <a:pt x="41" y="18"/>
                      <a:pt x="41" y="18"/>
                      <a:pt x="41" y="18"/>
                    </a:cubicBezTo>
                    <a:close/>
                    <a:moveTo>
                      <a:pt x="33" y="31"/>
                    </a:moveTo>
                    <a:cubicBezTo>
                      <a:pt x="33" y="32"/>
                      <a:pt x="32" y="32"/>
                      <a:pt x="32" y="33"/>
                    </a:cubicBezTo>
                    <a:cubicBezTo>
                      <a:pt x="32" y="33"/>
                      <a:pt x="31" y="33"/>
                      <a:pt x="31" y="32"/>
                    </a:cubicBezTo>
                    <a:cubicBezTo>
                      <a:pt x="30" y="32"/>
                      <a:pt x="30" y="31"/>
                      <a:pt x="30" y="30"/>
                    </a:cubicBezTo>
                    <a:cubicBezTo>
                      <a:pt x="30" y="30"/>
                      <a:pt x="30" y="30"/>
                      <a:pt x="30" y="30"/>
                    </a:cubicBezTo>
                    <a:cubicBezTo>
                      <a:pt x="31" y="29"/>
                      <a:pt x="32" y="30"/>
                      <a:pt x="32" y="31"/>
                    </a:cubicBezTo>
                    <a:cubicBezTo>
                      <a:pt x="33" y="31"/>
                      <a:pt x="33" y="31"/>
                      <a:pt x="33" y="31"/>
                    </a:cubicBezTo>
                    <a:close/>
                    <a:moveTo>
                      <a:pt x="16" y="9"/>
                    </a:moveTo>
                    <a:cubicBezTo>
                      <a:pt x="17" y="9"/>
                      <a:pt x="18" y="10"/>
                      <a:pt x="19" y="11"/>
                    </a:cubicBezTo>
                    <a:cubicBezTo>
                      <a:pt x="19" y="12"/>
                      <a:pt x="18" y="12"/>
                      <a:pt x="18" y="12"/>
                    </a:cubicBezTo>
                    <a:cubicBezTo>
                      <a:pt x="17" y="12"/>
                      <a:pt x="16" y="11"/>
                      <a:pt x="15" y="11"/>
                    </a:cubicBezTo>
                    <a:cubicBezTo>
                      <a:pt x="15" y="11"/>
                      <a:pt x="15" y="10"/>
                      <a:pt x="15" y="10"/>
                    </a:cubicBezTo>
                    <a:cubicBezTo>
                      <a:pt x="15" y="10"/>
                      <a:pt x="15" y="10"/>
                      <a:pt x="15" y="9"/>
                    </a:cubicBezTo>
                    <a:cubicBezTo>
                      <a:pt x="15" y="9"/>
                      <a:pt x="16" y="9"/>
                      <a:pt x="16" y="9"/>
                    </a:cubicBezTo>
                    <a:close/>
                    <a:moveTo>
                      <a:pt x="27" y="14"/>
                    </a:moveTo>
                    <a:cubicBezTo>
                      <a:pt x="27" y="14"/>
                      <a:pt x="27" y="14"/>
                      <a:pt x="27" y="15"/>
                    </a:cubicBezTo>
                    <a:cubicBezTo>
                      <a:pt x="27" y="15"/>
                      <a:pt x="27" y="16"/>
                      <a:pt x="26" y="16"/>
                    </a:cubicBezTo>
                    <a:cubicBezTo>
                      <a:pt x="26" y="17"/>
                      <a:pt x="26" y="17"/>
                      <a:pt x="26" y="17"/>
                    </a:cubicBezTo>
                    <a:cubicBezTo>
                      <a:pt x="26" y="17"/>
                      <a:pt x="26" y="17"/>
                      <a:pt x="26" y="16"/>
                    </a:cubicBezTo>
                    <a:cubicBezTo>
                      <a:pt x="26" y="16"/>
                      <a:pt x="26" y="15"/>
                      <a:pt x="25" y="15"/>
                    </a:cubicBezTo>
                    <a:cubicBezTo>
                      <a:pt x="25" y="14"/>
                      <a:pt x="25" y="14"/>
                      <a:pt x="25" y="13"/>
                    </a:cubicBezTo>
                    <a:cubicBezTo>
                      <a:pt x="26" y="12"/>
                      <a:pt x="27" y="12"/>
                      <a:pt x="27" y="13"/>
                    </a:cubicBezTo>
                    <a:cubicBezTo>
                      <a:pt x="27" y="13"/>
                      <a:pt x="27" y="13"/>
                      <a:pt x="27" y="14"/>
                    </a:cubicBezTo>
                    <a:close/>
                    <a:moveTo>
                      <a:pt x="44" y="27"/>
                    </a:moveTo>
                    <a:cubicBezTo>
                      <a:pt x="43" y="27"/>
                      <a:pt x="42" y="27"/>
                      <a:pt x="42" y="26"/>
                    </a:cubicBezTo>
                    <a:cubicBezTo>
                      <a:pt x="42" y="26"/>
                      <a:pt x="41" y="26"/>
                      <a:pt x="41" y="26"/>
                    </a:cubicBezTo>
                    <a:cubicBezTo>
                      <a:pt x="41" y="26"/>
                      <a:pt x="42" y="26"/>
                      <a:pt x="42" y="26"/>
                    </a:cubicBezTo>
                    <a:cubicBezTo>
                      <a:pt x="42" y="25"/>
                      <a:pt x="42" y="25"/>
                      <a:pt x="43" y="25"/>
                    </a:cubicBezTo>
                    <a:cubicBezTo>
                      <a:pt x="44" y="25"/>
                      <a:pt x="45" y="25"/>
                      <a:pt x="45" y="25"/>
                    </a:cubicBezTo>
                    <a:cubicBezTo>
                      <a:pt x="46" y="25"/>
                      <a:pt x="46" y="26"/>
                      <a:pt x="46" y="26"/>
                    </a:cubicBezTo>
                    <a:cubicBezTo>
                      <a:pt x="46" y="26"/>
                      <a:pt x="45" y="26"/>
                      <a:pt x="45" y="27"/>
                    </a:cubicBezTo>
                    <a:cubicBezTo>
                      <a:pt x="45" y="27"/>
                      <a:pt x="44" y="27"/>
                      <a:pt x="44" y="27"/>
                    </a:cubicBezTo>
                    <a:close/>
                    <a:moveTo>
                      <a:pt x="12" y="11"/>
                    </a:moveTo>
                    <a:cubicBezTo>
                      <a:pt x="11" y="11"/>
                      <a:pt x="10" y="10"/>
                      <a:pt x="9" y="10"/>
                    </a:cubicBezTo>
                    <a:cubicBezTo>
                      <a:pt x="9" y="9"/>
                      <a:pt x="9" y="9"/>
                      <a:pt x="9" y="9"/>
                    </a:cubicBezTo>
                    <a:cubicBezTo>
                      <a:pt x="9" y="8"/>
                      <a:pt x="9" y="8"/>
                      <a:pt x="10" y="8"/>
                    </a:cubicBezTo>
                    <a:cubicBezTo>
                      <a:pt x="10" y="8"/>
                      <a:pt x="10" y="8"/>
                      <a:pt x="10" y="8"/>
                    </a:cubicBezTo>
                    <a:cubicBezTo>
                      <a:pt x="11" y="9"/>
                      <a:pt x="12" y="10"/>
                      <a:pt x="13" y="10"/>
                    </a:cubicBezTo>
                    <a:cubicBezTo>
                      <a:pt x="13" y="10"/>
                      <a:pt x="13" y="11"/>
                      <a:pt x="13" y="11"/>
                    </a:cubicBezTo>
                    <a:cubicBezTo>
                      <a:pt x="13" y="11"/>
                      <a:pt x="12" y="11"/>
                      <a:pt x="12" y="11"/>
                    </a:cubicBezTo>
                    <a:close/>
                    <a:moveTo>
                      <a:pt x="23" y="17"/>
                    </a:moveTo>
                    <a:cubicBezTo>
                      <a:pt x="24" y="17"/>
                      <a:pt x="25" y="18"/>
                      <a:pt x="25" y="18"/>
                    </a:cubicBezTo>
                    <a:cubicBezTo>
                      <a:pt x="25" y="19"/>
                      <a:pt x="25" y="19"/>
                      <a:pt x="25" y="20"/>
                    </a:cubicBezTo>
                    <a:cubicBezTo>
                      <a:pt x="25" y="20"/>
                      <a:pt x="25" y="20"/>
                      <a:pt x="25" y="20"/>
                    </a:cubicBezTo>
                    <a:cubicBezTo>
                      <a:pt x="25" y="20"/>
                      <a:pt x="25" y="20"/>
                      <a:pt x="24" y="20"/>
                    </a:cubicBezTo>
                    <a:cubicBezTo>
                      <a:pt x="24" y="20"/>
                      <a:pt x="24" y="20"/>
                      <a:pt x="23" y="20"/>
                    </a:cubicBezTo>
                    <a:cubicBezTo>
                      <a:pt x="23" y="19"/>
                      <a:pt x="23" y="19"/>
                      <a:pt x="22" y="19"/>
                    </a:cubicBezTo>
                    <a:cubicBezTo>
                      <a:pt x="22" y="18"/>
                      <a:pt x="22" y="18"/>
                      <a:pt x="22" y="18"/>
                    </a:cubicBezTo>
                    <a:cubicBezTo>
                      <a:pt x="22" y="17"/>
                      <a:pt x="23" y="17"/>
                      <a:pt x="23" y="17"/>
                    </a:cubicBezTo>
                    <a:close/>
                    <a:moveTo>
                      <a:pt x="19" y="19"/>
                    </a:moveTo>
                    <a:cubicBezTo>
                      <a:pt x="18" y="19"/>
                      <a:pt x="18" y="19"/>
                      <a:pt x="17" y="20"/>
                    </a:cubicBezTo>
                    <a:cubicBezTo>
                      <a:pt x="17" y="20"/>
                      <a:pt x="17" y="20"/>
                      <a:pt x="17" y="20"/>
                    </a:cubicBezTo>
                    <a:cubicBezTo>
                      <a:pt x="17" y="20"/>
                      <a:pt x="17" y="21"/>
                      <a:pt x="17" y="21"/>
                    </a:cubicBezTo>
                    <a:cubicBezTo>
                      <a:pt x="18" y="21"/>
                      <a:pt x="19" y="21"/>
                      <a:pt x="20" y="21"/>
                    </a:cubicBezTo>
                    <a:cubicBezTo>
                      <a:pt x="20" y="21"/>
                      <a:pt x="21" y="21"/>
                      <a:pt x="22" y="21"/>
                    </a:cubicBezTo>
                    <a:cubicBezTo>
                      <a:pt x="22" y="21"/>
                      <a:pt x="22" y="20"/>
                      <a:pt x="22" y="20"/>
                    </a:cubicBezTo>
                    <a:cubicBezTo>
                      <a:pt x="22" y="20"/>
                      <a:pt x="22" y="20"/>
                      <a:pt x="22" y="20"/>
                    </a:cubicBezTo>
                    <a:cubicBezTo>
                      <a:pt x="21" y="19"/>
                      <a:pt x="20" y="19"/>
                      <a:pt x="19" y="19"/>
                    </a:cubicBezTo>
                    <a:close/>
                    <a:moveTo>
                      <a:pt x="18" y="8"/>
                    </a:moveTo>
                    <a:cubicBezTo>
                      <a:pt x="18" y="7"/>
                      <a:pt x="17" y="7"/>
                      <a:pt x="17" y="7"/>
                    </a:cubicBezTo>
                    <a:cubicBezTo>
                      <a:pt x="16" y="7"/>
                      <a:pt x="15" y="7"/>
                      <a:pt x="15" y="6"/>
                    </a:cubicBezTo>
                    <a:cubicBezTo>
                      <a:pt x="14" y="6"/>
                      <a:pt x="14" y="5"/>
                      <a:pt x="14" y="5"/>
                    </a:cubicBezTo>
                    <a:cubicBezTo>
                      <a:pt x="15" y="5"/>
                      <a:pt x="15" y="4"/>
                      <a:pt x="16" y="4"/>
                    </a:cubicBezTo>
                    <a:cubicBezTo>
                      <a:pt x="17" y="5"/>
                      <a:pt x="17" y="5"/>
                      <a:pt x="18" y="6"/>
                    </a:cubicBezTo>
                    <a:cubicBezTo>
                      <a:pt x="18" y="7"/>
                      <a:pt x="18" y="7"/>
                      <a:pt x="18" y="7"/>
                    </a:cubicBezTo>
                    <a:cubicBezTo>
                      <a:pt x="18" y="7"/>
                      <a:pt x="18" y="7"/>
                      <a:pt x="18" y="8"/>
                    </a:cubicBezTo>
                    <a:cubicBezTo>
                      <a:pt x="18" y="8"/>
                      <a:pt x="18" y="8"/>
                      <a:pt x="18" y="8"/>
                    </a:cubicBezTo>
                    <a:close/>
                    <a:moveTo>
                      <a:pt x="23" y="24"/>
                    </a:moveTo>
                    <a:cubicBezTo>
                      <a:pt x="22" y="24"/>
                      <a:pt x="22" y="24"/>
                      <a:pt x="22" y="23"/>
                    </a:cubicBezTo>
                    <a:cubicBezTo>
                      <a:pt x="22" y="23"/>
                      <a:pt x="22" y="23"/>
                      <a:pt x="22" y="23"/>
                    </a:cubicBezTo>
                    <a:cubicBezTo>
                      <a:pt x="21" y="22"/>
                      <a:pt x="22" y="22"/>
                      <a:pt x="22" y="22"/>
                    </a:cubicBezTo>
                    <a:cubicBezTo>
                      <a:pt x="23" y="22"/>
                      <a:pt x="24" y="22"/>
                      <a:pt x="24" y="22"/>
                    </a:cubicBezTo>
                    <a:cubicBezTo>
                      <a:pt x="25" y="22"/>
                      <a:pt x="25" y="22"/>
                      <a:pt x="25" y="22"/>
                    </a:cubicBezTo>
                    <a:cubicBezTo>
                      <a:pt x="25" y="22"/>
                      <a:pt x="26" y="22"/>
                      <a:pt x="26" y="22"/>
                    </a:cubicBezTo>
                    <a:cubicBezTo>
                      <a:pt x="26" y="22"/>
                      <a:pt x="26" y="23"/>
                      <a:pt x="26" y="23"/>
                    </a:cubicBezTo>
                    <a:cubicBezTo>
                      <a:pt x="25" y="23"/>
                      <a:pt x="24" y="24"/>
                      <a:pt x="23" y="24"/>
                    </a:cubicBezTo>
                    <a:cubicBezTo>
                      <a:pt x="23" y="24"/>
                      <a:pt x="23" y="24"/>
                      <a:pt x="23" y="24"/>
                    </a:cubicBezTo>
                    <a:close/>
                    <a:moveTo>
                      <a:pt x="37" y="37"/>
                    </a:moveTo>
                    <a:cubicBezTo>
                      <a:pt x="37" y="37"/>
                      <a:pt x="38" y="38"/>
                      <a:pt x="38" y="38"/>
                    </a:cubicBezTo>
                    <a:cubicBezTo>
                      <a:pt x="39" y="38"/>
                      <a:pt x="39" y="38"/>
                      <a:pt x="40" y="38"/>
                    </a:cubicBezTo>
                    <a:cubicBezTo>
                      <a:pt x="40" y="39"/>
                      <a:pt x="41" y="40"/>
                      <a:pt x="40" y="40"/>
                    </a:cubicBezTo>
                    <a:cubicBezTo>
                      <a:pt x="40" y="41"/>
                      <a:pt x="40" y="41"/>
                      <a:pt x="39" y="41"/>
                    </a:cubicBezTo>
                    <a:cubicBezTo>
                      <a:pt x="38" y="40"/>
                      <a:pt x="37" y="39"/>
                      <a:pt x="37" y="37"/>
                    </a:cubicBezTo>
                    <a:cubicBezTo>
                      <a:pt x="37" y="37"/>
                      <a:pt x="37" y="37"/>
                      <a:pt x="37" y="37"/>
                    </a:cubicBezTo>
                    <a:cubicBezTo>
                      <a:pt x="37" y="37"/>
                      <a:pt x="37" y="37"/>
                      <a:pt x="37" y="37"/>
                    </a:cubicBezTo>
                    <a:close/>
                    <a:moveTo>
                      <a:pt x="17" y="42"/>
                    </a:moveTo>
                    <a:cubicBezTo>
                      <a:pt x="17" y="43"/>
                      <a:pt x="17" y="44"/>
                      <a:pt x="17" y="44"/>
                    </a:cubicBezTo>
                    <a:cubicBezTo>
                      <a:pt x="16" y="45"/>
                      <a:pt x="16" y="45"/>
                      <a:pt x="16" y="46"/>
                    </a:cubicBezTo>
                    <a:cubicBezTo>
                      <a:pt x="16" y="46"/>
                      <a:pt x="15" y="47"/>
                      <a:pt x="15" y="47"/>
                    </a:cubicBezTo>
                    <a:cubicBezTo>
                      <a:pt x="15" y="47"/>
                      <a:pt x="14" y="47"/>
                      <a:pt x="14" y="47"/>
                    </a:cubicBezTo>
                    <a:cubicBezTo>
                      <a:pt x="13" y="47"/>
                      <a:pt x="13" y="46"/>
                      <a:pt x="14" y="46"/>
                    </a:cubicBezTo>
                    <a:cubicBezTo>
                      <a:pt x="14" y="45"/>
                      <a:pt x="15" y="45"/>
                      <a:pt x="15" y="44"/>
                    </a:cubicBezTo>
                    <a:cubicBezTo>
                      <a:pt x="16" y="44"/>
                      <a:pt x="16" y="43"/>
                      <a:pt x="16" y="43"/>
                    </a:cubicBezTo>
                    <a:cubicBezTo>
                      <a:pt x="17" y="43"/>
                      <a:pt x="17" y="43"/>
                      <a:pt x="17" y="42"/>
                    </a:cubicBezTo>
                    <a:close/>
                    <a:moveTo>
                      <a:pt x="9" y="35"/>
                    </a:moveTo>
                    <a:cubicBezTo>
                      <a:pt x="9" y="34"/>
                      <a:pt x="10" y="32"/>
                      <a:pt x="11" y="32"/>
                    </a:cubicBezTo>
                    <a:cubicBezTo>
                      <a:pt x="11" y="32"/>
                      <a:pt x="11" y="32"/>
                      <a:pt x="11" y="32"/>
                    </a:cubicBezTo>
                    <a:cubicBezTo>
                      <a:pt x="11" y="32"/>
                      <a:pt x="12" y="32"/>
                      <a:pt x="12" y="32"/>
                    </a:cubicBezTo>
                    <a:cubicBezTo>
                      <a:pt x="12" y="32"/>
                      <a:pt x="12" y="32"/>
                      <a:pt x="12" y="32"/>
                    </a:cubicBezTo>
                    <a:cubicBezTo>
                      <a:pt x="11" y="33"/>
                      <a:pt x="11" y="34"/>
                      <a:pt x="11" y="35"/>
                    </a:cubicBezTo>
                    <a:cubicBezTo>
                      <a:pt x="10" y="35"/>
                      <a:pt x="10" y="36"/>
                      <a:pt x="10" y="36"/>
                    </a:cubicBezTo>
                    <a:cubicBezTo>
                      <a:pt x="9" y="36"/>
                      <a:pt x="9" y="36"/>
                      <a:pt x="9" y="35"/>
                    </a:cubicBezTo>
                    <a:close/>
                    <a:moveTo>
                      <a:pt x="32" y="19"/>
                    </a:moveTo>
                    <a:cubicBezTo>
                      <a:pt x="33" y="19"/>
                      <a:pt x="33" y="19"/>
                      <a:pt x="33" y="19"/>
                    </a:cubicBezTo>
                    <a:cubicBezTo>
                      <a:pt x="34" y="20"/>
                      <a:pt x="34" y="20"/>
                      <a:pt x="33" y="20"/>
                    </a:cubicBezTo>
                    <a:cubicBezTo>
                      <a:pt x="32" y="21"/>
                      <a:pt x="31" y="22"/>
                      <a:pt x="30" y="22"/>
                    </a:cubicBezTo>
                    <a:cubicBezTo>
                      <a:pt x="30" y="22"/>
                      <a:pt x="30" y="22"/>
                      <a:pt x="30" y="22"/>
                    </a:cubicBezTo>
                    <a:cubicBezTo>
                      <a:pt x="30" y="22"/>
                      <a:pt x="29" y="22"/>
                      <a:pt x="29" y="22"/>
                    </a:cubicBezTo>
                    <a:cubicBezTo>
                      <a:pt x="29" y="22"/>
                      <a:pt x="29" y="22"/>
                      <a:pt x="29" y="22"/>
                    </a:cubicBezTo>
                    <a:cubicBezTo>
                      <a:pt x="30" y="21"/>
                      <a:pt x="30" y="21"/>
                      <a:pt x="30" y="20"/>
                    </a:cubicBezTo>
                    <a:cubicBezTo>
                      <a:pt x="31" y="19"/>
                      <a:pt x="31" y="19"/>
                      <a:pt x="32" y="19"/>
                    </a:cubicBezTo>
                    <a:cubicBezTo>
                      <a:pt x="32" y="19"/>
                      <a:pt x="32" y="19"/>
                      <a:pt x="32" y="19"/>
                    </a:cubicBezTo>
                    <a:close/>
                    <a:moveTo>
                      <a:pt x="14" y="35"/>
                    </a:moveTo>
                    <a:cubicBezTo>
                      <a:pt x="14" y="35"/>
                      <a:pt x="13" y="34"/>
                      <a:pt x="13" y="34"/>
                    </a:cubicBezTo>
                    <a:cubicBezTo>
                      <a:pt x="13" y="33"/>
                      <a:pt x="14" y="32"/>
                      <a:pt x="14" y="32"/>
                    </a:cubicBezTo>
                    <a:cubicBezTo>
                      <a:pt x="15" y="32"/>
                      <a:pt x="16" y="32"/>
                      <a:pt x="16" y="31"/>
                    </a:cubicBezTo>
                    <a:cubicBezTo>
                      <a:pt x="16" y="31"/>
                      <a:pt x="16" y="31"/>
                      <a:pt x="16" y="31"/>
                    </a:cubicBezTo>
                    <a:cubicBezTo>
                      <a:pt x="17" y="31"/>
                      <a:pt x="17" y="31"/>
                      <a:pt x="17" y="31"/>
                    </a:cubicBezTo>
                    <a:cubicBezTo>
                      <a:pt x="17" y="31"/>
                      <a:pt x="17" y="32"/>
                      <a:pt x="17" y="32"/>
                    </a:cubicBezTo>
                    <a:cubicBezTo>
                      <a:pt x="16" y="32"/>
                      <a:pt x="16" y="33"/>
                      <a:pt x="15" y="34"/>
                    </a:cubicBezTo>
                    <a:cubicBezTo>
                      <a:pt x="15" y="34"/>
                      <a:pt x="15" y="35"/>
                      <a:pt x="14" y="35"/>
                    </a:cubicBezTo>
                    <a:close/>
                    <a:moveTo>
                      <a:pt x="6" y="32"/>
                    </a:moveTo>
                    <a:cubicBezTo>
                      <a:pt x="7" y="32"/>
                      <a:pt x="7" y="32"/>
                      <a:pt x="7" y="32"/>
                    </a:cubicBezTo>
                    <a:cubicBezTo>
                      <a:pt x="7" y="32"/>
                      <a:pt x="7" y="32"/>
                      <a:pt x="7" y="32"/>
                    </a:cubicBezTo>
                    <a:cubicBezTo>
                      <a:pt x="7" y="32"/>
                      <a:pt x="7" y="33"/>
                      <a:pt x="7" y="33"/>
                    </a:cubicBezTo>
                    <a:cubicBezTo>
                      <a:pt x="6" y="34"/>
                      <a:pt x="6" y="34"/>
                      <a:pt x="5" y="34"/>
                    </a:cubicBezTo>
                    <a:cubicBezTo>
                      <a:pt x="4" y="35"/>
                      <a:pt x="4" y="35"/>
                      <a:pt x="4" y="35"/>
                    </a:cubicBezTo>
                    <a:cubicBezTo>
                      <a:pt x="3" y="34"/>
                      <a:pt x="3" y="34"/>
                      <a:pt x="3" y="33"/>
                    </a:cubicBezTo>
                    <a:cubicBezTo>
                      <a:pt x="4" y="33"/>
                      <a:pt x="4" y="33"/>
                      <a:pt x="4" y="32"/>
                    </a:cubicBezTo>
                    <a:cubicBezTo>
                      <a:pt x="5" y="32"/>
                      <a:pt x="6" y="32"/>
                      <a:pt x="6" y="32"/>
                    </a:cubicBezTo>
                    <a:cubicBezTo>
                      <a:pt x="6" y="32"/>
                      <a:pt x="6" y="32"/>
                      <a:pt x="6" y="32"/>
                    </a:cubicBezTo>
                    <a:close/>
                    <a:moveTo>
                      <a:pt x="11" y="20"/>
                    </a:moveTo>
                    <a:cubicBezTo>
                      <a:pt x="11" y="20"/>
                      <a:pt x="10" y="20"/>
                      <a:pt x="11" y="20"/>
                    </a:cubicBezTo>
                    <a:cubicBezTo>
                      <a:pt x="11" y="19"/>
                      <a:pt x="11" y="18"/>
                      <a:pt x="12" y="18"/>
                    </a:cubicBezTo>
                    <a:cubicBezTo>
                      <a:pt x="13" y="18"/>
                      <a:pt x="14" y="18"/>
                      <a:pt x="15" y="18"/>
                    </a:cubicBezTo>
                    <a:cubicBezTo>
                      <a:pt x="15" y="18"/>
                      <a:pt x="15" y="18"/>
                      <a:pt x="16" y="18"/>
                    </a:cubicBezTo>
                    <a:cubicBezTo>
                      <a:pt x="16" y="18"/>
                      <a:pt x="16" y="19"/>
                      <a:pt x="16" y="19"/>
                    </a:cubicBezTo>
                    <a:cubicBezTo>
                      <a:pt x="16" y="19"/>
                      <a:pt x="16" y="19"/>
                      <a:pt x="16" y="19"/>
                    </a:cubicBezTo>
                    <a:cubicBezTo>
                      <a:pt x="15" y="19"/>
                      <a:pt x="15" y="19"/>
                      <a:pt x="14" y="19"/>
                    </a:cubicBezTo>
                    <a:cubicBezTo>
                      <a:pt x="14" y="19"/>
                      <a:pt x="14" y="20"/>
                      <a:pt x="13" y="20"/>
                    </a:cubicBezTo>
                    <a:cubicBezTo>
                      <a:pt x="12" y="20"/>
                      <a:pt x="12" y="20"/>
                      <a:pt x="11" y="20"/>
                    </a:cubicBezTo>
                    <a:close/>
                    <a:moveTo>
                      <a:pt x="27" y="42"/>
                    </a:moveTo>
                    <a:cubicBezTo>
                      <a:pt x="27" y="42"/>
                      <a:pt x="27" y="41"/>
                      <a:pt x="27" y="41"/>
                    </a:cubicBezTo>
                    <a:cubicBezTo>
                      <a:pt x="27" y="40"/>
                      <a:pt x="27" y="40"/>
                      <a:pt x="27" y="40"/>
                    </a:cubicBezTo>
                    <a:cubicBezTo>
                      <a:pt x="27" y="40"/>
                      <a:pt x="27" y="40"/>
                      <a:pt x="28" y="40"/>
                    </a:cubicBezTo>
                    <a:cubicBezTo>
                      <a:pt x="28" y="40"/>
                      <a:pt x="28" y="40"/>
                      <a:pt x="28" y="40"/>
                    </a:cubicBezTo>
                    <a:cubicBezTo>
                      <a:pt x="28" y="41"/>
                      <a:pt x="29" y="42"/>
                      <a:pt x="29" y="43"/>
                    </a:cubicBezTo>
                    <a:cubicBezTo>
                      <a:pt x="29" y="44"/>
                      <a:pt x="29" y="44"/>
                      <a:pt x="29" y="45"/>
                    </a:cubicBezTo>
                    <a:cubicBezTo>
                      <a:pt x="28" y="45"/>
                      <a:pt x="28" y="45"/>
                      <a:pt x="28" y="45"/>
                    </a:cubicBezTo>
                    <a:cubicBezTo>
                      <a:pt x="27" y="44"/>
                      <a:pt x="27" y="43"/>
                      <a:pt x="27" y="42"/>
                    </a:cubicBezTo>
                    <a:close/>
                    <a:moveTo>
                      <a:pt x="34" y="29"/>
                    </a:moveTo>
                    <a:cubicBezTo>
                      <a:pt x="34" y="29"/>
                      <a:pt x="33" y="29"/>
                      <a:pt x="33" y="29"/>
                    </a:cubicBezTo>
                    <a:cubicBezTo>
                      <a:pt x="32" y="28"/>
                      <a:pt x="32" y="28"/>
                      <a:pt x="32" y="28"/>
                    </a:cubicBezTo>
                    <a:cubicBezTo>
                      <a:pt x="32" y="27"/>
                      <a:pt x="31" y="27"/>
                      <a:pt x="31" y="27"/>
                    </a:cubicBezTo>
                    <a:cubicBezTo>
                      <a:pt x="31" y="27"/>
                      <a:pt x="31" y="27"/>
                      <a:pt x="31" y="26"/>
                    </a:cubicBezTo>
                    <a:cubicBezTo>
                      <a:pt x="31" y="26"/>
                      <a:pt x="31" y="26"/>
                      <a:pt x="32" y="26"/>
                    </a:cubicBezTo>
                    <a:cubicBezTo>
                      <a:pt x="32" y="26"/>
                      <a:pt x="33" y="27"/>
                      <a:pt x="34" y="27"/>
                    </a:cubicBezTo>
                    <a:cubicBezTo>
                      <a:pt x="34" y="27"/>
                      <a:pt x="34" y="27"/>
                      <a:pt x="35" y="27"/>
                    </a:cubicBezTo>
                    <a:cubicBezTo>
                      <a:pt x="35" y="27"/>
                      <a:pt x="35" y="28"/>
                      <a:pt x="35" y="29"/>
                    </a:cubicBezTo>
                    <a:cubicBezTo>
                      <a:pt x="35" y="29"/>
                      <a:pt x="35" y="29"/>
                      <a:pt x="34" y="29"/>
                    </a:cubicBezTo>
                    <a:close/>
                    <a:moveTo>
                      <a:pt x="21" y="8"/>
                    </a:moveTo>
                    <a:cubicBezTo>
                      <a:pt x="22" y="8"/>
                      <a:pt x="22" y="8"/>
                      <a:pt x="23" y="9"/>
                    </a:cubicBezTo>
                    <a:cubicBezTo>
                      <a:pt x="23" y="9"/>
                      <a:pt x="24" y="10"/>
                      <a:pt x="24" y="11"/>
                    </a:cubicBezTo>
                    <a:cubicBezTo>
                      <a:pt x="24" y="11"/>
                      <a:pt x="24" y="11"/>
                      <a:pt x="24" y="11"/>
                    </a:cubicBezTo>
                    <a:cubicBezTo>
                      <a:pt x="24" y="11"/>
                      <a:pt x="24" y="11"/>
                      <a:pt x="24" y="11"/>
                    </a:cubicBezTo>
                    <a:cubicBezTo>
                      <a:pt x="22" y="11"/>
                      <a:pt x="21" y="10"/>
                      <a:pt x="21" y="10"/>
                    </a:cubicBezTo>
                    <a:cubicBezTo>
                      <a:pt x="20" y="9"/>
                      <a:pt x="20" y="9"/>
                      <a:pt x="20" y="8"/>
                    </a:cubicBezTo>
                    <a:cubicBezTo>
                      <a:pt x="20" y="8"/>
                      <a:pt x="21" y="8"/>
                      <a:pt x="21" y="8"/>
                    </a:cubicBezTo>
                    <a:close/>
                    <a:moveTo>
                      <a:pt x="2" y="15"/>
                    </a:moveTo>
                    <a:cubicBezTo>
                      <a:pt x="3" y="15"/>
                      <a:pt x="3" y="15"/>
                      <a:pt x="3" y="16"/>
                    </a:cubicBezTo>
                    <a:cubicBezTo>
                      <a:pt x="4" y="16"/>
                      <a:pt x="5" y="16"/>
                      <a:pt x="5" y="17"/>
                    </a:cubicBezTo>
                    <a:cubicBezTo>
                      <a:pt x="5" y="17"/>
                      <a:pt x="5" y="17"/>
                      <a:pt x="6" y="17"/>
                    </a:cubicBezTo>
                    <a:cubicBezTo>
                      <a:pt x="6" y="17"/>
                      <a:pt x="6" y="17"/>
                      <a:pt x="6" y="17"/>
                    </a:cubicBezTo>
                    <a:cubicBezTo>
                      <a:pt x="5" y="17"/>
                      <a:pt x="5" y="17"/>
                      <a:pt x="5" y="17"/>
                    </a:cubicBezTo>
                    <a:cubicBezTo>
                      <a:pt x="5" y="17"/>
                      <a:pt x="5" y="17"/>
                      <a:pt x="4" y="17"/>
                    </a:cubicBezTo>
                    <a:cubicBezTo>
                      <a:pt x="4" y="17"/>
                      <a:pt x="3" y="17"/>
                      <a:pt x="2" y="17"/>
                    </a:cubicBezTo>
                    <a:cubicBezTo>
                      <a:pt x="1" y="18"/>
                      <a:pt x="1" y="17"/>
                      <a:pt x="1" y="17"/>
                    </a:cubicBezTo>
                    <a:cubicBezTo>
                      <a:pt x="0" y="17"/>
                      <a:pt x="0" y="17"/>
                      <a:pt x="0" y="17"/>
                    </a:cubicBezTo>
                    <a:cubicBezTo>
                      <a:pt x="0" y="16"/>
                      <a:pt x="1" y="15"/>
                      <a:pt x="2" y="15"/>
                    </a:cubicBezTo>
                    <a:cubicBezTo>
                      <a:pt x="2" y="15"/>
                      <a:pt x="2" y="15"/>
                      <a:pt x="2" y="15"/>
                    </a:cubicBezTo>
                    <a:cubicBezTo>
                      <a:pt x="2" y="15"/>
                      <a:pt x="2" y="15"/>
                      <a:pt x="2" y="15"/>
                    </a:cubicBezTo>
                    <a:close/>
                    <a:moveTo>
                      <a:pt x="9" y="15"/>
                    </a:moveTo>
                    <a:cubicBezTo>
                      <a:pt x="10" y="15"/>
                      <a:pt x="11" y="16"/>
                      <a:pt x="12" y="16"/>
                    </a:cubicBezTo>
                    <a:cubicBezTo>
                      <a:pt x="13" y="16"/>
                      <a:pt x="13" y="16"/>
                      <a:pt x="13" y="16"/>
                    </a:cubicBezTo>
                    <a:cubicBezTo>
                      <a:pt x="13" y="16"/>
                      <a:pt x="13" y="16"/>
                      <a:pt x="12" y="17"/>
                    </a:cubicBezTo>
                    <a:cubicBezTo>
                      <a:pt x="12" y="17"/>
                      <a:pt x="12" y="17"/>
                      <a:pt x="12" y="17"/>
                    </a:cubicBezTo>
                    <a:cubicBezTo>
                      <a:pt x="11" y="17"/>
                      <a:pt x="11" y="17"/>
                      <a:pt x="10" y="17"/>
                    </a:cubicBezTo>
                    <a:cubicBezTo>
                      <a:pt x="10" y="17"/>
                      <a:pt x="9" y="17"/>
                      <a:pt x="8" y="17"/>
                    </a:cubicBezTo>
                    <a:cubicBezTo>
                      <a:pt x="8" y="17"/>
                      <a:pt x="8" y="17"/>
                      <a:pt x="8" y="17"/>
                    </a:cubicBezTo>
                    <a:cubicBezTo>
                      <a:pt x="7" y="16"/>
                      <a:pt x="8" y="16"/>
                      <a:pt x="8" y="16"/>
                    </a:cubicBezTo>
                    <a:cubicBezTo>
                      <a:pt x="9" y="15"/>
                      <a:pt x="9" y="15"/>
                      <a:pt x="9" y="15"/>
                    </a:cubicBezTo>
                    <a:close/>
                    <a:moveTo>
                      <a:pt x="37" y="29"/>
                    </a:moveTo>
                    <a:cubicBezTo>
                      <a:pt x="38" y="29"/>
                      <a:pt x="38" y="28"/>
                      <a:pt x="39" y="28"/>
                    </a:cubicBezTo>
                    <a:cubicBezTo>
                      <a:pt x="40" y="28"/>
                      <a:pt x="40" y="29"/>
                      <a:pt x="41" y="29"/>
                    </a:cubicBezTo>
                    <a:cubicBezTo>
                      <a:pt x="42" y="29"/>
                      <a:pt x="42" y="29"/>
                      <a:pt x="42" y="29"/>
                    </a:cubicBezTo>
                    <a:cubicBezTo>
                      <a:pt x="43" y="30"/>
                      <a:pt x="43" y="30"/>
                      <a:pt x="42" y="30"/>
                    </a:cubicBezTo>
                    <a:cubicBezTo>
                      <a:pt x="42" y="31"/>
                      <a:pt x="42" y="31"/>
                      <a:pt x="42" y="31"/>
                    </a:cubicBezTo>
                    <a:cubicBezTo>
                      <a:pt x="40" y="30"/>
                      <a:pt x="39" y="30"/>
                      <a:pt x="38" y="30"/>
                    </a:cubicBezTo>
                    <a:cubicBezTo>
                      <a:pt x="38" y="30"/>
                      <a:pt x="38" y="29"/>
                      <a:pt x="37" y="29"/>
                    </a:cubicBezTo>
                    <a:close/>
                    <a:moveTo>
                      <a:pt x="21" y="40"/>
                    </a:moveTo>
                    <a:cubicBezTo>
                      <a:pt x="21" y="40"/>
                      <a:pt x="21" y="40"/>
                      <a:pt x="21" y="41"/>
                    </a:cubicBezTo>
                    <a:cubicBezTo>
                      <a:pt x="21" y="41"/>
                      <a:pt x="21" y="42"/>
                      <a:pt x="22" y="43"/>
                    </a:cubicBezTo>
                    <a:cubicBezTo>
                      <a:pt x="22" y="43"/>
                      <a:pt x="21" y="44"/>
                      <a:pt x="20" y="45"/>
                    </a:cubicBezTo>
                    <a:cubicBezTo>
                      <a:pt x="20" y="45"/>
                      <a:pt x="19" y="44"/>
                      <a:pt x="19" y="44"/>
                    </a:cubicBezTo>
                    <a:cubicBezTo>
                      <a:pt x="19" y="43"/>
                      <a:pt x="19" y="43"/>
                      <a:pt x="19" y="42"/>
                    </a:cubicBezTo>
                    <a:cubicBezTo>
                      <a:pt x="19" y="42"/>
                      <a:pt x="20" y="41"/>
                      <a:pt x="20" y="40"/>
                    </a:cubicBezTo>
                    <a:cubicBezTo>
                      <a:pt x="20" y="40"/>
                      <a:pt x="20" y="40"/>
                      <a:pt x="21" y="39"/>
                    </a:cubicBezTo>
                    <a:cubicBezTo>
                      <a:pt x="21" y="39"/>
                      <a:pt x="21" y="40"/>
                      <a:pt x="21" y="40"/>
                    </a:cubicBezTo>
                    <a:close/>
                    <a:moveTo>
                      <a:pt x="25" y="32"/>
                    </a:moveTo>
                    <a:cubicBezTo>
                      <a:pt x="25" y="33"/>
                      <a:pt x="25" y="33"/>
                      <a:pt x="25" y="33"/>
                    </a:cubicBezTo>
                    <a:cubicBezTo>
                      <a:pt x="26" y="34"/>
                      <a:pt x="27" y="33"/>
                      <a:pt x="27" y="33"/>
                    </a:cubicBezTo>
                    <a:cubicBezTo>
                      <a:pt x="28" y="31"/>
                      <a:pt x="27" y="30"/>
                      <a:pt x="26" y="29"/>
                    </a:cubicBezTo>
                    <a:cubicBezTo>
                      <a:pt x="26" y="29"/>
                      <a:pt x="26" y="29"/>
                      <a:pt x="26" y="30"/>
                    </a:cubicBezTo>
                    <a:cubicBezTo>
                      <a:pt x="26" y="30"/>
                      <a:pt x="25" y="30"/>
                      <a:pt x="25" y="30"/>
                    </a:cubicBezTo>
                    <a:cubicBezTo>
                      <a:pt x="25" y="31"/>
                      <a:pt x="25" y="31"/>
                      <a:pt x="25" y="32"/>
                    </a:cubicBezTo>
                    <a:close/>
                    <a:moveTo>
                      <a:pt x="18" y="28"/>
                    </a:moveTo>
                    <a:cubicBezTo>
                      <a:pt x="18" y="28"/>
                      <a:pt x="17" y="28"/>
                      <a:pt x="17" y="28"/>
                    </a:cubicBezTo>
                    <a:cubicBezTo>
                      <a:pt x="17" y="27"/>
                      <a:pt x="17" y="27"/>
                      <a:pt x="17" y="27"/>
                    </a:cubicBezTo>
                    <a:cubicBezTo>
                      <a:pt x="18" y="25"/>
                      <a:pt x="20" y="25"/>
                      <a:pt x="21" y="25"/>
                    </a:cubicBezTo>
                    <a:cubicBezTo>
                      <a:pt x="21" y="25"/>
                      <a:pt x="22" y="25"/>
                      <a:pt x="22" y="25"/>
                    </a:cubicBezTo>
                    <a:cubicBezTo>
                      <a:pt x="22" y="25"/>
                      <a:pt x="22" y="25"/>
                      <a:pt x="22" y="25"/>
                    </a:cubicBezTo>
                    <a:cubicBezTo>
                      <a:pt x="22" y="25"/>
                      <a:pt x="22" y="25"/>
                      <a:pt x="22" y="25"/>
                    </a:cubicBezTo>
                    <a:cubicBezTo>
                      <a:pt x="22" y="26"/>
                      <a:pt x="21" y="26"/>
                      <a:pt x="21" y="26"/>
                    </a:cubicBezTo>
                    <a:cubicBezTo>
                      <a:pt x="21" y="26"/>
                      <a:pt x="20" y="27"/>
                      <a:pt x="19" y="27"/>
                    </a:cubicBezTo>
                    <a:cubicBezTo>
                      <a:pt x="19" y="28"/>
                      <a:pt x="18" y="28"/>
                      <a:pt x="18" y="28"/>
                    </a:cubicBezTo>
                    <a:close/>
                    <a:moveTo>
                      <a:pt x="25" y="38"/>
                    </a:moveTo>
                    <a:cubicBezTo>
                      <a:pt x="25" y="39"/>
                      <a:pt x="24" y="40"/>
                      <a:pt x="23" y="40"/>
                    </a:cubicBezTo>
                    <a:cubicBezTo>
                      <a:pt x="23" y="39"/>
                      <a:pt x="23" y="39"/>
                      <a:pt x="23" y="39"/>
                    </a:cubicBezTo>
                    <a:cubicBezTo>
                      <a:pt x="23" y="38"/>
                      <a:pt x="22" y="38"/>
                      <a:pt x="22" y="37"/>
                    </a:cubicBezTo>
                    <a:cubicBezTo>
                      <a:pt x="23" y="37"/>
                      <a:pt x="23" y="36"/>
                      <a:pt x="23" y="35"/>
                    </a:cubicBezTo>
                    <a:cubicBezTo>
                      <a:pt x="23" y="35"/>
                      <a:pt x="23" y="35"/>
                      <a:pt x="23" y="34"/>
                    </a:cubicBezTo>
                    <a:cubicBezTo>
                      <a:pt x="23" y="35"/>
                      <a:pt x="23" y="35"/>
                      <a:pt x="23" y="35"/>
                    </a:cubicBezTo>
                    <a:cubicBezTo>
                      <a:pt x="23" y="35"/>
                      <a:pt x="23" y="35"/>
                      <a:pt x="24" y="36"/>
                    </a:cubicBezTo>
                    <a:cubicBezTo>
                      <a:pt x="24" y="36"/>
                      <a:pt x="24" y="36"/>
                      <a:pt x="24" y="37"/>
                    </a:cubicBezTo>
                    <a:cubicBezTo>
                      <a:pt x="25" y="37"/>
                      <a:pt x="25" y="38"/>
                      <a:pt x="25" y="38"/>
                    </a:cubicBezTo>
                    <a:close/>
                    <a:moveTo>
                      <a:pt x="9" y="25"/>
                    </a:moveTo>
                    <a:cubicBezTo>
                      <a:pt x="9" y="25"/>
                      <a:pt x="8" y="25"/>
                      <a:pt x="8" y="25"/>
                    </a:cubicBezTo>
                    <a:cubicBezTo>
                      <a:pt x="8" y="25"/>
                      <a:pt x="7" y="24"/>
                      <a:pt x="8" y="24"/>
                    </a:cubicBezTo>
                    <a:cubicBezTo>
                      <a:pt x="8" y="24"/>
                      <a:pt x="8" y="23"/>
                      <a:pt x="8" y="23"/>
                    </a:cubicBezTo>
                    <a:cubicBezTo>
                      <a:pt x="9" y="23"/>
                      <a:pt x="10" y="23"/>
                      <a:pt x="11" y="23"/>
                    </a:cubicBezTo>
                    <a:cubicBezTo>
                      <a:pt x="12" y="23"/>
                      <a:pt x="12" y="23"/>
                      <a:pt x="13" y="23"/>
                    </a:cubicBezTo>
                    <a:cubicBezTo>
                      <a:pt x="13" y="23"/>
                      <a:pt x="13" y="23"/>
                      <a:pt x="13" y="24"/>
                    </a:cubicBezTo>
                    <a:cubicBezTo>
                      <a:pt x="13" y="24"/>
                      <a:pt x="13" y="24"/>
                      <a:pt x="13" y="24"/>
                    </a:cubicBezTo>
                    <a:cubicBezTo>
                      <a:pt x="12" y="24"/>
                      <a:pt x="11" y="25"/>
                      <a:pt x="10" y="25"/>
                    </a:cubicBezTo>
                    <a:cubicBezTo>
                      <a:pt x="10" y="25"/>
                      <a:pt x="10" y="25"/>
                      <a:pt x="9" y="25"/>
                    </a:cubicBezTo>
                    <a:close/>
                    <a:moveTo>
                      <a:pt x="9" y="27"/>
                    </a:moveTo>
                    <a:cubicBezTo>
                      <a:pt x="9" y="27"/>
                      <a:pt x="9" y="27"/>
                      <a:pt x="9" y="27"/>
                    </a:cubicBezTo>
                    <a:cubicBezTo>
                      <a:pt x="8" y="28"/>
                      <a:pt x="8" y="28"/>
                      <a:pt x="8" y="28"/>
                    </a:cubicBezTo>
                    <a:cubicBezTo>
                      <a:pt x="8" y="29"/>
                      <a:pt x="7" y="30"/>
                      <a:pt x="6" y="30"/>
                    </a:cubicBezTo>
                    <a:cubicBezTo>
                      <a:pt x="5" y="30"/>
                      <a:pt x="5" y="30"/>
                      <a:pt x="5" y="30"/>
                    </a:cubicBezTo>
                    <a:cubicBezTo>
                      <a:pt x="4" y="29"/>
                      <a:pt x="4" y="28"/>
                      <a:pt x="5" y="28"/>
                    </a:cubicBezTo>
                    <a:cubicBezTo>
                      <a:pt x="5" y="28"/>
                      <a:pt x="6" y="27"/>
                      <a:pt x="6" y="27"/>
                    </a:cubicBezTo>
                    <a:cubicBezTo>
                      <a:pt x="7" y="27"/>
                      <a:pt x="8" y="27"/>
                      <a:pt x="9" y="27"/>
                    </a:cubicBezTo>
                    <a:close/>
                    <a:moveTo>
                      <a:pt x="4" y="12"/>
                    </a:moveTo>
                    <a:cubicBezTo>
                      <a:pt x="4" y="12"/>
                      <a:pt x="4" y="12"/>
                      <a:pt x="4" y="12"/>
                    </a:cubicBezTo>
                    <a:cubicBezTo>
                      <a:pt x="6" y="12"/>
                      <a:pt x="8" y="12"/>
                      <a:pt x="9" y="13"/>
                    </a:cubicBezTo>
                    <a:cubicBezTo>
                      <a:pt x="9" y="13"/>
                      <a:pt x="9" y="13"/>
                      <a:pt x="9" y="13"/>
                    </a:cubicBezTo>
                    <a:cubicBezTo>
                      <a:pt x="9" y="14"/>
                      <a:pt x="9" y="14"/>
                      <a:pt x="9" y="14"/>
                    </a:cubicBezTo>
                    <a:cubicBezTo>
                      <a:pt x="8" y="14"/>
                      <a:pt x="8" y="14"/>
                      <a:pt x="7" y="14"/>
                    </a:cubicBezTo>
                    <a:cubicBezTo>
                      <a:pt x="6" y="14"/>
                      <a:pt x="5" y="14"/>
                      <a:pt x="4" y="13"/>
                    </a:cubicBezTo>
                    <a:cubicBezTo>
                      <a:pt x="4" y="13"/>
                      <a:pt x="4" y="13"/>
                      <a:pt x="4" y="13"/>
                    </a:cubicBezTo>
                    <a:cubicBezTo>
                      <a:pt x="4" y="13"/>
                      <a:pt x="4" y="13"/>
                      <a:pt x="4" y="12"/>
                    </a:cubicBezTo>
                    <a:close/>
                    <a:moveTo>
                      <a:pt x="34" y="43"/>
                    </a:moveTo>
                    <a:cubicBezTo>
                      <a:pt x="33" y="43"/>
                      <a:pt x="33" y="42"/>
                      <a:pt x="32" y="42"/>
                    </a:cubicBezTo>
                    <a:cubicBezTo>
                      <a:pt x="32" y="42"/>
                      <a:pt x="32" y="41"/>
                      <a:pt x="32" y="41"/>
                    </a:cubicBezTo>
                    <a:cubicBezTo>
                      <a:pt x="32" y="40"/>
                      <a:pt x="32" y="40"/>
                      <a:pt x="32" y="39"/>
                    </a:cubicBezTo>
                    <a:cubicBezTo>
                      <a:pt x="32" y="39"/>
                      <a:pt x="32" y="39"/>
                      <a:pt x="33" y="39"/>
                    </a:cubicBezTo>
                    <a:cubicBezTo>
                      <a:pt x="33" y="40"/>
                      <a:pt x="33" y="40"/>
                      <a:pt x="34" y="40"/>
                    </a:cubicBezTo>
                    <a:cubicBezTo>
                      <a:pt x="35" y="40"/>
                      <a:pt x="35" y="41"/>
                      <a:pt x="35" y="42"/>
                    </a:cubicBezTo>
                    <a:cubicBezTo>
                      <a:pt x="35" y="43"/>
                      <a:pt x="35" y="43"/>
                      <a:pt x="34" y="43"/>
                    </a:cubicBezTo>
                    <a:close/>
                    <a:moveTo>
                      <a:pt x="36" y="6"/>
                    </a:moveTo>
                    <a:cubicBezTo>
                      <a:pt x="37" y="6"/>
                      <a:pt x="37" y="6"/>
                      <a:pt x="37" y="7"/>
                    </a:cubicBezTo>
                    <a:cubicBezTo>
                      <a:pt x="38" y="7"/>
                      <a:pt x="37" y="8"/>
                      <a:pt x="37" y="8"/>
                    </a:cubicBezTo>
                    <a:cubicBezTo>
                      <a:pt x="36" y="9"/>
                      <a:pt x="35" y="10"/>
                      <a:pt x="34" y="10"/>
                    </a:cubicBezTo>
                    <a:cubicBezTo>
                      <a:pt x="34" y="10"/>
                      <a:pt x="34" y="10"/>
                      <a:pt x="34" y="10"/>
                    </a:cubicBezTo>
                    <a:cubicBezTo>
                      <a:pt x="34" y="10"/>
                      <a:pt x="34" y="10"/>
                      <a:pt x="34" y="10"/>
                    </a:cubicBezTo>
                    <a:cubicBezTo>
                      <a:pt x="34" y="9"/>
                      <a:pt x="34" y="8"/>
                      <a:pt x="34" y="8"/>
                    </a:cubicBezTo>
                    <a:cubicBezTo>
                      <a:pt x="35" y="7"/>
                      <a:pt x="35" y="7"/>
                      <a:pt x="35" y="6"/>
                    </a:cubicBezTo>
                    <a:cubicBezTo>
                      <a:pt x="35" y="6"/>
                      <a:pt x="36" y="6"/>
                      <a:pt x="36" y="6"/>
                    </a:cubicBezTo>
                    <a:close/>
                    <a:moveTo>
                      <a:pt x="39" y="34"/>
                    </a:moveTo>
                    <a:cubicBezTo>
                      <a:pt x="39" y="33"/>
                      <a:pt x="38" y="33"/>
                      <a:pt x="38" y="32"/>
                    </a:cubicBezTo>
                    <a:cubicBezTo>
                      <a:pt x="37" y="32"/>
                      <a:pt x="37" y="32"/>
                      <a:pt x="36" y="32"/>
                    </a:cubicBezTo>
                    <a:cubicBezTo>
                      <a:pt x="36" y="32"/>
                      <a:pt x="35" y="31"/>
                      <a:pt x="35" y="31"/>
                    </a:cubicBezTo>
                    <a:cubicBezTo>
                      <a:pt x="34" y="31"/>
                      <a:pt x="34" y="32"/>
                      <a:pt x="34" y="32"/>
                    </a:cubicBezTo>
                    <a:cubicBezTo>
                      <a:pt x="34" y="32"/>
                      <a:pt x="34" y="32"/>
                      <a:pt x="34" y="32"/>
                    </a:cubicBezTo>
                    <a:cubicBezTo>
                      <a:pt x="35" y="33"/>
                      <a:pt x="36" y="34"/>
                      <a:pt x="37" y="35"/>
                    </a:cubicBezTo>
                    <a:cubicBezTo>
                      <a:pt x="37" y="35"/>
                      <a:pt x="38" y="35"/>
                      <a:pt x="38" y="35"/>
                    </a:cubicBezTo>
                    <a:cubicBezTo>
                      <a:pt x="38" y="34"/>
                      <a:pt x="39" y="34"/>
                      <a:pt x="39" y="34"/>
                    </a:cubicBezTo>
                    <a:close/>
                    <a:moveTo>
                      <a:pt x="15" y="26"/>
                    </a:moveTo>
                    <a:cubicBezTo>
                      <a:pt x="15" y="26"/>
                      <a:pt x="16" y="26"/>
                      <a:pt x="16" y="26"/>
                    </a:cubicBezTo>
                    <a:cubicBezTo>
                      <a:pt x="16" y="26"/>
                      <a:pt x="16" y="27"/>
                      <a:pt x="16" y="27"/>
                    </a:cubicBezTo>
                    <a:cubicBezTo>
                      <a:pt x="15" y="27"/>
                      <a:pt x="15" y="28"/>
                      <a:pt x="14" y="28"/>
                    </a:cubicBezTo>
                    <a:cubicBezTo>
                      <a:pt x="13" y="29"/>
                      <a:pt x="13" y="29"/>
                      <a:pt x="12" y="29"/>
                    </a:cubicBezTo>
                    <a:cubicBezTo>
                      <a:pt x="12" y="30"/>
                      <a:pt x="11" y="30"/>
                      <a:pt x="11" y="29"/>
                    </a:cubicBezTo>
                    <a:cubicBezTo>
                      <a:pt x="11" y="29"/>
                      <a:pt x="11" y="29"/>
                      <a:pt x="11" y="28"/>
                    </a:cubicBezTo>
                    <a:cubicBezTo>
                      <a:pt x="11" y="27"/>
                      <a:pt x="12" y="27"/>
                      <a:pt x="13" y="27"/>
                    </a:cubicBezTo>
                    <a:cubicBezTo>
                      <a:pt x="13" y="26"/>
                      <a:pt x="14" y="26"/>
                      <a:pt x="15" y="26"/>
                    </a:cubicBezTo>
                    <a:close/>
                    <a:moveTo>
                      <a:pt x="46" y="35"/>
                    </a:moveTo>
                    <a:cubicBezTo>
                      <a:pt x="46" y="35"/>
                      <a:pt x="45" y="36"/>
                      <a:pt x="45" y="36"/>
                    </a:cubicBezTo>
                    <a:cubicBezTo>
                      <a:pt x="44" y="36"/>
                      <a:pt x="44" y="36"/>
                      <a:pt x="43" y="35"/>
                    </a:cubicBezTo>
                    <a:cubicBezTo>
                      <a:pt x="43" y="35"/>
                      <a:pt x="42" y="35"/>
                      <a:pt x="42" y="34"/>
                    </a:cubicBezTo>
                    <a:cubicBezTo>
                      <a:pt x="42" y="34"/>
                      <a:pt x="41" y="33"/>
                      <a:pt x="41" y="33"/>
                    </a:cubicBezTo>
                    <a:cubicBezTo>
                      <a:pt x="41" y="33"/>
                      <a:pt x="41" y="32"/>
                      <a:pt x="42" y="33"/>
                    </a:cubicBezTo>
                    <a:cubicBezTo>
                      <a:pt x="43" y="33"/>
                      <a:pt x="44" y="33"/>
                      <a:pt x="45" y="33"/>
                    </a:cubicBezTo>
                    <a:cubicBezTo>
                      <a:pt x="46" y="34"/>
                      <a:pt x="46" y="34"/>
                      <a:pt x="46" y="35"/>
                    </a:cubicBezTo>
                    <a:close/>
                    <a:moveTo>
                      <a:pt x="20" y="37"/>
                    </a:moveTo>
                    <a:cubicBezTo>
                      <a:pt x="20" y="37"/>
                      <a:pt x="20" y="38"/>
                      <a:pt x="20" y="38"/>
                    </a:cubicBezTo>
                    <a:cubicBezTo>
                      <a:pt x="19" y="38"/>
                      <a:pt x="18" y="38"/>
                      <a:pt x="18" y="38"/>
                    </a:cubicBezTo>
                    <a:cubicBezTo>
                      <a:pt x="18" y="38"/>
                      <a:pt x="18" y="38"/>
                      <a:pt x="18" y="38"/>
                    </a:cubicBezTo>
                    <a:cubicBezTo>
                      <a:pt x="18" y="37"/>
                      <a:pt x="18" y="36"/>
                      <a:pt x="18" y="36"/>
                    </a:cubicBezTo>
                    <a:cubicBezTo>
                      <a:pt x="18" y="35"/>
                      <a:pt x="18" y="34"/>
                      <a:pt x="19" y="34"/>
                    </a:cubicBezTo>
                    <a:cubicBezTo>
                      <a:pt x="19" y="34"/>
                      <a:pt x="19" y="34"/>
                      <a:pt x="20" y="34"/>
                    </a:cubicBezTo>
                    <a:cubicBezTo>
                      <a:pt x="20" y="34"/>
                      <a:pt x="20" y="34"/>
                      <a:pt x="20" y="34"/>
                    </a:cubicBezTo>
                    <a:cubicBezTo>
                      <a:pt x="20" y="35"/>
                      <a:pt x="20" y="35"/>
                      <a:pt x="20" y="36"/>
                    </a:cubicBezTo>
                    <a:cubicBezTo>
                      <a:pt x="20" y="36"/>
                      <a:pt x="20" y="36"/>
                      <a:pt x="20" y="37"/>
                    </a:cubicBezTo>
                    <a:close/>
                    <a:moveTo>
                      <a:pt x="15" y="39"/>
                    </a:moveTo>
                    <a:cubicBezTo>
                      <a:pt x="15" y="40"/>
                      <a:pt x="15" y="41"/>
                      <a:pt x="14" y="41"/>
                    </a:cubicBezTo>
                    <a:cubicBezTo>
                      <a:pt x="14" y="42"/>
                      <a:pt x="13" y="42"/>
                      <a:pt x="13" y="42"/>
                    </a:cubicBezTo>
                    <a:cubicBezTo>
                      <a:pt x="12" y="41"/>
                      <a:pt x="12" y="41"/>
                      <a:pt x="12" y="41"/>
                    </a:cubicBezTo>
                    <a:cubicBezTo>
                      <a:pt x="12" y="40"/>
                      <a:pt x="13" y="39"/>
                      <a:pt x="13" y="38"/>
                    </a:cubicBezTo>
                    <a:cubicBezTo>
                      <a:pt x="14" y="38"/>
                      <a:pt x="14" y="37"/>
                      <a:pt x="14" y="37"/>
                    </a:cubicBezTo>
                    <a:cubicBezTo>
                      <a:pt x="14" y="37"/>
                      <a:pt x="14" y="37"/>
                      <a:pt x="14" y="37"/>
                    </a:cubicBezTo>
                    <a:cubicBezTo>
                      <a:pt x="15" y="37"/>
                      <a:pt x="15" y="37"/>
                      <a:pt x="15" y="37"/>
                    </a:cubicBezTo>
                    <a:cubicBezTo>
                      <a:pt x="15" y="38"/>
                      <a:pt x="15" y="38"/>
                      <a:pt x="15" y="39"/>
                    </a:cubicBezTo>
                    <a:close/>
                    <a:moveTo>
                      <a:pt x="41" y="45"/>
                    </a:moveTo>
                    <a:cubicBezTo>
                      <a:pt x="41" y="46"/>
                      <a:pt x="41" y="46"/>
                      <a:pt x="41" y="46"/>
                    </a:cubicBezTo>
                    <a:cubicBezTo>
                      <a:pt x="40" y="46"/>
                      <a:pt x="40" y="46"/>
                      <a:pt x="40" y="46"/>
                    </a:cubicBezTo>
                    <a:cubicBezTo>
                      <a:pt x="39" y="46"/>
                      <a:pt x="39" y="45"/>
                      <a:pt x="38" y="45"/>
                    </a:cubicBezTo>
                    <a:cubicBezTo>
                      <a:pt x="38" y="44"/>
                      <a:pt x="38" y="44"/>
                      <a:pt x="38" y="43"/>
                    </a:cubicBezTo>
                    <a:cubicBezTo>
                      <a:pt x="37" y="43"/>
                      <a:pt x="38" y="42"/>
                      <a:pt x="38" y="42"/>
                    </a:cubicBezTo>
                    <a:cubicBezTo>
                      <a:pt x="38" y="42"/>
                      <a:pt x="38" y="42"/>
                      <a:pt x="39" y="42"/>
                    </a:cubicBezTo>
                    <a:cubicBezTo>
                      <a:pt x="39" y="42"/>
                      <a:pt x="39" y="43"/>
                      <a:pt x="40" y="43"/>
                    </a:cubicBezTo>
                    <a:cubicBezTo>
                      <a:pt x="40" y="43"/>
                      <a:pt x="41" y="44"/>
                      <a:pt x="41" y="44"/>
                    </a:cubicBezTo>
                    <a:cubicBezTo>
                      <a:pt x="41" y="45"/>
                      <a:pt x="41" y="45"/>
                      <a:pt x="41" y="4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3" name="Freeform 164"/>
              <p:cNvSpPr>
                <a:spLocks noEditPoints="1"/>
              </p:cNvSpPr>
              <p:nvPr/>
            </p:nvSpPr>
            <p:spPr bwMode="auto">
              <a:xfrm>
                <a:off x="5908675" y="1912938"/>
                <a:ext cx="241300" cy="217488"/>
              </a:xfrm>
              <a:custGeom>
                <a:avLst/>
                <a:gdLst>
                  <a:gd name="T0" fmla="*/ 0 w 20"/>
                  <a:gd name="T1" fmla="*/ 2 h 18"/>
                  <a:gd name="T2" fmla="*/ 9 w 20"/>
                  <a:gd name="T3" fmla="*/ 1 h 18"/>
                  <a:gd name="T4" fmla="*/ 9 w 20"/>
                  <a:gd name="T5" fmla="*/ 1 h 18"/>
                  <a:gd name="T6" fmla="*/ 10 w 20"/>
                  <a:gd name="T7" fmla="*/ 8 h 18"/>
                  <a:gd name="T8" fmla="*/ 1 w 20"/>
                  <a:gd name="T9" fmla="*/ 9 h 18"/>
                  <a:gd name="T10" fmla="*/ 0 w 20"/>
                  <a:gd name="T11" fmla="*/ 2 h 18"/>
                  <a:gd name="T12" fmla="*/ 10 w 20"/>
                  <a:gd name="T13" fmla="*/ 1 h 18"/>
                  <a:gd name="T14" fmla="*/ 20 w 20"/>
                  <a:gd name="T15" fmla="*/ 0 h 18"/>
                  <a:gd name="T16" fmla="*/ 19 w 20"/>
                  <a:gd name="T17" fmla="*/ 8 h 18"/>
                  <a:gd name="T18" fmla="*/ 11 w 20"/>
                  <a:gd name="T19" fmla="*/ 8 h 18"/>
                  <a:gd name="T20" fmla="*/ 10 w 20"/>
                  <a:gd name="T21" fmla="*/ 1 h 18"/>
                  <a:gd name="T22" fmla="*/ 19 w 20"/>
                  <a:gd name="T23" fmla="*/ 9 h 18"/>
                  <a:gd name="T24" fmla="*/ 18 w 20"/>
                  <a:gd name="T25" fmla="*/ 18 h 18"/>
                  <a:gd name="T26" fmla="*/ 12 w 20"/>
                  <a:gd name="T27" fmla="*/ 18 h 18"/>
                  <a:gd name="T28" fmla="*/ 11 w 20"/>
                  <a:gd name="T29" fmla="*/ 10 h 18"/>
                  <a:gd name="T30" fmla="*/ 19 w 20"/>
                  <a:gd name="T31" fmla="*/ 9 h 18"/>
                  <a:gd name="T32" fmla="*/ 10 w 20"/>
                  <a:gd name="T33" fmla="*/ 18 h 18"/>
                  <a:gd name="T34" fmla="*/ 3 w 20"/>
                  <a:gd name="T35" fmla="*/ 18 h 18"/>
                  <a:gd name="T36" fmla="*/ 2 w 20"/>
                  <a:gd name="T37" fmla="*/ 11 h 18"/>
                  <a:gd name="T38" fmla="*/ 10 w 20"/>
                  <a:gd name="T39" fmla="*/ 10 h 18"/>
                  <a:gd name="T40" fmla="*/ 10 w 20"/>
                  <a:gd name="T4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18">
                    <a:moveTo>
                      <a:pt x="0" y="2"/>
                    </a:moveTo>
                    <a:cubicBezTo>
                      <a:pt x="3" y="1"/>
                      <a:pt x="6" y="1"/>
                      <a:pt x="9" y="1"/>
                    </a:cubicBezTo>
                    <a:cubicBezTo>
                      <a:pt x="9" y="1"/>
                      <a:pt x="9" y="1"/>
                      <a:pt x="9" y="1"/>
                    </a:cubicBezTo>
                    <a:cubicBezTo>
                      <a:pt x="10" y="8"/>
                      <a:pt x="10" y="8"/>
                      <a:pt x="10" y="8"/>
                    </a:cubicBezTo>
                    <a:cubicBezTo>
                      <a:pt x="1" y="9"/>
                      <a:pt x="1" y="9"/>
                      <a:pt x="1" y="9"/>
                    </a:cubicBezTo>
                    <a:cubicBezTo>
                      <a:pt x="0" y="2"/>
                      <a:pt x="0" y="2"/>
                      <a:pt x="0" y="2"/>
                    </a:cubicBezTo>
                    <a:close/>
                    <a:moveTo>
                      <a:pt x="10" y="1"/>
                    </a:moveTo>
                    <a:cubicBezTo>
                      <a:pt x="10" y="0"/>
                      <a:pt x="15" y="0"/>
                      <a:pt x="20" y="0"/>
                    </a:cubicBezTo>
                    <a:cubicBezTo>
                      <a:pt x="19" y="8"/>
                      <a:pt x="19" y="8"/>
                      <a:pt x="19" y="8"/>
                    </a:cubicBezTo>
                    <a:cubicBezTo>
                      <a:pt x="11" y="8"/>
                      <a:pt x="11" y="8"/>
                      <a:pt x="11" y="8"/>
                    </a:cubicBezTo>
                    <a:cubicBezTo>
                      <a:pt x="10" y="1"/>
                      <a:pt x="10" y="1"/>
                      <a:pt x="10" y="1"/>
                    </a:cubicBezTo>
                    <a:close/>
                    <a:moveTo>
                      <a:pt x="19" y="9"/>
                    </a:moveTo>
                    <a:cubicBezTo>
                      <a:pt x="18" y="18"/>
                      <a:pt x="18" y="18"/>
                      <a:pt x="18" y="18"/>
                    </a:cubicBezTo>
                    <a:cubicBezTo>
                      <a:pt x="12" y="18"/>
                      <a:pt x="12" y="18"/>
                      <a:pt x="12" y="18"/>
                    </a:cubicBezTo>
                    <a:cubicBezTo>
                      <a:pt x="11" y="10"/>
                      <a:pt x="11" y="10"/>
                      <a:pt x="11" y="10"/>
                    </a:cubicBezTo>
                    <a:cubicBezTo>
                      <a:pt x="19" y="9"/>
                      <a:pt x="19" y="9"/>
                      <a:pt x="19" y="9"/>
                    </a:cubicBezTo>
                    <a:close/>
                    <a:moveTo>
                      <a:pt x="10" y="18"/>
                    </a:moveTo>
                    <a:cubicBezTo>
                      <a:pt x="3" y="18"/>
                      <a:pt x="3" y="18"/>
                      <a:pt x="3" y="18"/>
                    </a:cubicBezTo>
                    <a:cubicBezTo>
                      <a:pt x="2" y="11"/>
                      <a:pt x="2" y="11"/>
                      <a:pt x="2" y="11"/>
                    </a:cubicBezTo>
                    <a:cubicBezTo>
                      <a:pt x="10" y="10"/>
                      <a:pt x="10" y="10"/>
                      <a:pt x="10" y="10"/>
                    </a:cubicBezTo>
                    <a:lnTo>
                      <a:pt x="10" y="18"/>
                    </a:ln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4" name="Freeform 165"/>
              <p:cNvSpPr/>
              <p:nvPr/>
            </p:nvSpPr>
            <p:spPr bwMode="auto">
              <a:xfrm>
                <a:off x="5908675" y="1828801"/>
                <a:ext cx="204788" cy="301625"/>
              </a:xfrm>
              <a:custGeom>
                <a:avLst/>
                <a:gdLst>
                  <a:gd name="T0" fmla="*/ 9 w 17"/>
                  <a:gd name="T1" fmla="*/ 8 h 25"/>
                  <a:gd name="T2" fmla="*/ 10 w 17"/>
                  <a:gd name="T3" fmla="*/ 25 h 25"/>
                  <a:gd name="T4" fmla="*/ 12 w 17"/>
                  <a:gd name="T5" fmla="*/ 25 h 25"/>
                  <a:gd name="T6" fmla="*/ 10 w 17"/>
                  <a:gd name="T7" fmla="*/ 8 h 25"/>
                  <a:gd name="T8" fmla="*/ 17 w 17"/>
                  <a:gd name="T9" fmla="*/ 3 h 25"/>
                  <a:gd name="T10" fmla="*/ 13 w 17"/>
                  <a:gd name="T11" fmla="*/ 0 h 25"/>
                  <a:gd name="T12" fmla="*/ 10 w 17"/>
                  <a:gd name="T13" fmla="*/ 8 h 25"/>
                  <a:gd name="T14" fmla="*/ 9 w 17"/>
                  <a:gd name="T15" fmla="*/ 8 h 25"/>
                  <a:gd name="T16" fmla="*/ 5 w 17"/>
                  <a:gd name="T17" fmla="*/ 0 h 25"/>
                  <a:gd name="T18" fmla="*/ 0 w 17"/>
                  <a:gd name="T19" fmla="*/ 4 h 25"/>
                  <a:gd name="T20" fmla="*/ 9 w 17"/>
                  <a:gd name="T2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5">
                    <a:moveTo>
                      <a:pt x="9" y="8"/>
                    </a:moveTo>
                    <a:cubicBezTo>
                      <a:pt x="10" y="25"/>
                      <a:pt x="10" y="25"/>
                      <a:pt x="10" y="25"/>
                    </a:cubicBezTo>
                    <a:cubicBezTo>
                      <a:pt x="12" y="25"/>
                      <a:pt x="12" y="25"/>
                      <a:pt x="12" y="25"/>
                    </a:cubicBezTo>
                    <a:cubicBezTo>
                      <a:pt x="10" y="8"/>
                      <a:pt x="10" y="8"/>
                      <a:pt x="10" y="8"/>
                    </a:cubicBezTo>
                    <a:cubicBezTo>
                      <a:pt x="17" y="3"/>
                      <a:pt x="17" y="3"/>
                      <a:pt x="17" y="3"/>
                    </a:cubicBezTo>
                    <a:cubicBezTo>
                      <a:pt x="16" y="2"/>
                      <a:pt x="14" y="1"/>
                      <a:pt x="13" y="0"/>
                    </a:cubicBezTo>
                    <a:cubicBezTo>
                      <a:pt x="10" y="8"/>
                      <a:pt x="10" y="8"/>
                      <a:pt x="10" y="8"/>
                    </a:cubicBezTo>
                    <a:cubicBezTo>
                      <a:pt x="9" y="8"/>
                      <a:pt x="9" y="8"/>
                      <a:pt x="9" y="8"/>
                    </a:cubicBezTo>
                    <a:cubicBezTo>
                      <a:pt x="5" y="0"/>
                      <a:pt x="5" y="0"/>
                      <a:pt x="5" y="0"/>
                    </a:cubicBezTo>
                    <a:cubicBezTo>
                      <a:pt x="3" y="1"/>
                      <a:pt x="2" y="3"/>
                      <a:pt x="0" y="4"/>
                    </a:cubicBezTo>
                    <a:lnTo>
                      <a:pt x="9" y="8"/>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5" name="Freeform 166"/>
              <p:cNvSpPr/>
              <p:nvPr/>
            </p:nvSpPr>
            <p:spPr bwMode="auto">
              <a:xfrm>
                <a:off x="5921375" y="2009776"/>
                <a:ext cx="215900" cy="36513"/>
              </a:xfrm>
              <a:custGeom>
                <a:avLst/>
                <a:gdLst>
                  <a:gd name="T0" fmla="*/ 0 w 136"/>
                  <a:gd name="T1" fmla="*/ 7 h 23"/>
                  <a:gd name="T2" fmla="*/ 7 w 136"/>
                  <a:gd name="T3" fmla="*/ 23 h 23"/>
                  <a:gd name="T4" fmla="*/ 136 w 136"/>
                  <a:gd name="T5" fmla="*/ 7 h 23"/>
                  <a:gd name="T6" fmla="*/ 136 w 136"/>
                  <a:gd name="T7" fmla="*/ 0 h 23"/>
                  <a:gd name="T8" fmla="*/ 0 w 136"/>
                  <a:gd name="T9" fmla="*/ 7 h 23"/>
                </a:gdLst>
                <a:ahLst/>
                <a:cxnLst>
                  <a:cxn ang="0">
                    <a:pos x="T0" y="T1"/>
                  </a:cxn>
                  <a:cxn ang="0">
                    <a:pos x="T2" y="T3"/>
                  </a:cxn>
                  <a:cxn ang="0">
                    <a:pos x="T4" y="T5"/>
                  </a:cxn>
                  <a:cxn ang="0">
                    <a:pos x="T6" y="T7"/>
                  </a:cxn>
                  <a:cxn ang="0">
                    <a:pos x="T8" y="T9"/>
                  </a:cxn>
                </a:cxnLst>
                <a:rect l="0" t="0" r="r" b="b"/>
                <a:pathLst>
                  <a:path w="136" h="23">
                    <a:moveTo>
                      <a:pt x="0" y="7"/>
                    </a:moveTo>
                    <a:lnTo>
                      <a:pt x="7" y="23"/>
                    </a:lnTo>
                    <a:lnTo>
                      <a:pt x="136" y="7"/>
                    </a:lnTo>
                    <a:lnTo>
                      <a:pt x="136" y="0"/>
                    </a:lnTo>
                    <a:lnTo>
                      <a:pt x="0" y="7"/>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6" name="Freeform 167"/>
              <p:cNvSpPr/>
              <p:nvPr/>
            </p:nvSpPr>
            <p:spPr bwMode="auto">
              <a:xfrm>
                <a:off x="6186488" y="1504951"/>
                <a:ext cx="155575" cy="192088"/>
              </a:xfrm>
              <a:custGeom>
                <a:avLst/>
                <a:gdLst>
                  <a:gd name="T0" fmla="*/ 3 w 13"/>
                  <a:gd name="T1" fmla="*/ 12 h 16"/>
                  <a:gd name="T2" fmla="*/ 0 w 13"/>
                  <a:gd name="T3" fmla="*/ 3 h 16"/>
                  <a:gd name="T4" fmla="*/ 10 w 13"/>
                  <a:gd name="T5" fmla="*/ 0 h 16"/>
                  <a:gd name="T6" fmla="*/ 13 w 13"/>
                  <a:gd name="T7" fmla="*/ 10 h 16"/>
                  <a:gd name="T8" fmla="*/ 11 w 13"/>
                  <a:gd name="T9" fmla="*/ 12 h 16"/>
                  <a:gd name="T10" fmla="*/ 9 w 13"/>
                  <a:gd name="T11" fmla="*/ 10 h 16"/>
                  <a:gd name="T12" fmla="*/ 11 w 13"/>
                  <a:gd name="T13" fmla="*/ 8 h 16"/>
                  <a:gd name="T14" fmla="*/ 11 w 13"/>
                  <a:gd name="T15" fmla="*/ 8 h 16"/>
                  <a:gd name="T16" fmla="*/ 10 w 13"/>
                  <a:gd name="T17" fmla="*/ 2 h 16"/>
                  <a:gd name="T18" fmla="*/ 2 w 13"/>
                  <a:gd name="T19" fmla="*/ 7 h 16"/>
                  <a:gd name="T20" fmla="*/ 4 w 13"/>
                  <a:gd name="T21" fmla="*/ 14 h 16"/>
                  <a:gd name="T22" fmla="*/ 2 w 13"/>
                  <a:gd name="T23" fmla="*/ 16 h 16"/>
                  <a:gd name="T24" fmla="*/ 0 w 13"/>
                  <a:gd name="T25" fmla="*/ 14 h 16"/>
                  <a:gd name="T26" fmla="*/ 2 w 13"/>
                  <a:gd name="T27" fmla="*/ 12 h 16"/>
                  <a:gd name="T28" fmla="*/ 3 w 13"/>
                  <a:gd name="T29"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6">
                    <a:moveTo>
                      <a:pt x="3" y="12"/>
                    </a:moveTo>
                    <a:cubicBezTo>
                      <a:pt x="0" y="3"/>
                      <a:pt x="0" y="3"/>
                      <a:pt x="0" y="3"/>
                    </a:cubicBezTo>
                    <a:cubicBezTo>
                      <a:pt x="10" y="0"/>
                      <a:pt x="10" y="0"/>
                      <a:pt x="10" y="0"/>
                    </a:cubicBezTo>
                    <a:cubicBezTo>
                      <a:pt x="10" y="3"/>
                      <a:pt x="13" y="7"/>
                      <a:pt x="13" y="10"/>
                    </a:cubicBezTo>
                    <a:cubicBezTo>
                      <a:pt x="13" y="11"/>
                      <a:pt x="12" y="12"/>
                      <a:pt x="11" y="12"/>
                    </a:cubicBezTo>
                    <a:cubicBezTo>
                      <a:pt x="10" y="12"/>
                      <a:pt x="9" y="11"/>
                      <a:pt x="9" y="10"/>
                    </a:cubicBezTo>
                    <a:cubicBezTo>
                      <a:pt x="9" y="9"/>
                      <a:pt x="10" y="8"/>
                      <a:pt x="11" y="8"/>
                    </a:cubicBezTo>
                    <a:cubicBezTo>
                      <a:pt x="11" y="8"/>
                      <a:pt x="11" y="8"/>
                      <a:pt x="11" y="8"/>
                    </a:cubicBezTo>
                    <a:cubicBezTo>
                      <a:pt x="10" y="2"/>
                      <a:pt x="10" y="2"/>
                      <a:pt x="10" y="2"/>
                    </a:cubicBezTo>
                    <a:cubicBezTo>
                      <a:pt x="2" y="7"/>
                      <a:pt x="2" y="7"/>
                      <a:pt x="2" y="7"/>
                    </a:cubicBezTo>
                    <a:cubicBezTo>
                      <a:pt x="2" y="8"/>
                      <a:pt x="4" y="12"/>
                      <a:pt x="4" y="14"/>
                    </a:cubicBezTo>
                    <a:cubicBezTo>
                      <a:pt x="4" y="15"/>
                      <a:pt x="3" y="16"/>
                      <a:pt x="2" y="16"/>
                    </a:cubicBezTo>
                    <a:cubicBezTo>
                      <a:pt x="1" y="16"/>
                      <a:pt x="0" y="15"/>
                      <a:pt x="0" y="14"/>
                    </a:cubicBezTo>
                    <a:cubicBezTo>
                      <a:pt x="0" y="13"/>
                      <a:pt x="1" y="12"/>
                      <a:pt x="2" y="12"/>
                    </a:cubicBezTo>
                    <a:cubicBezTo>
                      <a:pt x="2" y="12"/>
                      <a:pt x="2" y="12"/>
                      <a:pt x="3" y="1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7" name="Freeform 168"/>
              <p:cNvSpPr/>
              <p:nvPr/>
            </p:nvSpPr>
            <p:spPr bwMode="auto">
              <a:xfrm>
                <a:off x="6510338" y="1541463"/>
                <a:ext cx="120650" cy="119063"/>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4" y="5"/>
                      <a:pt x="5" y="5"/>
                      <a:pt x="5" y="0"/>
                    </a:cubicBezTo>
                    <a:cubicBezTo>
                      <a:pt x="5" y="5"/>
                      <a:pt x="5" y="5"/>
                      <a:pt x="10" y="5"/>
                    </a:cubicBezTo>
                    <a:cubicBezTo>
                      <a:pt x="5" y="5"/>
                      <a:pt x="5" y="6"/>
                      <a:pt x="5" y="10"/>
                    </a:cubicBezTo>
                    <a:cubicBezTo>
                      <a:pt x="5" y="6"/>
                      <a:pt x="4"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8" name="Freeform 169"/>
              <p:cNvSpPr/>
              <p:nvPr/>
            </p:nvSpPr>
            <p:spPr bwMode="auto">
              <a:xfrm>
                <a:off x="6969125" y="2093913"/>
                <a:ext cx="119063" cy="107950"/>
              </a:xfrm>
              <a:custGeom>
                <a:avLst/>
                <a:gdLst>
                  <a:gd name="T0" fmla="*/ 0 w 10"/>
                  <a:gd name="T1" fmla="*/ 5 h 9"/>
                  <a:gd name="T2" fmla="*/ 5 w 10"/>
                  <a:gd name="T3" fmla="*/ 0 h 9"/>
                  <a:gd name="T4" fmla="*/ 10 w 10"/>
                  <a:gd name="T5" fmla="*/ 5 h 9"/>
                  <a:gd name="T6" fmla="*/ 5 w 10"/>
                  <a:gd name="T7" fmla="*/ 9 h 9"/>
                  <a:gd name="T8" fmla="*/ 0 w 10"/>
                  <a:gd name="T9" fmla="*/ 5 h 9"/>
                </a:gdLst>
                <a:ahLst/>
                <a:cxnLst>
                  <a:cxn ang="0">
                    <a:pos x="T0" y="T1"/>
                  </a:cxn>
                  <a:cxn ang="0">
                    <a:pos x="T2" y="T3"/>
                  </a:cxn>
                  <a:cxn ang="0">
                    <a:pos x="T4" y="T5"/>
                  </a:cxn>
                  <a:cxn ang="0">
                    <a:pos x="T6" y="T7"/>
                  </a:cxn>
                  <a:cxn ang="0">
                    <a:pos x="T8" y="T9"/>
                  </a:cxn>
                </a:cxnLst>
                <a:rect l="0" t="0" r="r" b="b"/>
                <a:pathLst>
                  <a:path w="10" h="9">
                    <a:moveTo>
                      <a:pt x="0" y="5"/>
                    </a:moveTo>
                    <a:cubicBezTo>
                      <a:pt x="4" y="5"/>
                      <a:pt x="5" y="4"/>
                      <a:pt x="5" y="0"/>
                    </a:cubicBezTo>
                    <a:cubicBezTo>
                      <a:pt x="5" y="4"/>
                      <a:pt x="5" y="5"/>
                      <a:pt x="10" y="5"/>
                    </a:cubicBezTo>
                    <a:cubicBezTo>
                      <a:pt x="5" y="5"/>
                      <a:pt x="5" y="5"/>
                      <a:pt x="5" y="9"/>
                    </a:cubicBezTo>
                    <a:cubicBezTo>
                      <a:pt x="5" y="5"/>
                      <a:pt x="4"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59" name="Freeform 170"/>
              <p:cNvSpPr/>
              <p:nvPr/>
            </p:nvSpPr>
            <p:spPr bwMode="auto">
              <a:xfrm>
                <a:off x="6305550" y="1492251"/>
                <a:ext cx="180975" cy="157163"/>
              </a:xfrm>
              <a:custGeom>
                <a:avLst/>
                <a:gdLst>
                  <a:gd name="T0" fmla="*/ 9 w 15"/>
                  <a:gd name="T1" fmla="*/ 6 h 13"/>
                  <a:gd name="T2" fmla="*/ 11 w 15"/>
                  <a:gd name="T3" fmla="*/ 1 h 13"/>
                  <a:gd name="T4" fmla="*/ 13 w 15"/>
                  <a:gd name="T5" fmla="*/ 13 h 13"/>
                  <a:gd name="T6" fmla="*/ 9 w 15"/>
                  <a:gd name="T7" fmla="*/ 6 h 13"/>
                </a:gdLst>
                <a:ahLst/>
                <a:cxnLst>
                  <a:cxn ang="0">
                    <a:pos x="T0" y="T1"/>
                  </a:cxn>
                  <a:cxn ang="0">
                    <a:pos x="T2" y="T3"/>
                  </a:cxn>
                  <a:cxn ang="0">
                    <a:pos x="T4" y="T5"/>
                  </a:cxn>
                  <a:cxn ang="0">
                    <a:pos x="T6" y="T7"/>
                  </a:cxn>
                </a:cxnLst>
                <a:rect l="0" t="0" r="r" b="b"/>
                <a:pathLst>
                  <a:path w="15" h="13">
                    <a:moveTo>
                      <a:pt x="9" y="6"/>
                    </a:moveTo>
                    <a:cubicBezTo>
                      <a:pt x="9" y="6"/>
                      <a:pt x="9" y="2"/>
                      <a:pt x="11" y="1"/>
                    </a:cubicBezTo>
                    <a:cubicBezTo>
                      <a:pt x="15" y="0"/>
                      <a:pt x="14" y="13"/>
                      <a:pt x="13" y="13"/>
                    </a:cubicBezTo>
                    <a:cubicBezTo>
                      <a:pt x="0" y="10"/>
                      <a:pt x="5" y="1"/>
                      <a:pt x="9" y="6"/>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0" name="Freeform 171"/>
              <p:cNvSpPr/>
              <p:nvPr/>
            </p:nvSpPr>
            <p:spPr bwMode="auto">
              <a:xfrm>
                <a:off x="6680200" y="1828801"/>
                <a:ext cx="119063"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5"/>
                      <a:pt x="5" y="0"/>
                    </a:cubicBezTo>
                    <a:cubicBezTo>
                      <a:pt x="5" y="5"/>
                      <a:pt x="6" y="5"/>
                      <a:pt x="10" y="5"/>
                    </a:cubicBezTo>
                    <a:cubicBezTo>
                      <a:pt x="6" y="5"/>
                      <a:pt x="5" y="6"/>
                      <a:pt x="5" y="10"/>
                    </a:cubicBezTo>
                    <a:cubicBezTo>
                      <a:pt x="5" y="6"/>
                      <a:pt x="5"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1" name="Freeform 172"/>
              <p:cNvSpPr>
                <a:spLocks noEditPoints="1"/>
              </p:cNvSpPr>
              <p:nvPr/>
            </p:nvSpPr>
            <p:spPr bwMode="auto">
              <a:xfrm>
                <a:off x="7124700" y="2286001"/>
                <a:ext cx="288925" cy="528638"/>
              </a:xfrm>
              <a:custGeom>
                <a:avLst/>
                <a:gdLst>
                  <a:gd name="T0" fmla="*/ 3 w 24"/>
                  <a:gd name="T1" fmla="*/ 14 h 44"/>
                  <a:gd name="T2" fmla="*/ 1 w 24"/>
                  <a:gd name="T3" fmla="*/ 14 h 44"/>
                  <a:gd name="T4" fmla="*/ 6 w 24"/>
                  <a:gd name="T5" fmla="*/ 21 h 44"/>
                  <a:gd name="T6" fmla="*/ 7 w 24"/>
                  <a:gd name="T7" fmla="*/ 28 h 44"/>
                  <a:gd name="T8" fmla="*/ 8 w 24"/>
                  <a:gd name="T9" fmla="*/ 35 h 44"/>
                  <a:gd name="T10" fmla="*/ 9 w 24"/>
                  <a:gd name="T11" fmla="*/ 39 h 44"/>
                  <a:gd name="T12" fmla="*/ 6 w 24"/>
                  <a:gd name="T13" fmla="*/ 37 h 44"/>
                  <a:gd name="T14" fmla="*/ 3 w 24"/>
                  <a:gd name="T15" fmla="*/ 34 h 44"/>
                  <a:gd name="T16" fmla="*/ 6 w 24"/>
                  <a:gd name="T17" fmla="*/ 39 h 44"/>
                  <a:gd name="T18" fmla="*/ 12 w 24"/>
                  <a:gd name="T19" fmla="*/ 43 h 44"/>
                  <a:gd name="T20" fmla="*/ 19 w 24"/>
                  <a:gd name="T21" fmla="*/ 41 h 44"/>
                  <a:gd name="T22" fmla="*/ 22 w 24"/>
                  <a:gd name="T23" fmla="*/ 44 h 44"/>
                  <a:gd name="T24" fmla="*/ 19 w 24"/>
                  <a:gd name="T25" fmla="*/ 39 h 44"/>
                  <a:gd name="T26" fmla="*/ 18 w 24"/>
                  <a:gd name="T27" fmla="*/ 38 h 44"/>
                  <a:gd name="T28" fmla="*/ 19 w 24"/>
                  <a:gd name="T29" fmla="*/ 33 h 44"/>
                  <a:gd name="T30" fmla="*/ 22 w 24"/>
                  <a:gd name="T31" fmla="*/ 30 h 44"/>
                  <a:gd name="T32" fmla="*/ 22 w 24"/>
                  <a:gd name="T33" fmla="*/ 29 h 44"/>
                  <a:gd name="T34" fmla="*/ 20 w 24"/>
                  <a:gd name="T35" fmla="*/ 27 h 44"/>
                  <a:gd name="T36" fmla="*/ 19 w 24"/>
                  <a:gd name="T37" fmla="*/ 30 h 44"/>
                  <a:gd name="T38" fmla="*/ 18 w 24"/>
                  <a:gd name="T39" fmla="*/ 26 h 44"/>
                  <a:gd name="T40" fmla="*/ 18 w 24"/>
                  <a:gd name="T41" fmla="*/ 34 h 44"/>
                  <a:gd name="T42" fmla="*/ 14 w 24"/>
                  <a:gd name="T43" fmla="*/ 42 h 44"/>
                  <a:gd name="T44" fmla="*/ 18 w 24"/>
                  <a:gd name="T45" fmla="*/ 37 h 44"/>
                  <a:gd name="T46" fmla="*/ 15 w 24"/>
                  <a:gd name="T47" fmla="*/ 38 h 44"/>
                  <a:gd name="T48" fmla="*/ 15 w 24"/>
                  <a:gd name="T49" fmla="*/ 26 h 44"/>
                  <a:gd name="T50" fmla="*/ 21 w 24"/>
                  <a:gd name="T51" fmla="*/ 19 h 44"/>
                  <a:gd name="T52" fmla="*/ 19 w 24"/>
                  <a:gd name="T53" fmla="*/ 19 h 44"/>
                  <a:gd name="T54" fmla="*/ 20 w 24"/>
                  <a:gd name="T55" fmla="*/ 16 h 44"/>
                  <a:gd name="T56" fmla="*/ 18 w 24"/>
                  <a:gd name="T57" fmla="*/ 18 h 44"/>
                  <a:gd name="T58" fmla="*/ 18 w 24"/>
                  <a:gd name="T59" fmla="*/ 16 h 44"/>
                  <a:gd name="T60" fmla="*/ 17 w 24"/>
                  <a:gd name="T61" fmla="*/ 17 h 44"/>
                  <a:gd name="T62" fmla="*/ 17 w 24"/>
                  <a:gd name="T63" fmla="*/ 20 h 44"/>
                  <a:gd name="T64" fmla="*/ 14 w 24"/>
                  <a:gd name="T65" fmla="*/ 25 h 44"/>
                  <a:gd name="T66" fmla="*/ 13 w 24"/>
                  <a:gd name="T67" fmla="*/ 31 h 44"/>
                  <a:gd name="T68" fmla="*/ 14 w 24"/>
                  <a:gd name="T69" fmla="*/ 40 h 44"/>
                  <a:gd name="T70" fmla="*/ 12 w 24"/>
                  <a:gd name="T71" fmla="*/ 42 h 44"/>
                  <a:gd name="T72" fmla="*/ 11 w 24"/>
                  <a:gd name="T73" fmla="*/ 42 h 44"/>
                  <a:gd name="T74" fmla="*/ 12 w 24"/>
                  <a:gd name="T75" fmla="*/ 34 h 44"/>
                  <a:gd name="T76" fmla="*/ 11 w 24"/>
                  <a:gd name="T77" fmla="*/ 32 h 44"/>
                  <a:gd name="T78" fmla="*/ 10 w 24"/>
                  <a:gd name="T79" fmla="*/ 38 h 44"/>
                  <a:gd name="T80" fmla="*/ 9 w 24"/>
                  <a:gd name="T81" fmla="*/ 31 h 44"/>
                  <a:gd name="T82" fmla="*/ 9 w 24"/>
                  <a:gd name="T83" fmla="*/ 25 h 44"/>
                  <a:gd name="T84" fmla="*/ 11 w 24"/>
                  <a:gd name="T85" fmla="*/ 17 h 44"/>
                  <a:gd name="T86" fmla="*/ 12 w 24"/>
                  <a:gd name="T87" fmla="*/ 9 h 44"/>
                  <a:gd name="T88" fmla="*/ 12 w 24"/>
                  <a:gd name="T89" fmla="*/ 1 h 44"/>
                  <a:gd name="T90" fmla="*/ 12 w 24"/>
                  <a:gd name="T91" fmla="*/ 2 h 44"/>
                  <a:gd name="T92" fmla="*/ 9 w 24"/>
                  <a:gd name="T93" fmla="*/ 2 h 44"/>
                  <a:gd name="T94" fmla="*/ 8 w 24"/>
                  <a:gd name="T95" fmla="*/ 2 h 44"/>
                  <a:gd name="T96" fmla="*/ 6 w 24"/>
                  <a:gd name="T97" fmla="*/ 3 h 44"/>
                  <a:gd name="T98" fmla="*/ 7 w 24"/>
                  <a:gd name="T99" fmla="*/ 6 h 44"/>
                  <a:gd name="T100" fmla="*/ 10 w 24"/>
                  <a:gd name="T101" fmla="*/ 7 h 44"/>
                  <a:gd name="T102" fmla="*/ 11 w 24"/>
                  <a:gd name="T103" fmla="*/ 15 h 44"/>
                  <a:gd name="T104" fmla="*/ 9 w 24"/>
                  <a:gd name="T105" fmla="*/ 22 h 44"/>
                  <a:gd name="T106" fmla="*/ 7 w 24"/>
                  <a:gd name="T107" fmla="*/ 22 h 44"/>
                  <a:gd name="T108" fmla="*/ 6 w 24"/>
                  <a:gd name="T109" fmla="*/ 18 h 44"/>
                  <a:gd name="T110" fmla="*/ 6 w 24"/>
                  <a:gd name="T111" fmla="*/ 10 h 44"/>
                  <a:gd name="T112" fmla="*/ 6 w 24"/>
                  <a:gd name="T113" fmla="*/ 12 h 44"/>
                  <a:gd name="T114" fmla="*/ 4 w 24"/>
                  <a:gd name="T115" fmla="*/ 10 h 44"/>
                  <a:gd name="T116" fmla="*/ 8 w 24"/>
                  <a:gd name="T117" fmla="*/ 1 h 44"/>
                  <a:gd name="T118" fmla="*/ 11 w 24"/>
                  <a:gd name="T119"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 h="44">
                    <a:moveTo>
                      <a:pt x="3" y="12"/>
                    </a:moveTo>
                    <a:cubicBezTo>
                      <a:pt x="3" y="12"/>
                      <a:pt x="3" y="11"/>
                      <a:pt x="3" y="11"/>
                    </a:cubicBezTo>
                    <a:cubicBezTo>
                      <a:pt x="3" y="10"/>
                      <a:pt x="3" y="10"/>
                      <a:pt x="3" y="10"/>
                    </a:cubicBezTo>
                    <a:cubicBezTo>
                      <a:pt x="3" y="10"/>
                      <a:pt x="3" y="10"/>
                      <a:pt x="3" y="10"/>
                    </a:cubicBezTo>
                    <a:cubicBezTo>
                      <a:pt x="3" y="9"/>
                      <a:pt x="2" y="9"/>
                      <a:pt x="2" y="10"/>
                    </a:cubicBezTo>
                    <a:cubicBezTo>
                      <a:pt x="2" y="10"/>
                      <a:pt x="2" y="10"/>
                      <a:pt x="3" y="10"/>
                    </a:cubicBezTo>
                    <a:cubicBezTo>
                      <a:pt x="2" y="11"/>
                      <a:pt x="2" y="12"/>
                      <a:pt x="3" y="13"/>
                    </a:cubicBezTo>
                    <a:cubicBezTo>
                      <a:pt x="3" y="13"/>
                      <a:pt x="3" y="13"/>
                      <a:pt x="3" y="13"/>
                    </a:cubicBezTo>
                    <a:cubicBezTo>
                      <a:pt x="2" y="13"/>
                      <a:pt x="2" y="12"/>
                      <a:pt x="2" y="11"/>
                    </a:cubicBezTo>
                    <a:cubicBezTo>
                      <a:pt x="2" y="11"/>
                      <a:pt x="2" y="12"/>
                      <a:pt x="2" y="12"/>
                    </a:cubicBezTo>
                    <a:cubicBezTo>
                      <a:pt x="2" y="13"/>
                      <a:pt x="2" y="13"/>
                      <a:pt x="3" y="14"/>
                    </a:cubicBezTo>
                    <a:cubicBezTo>
                      <a:pt x="3" y="14"/>
                      <a:pt x="2" y="14"/>
                      <a:pt x="2" y="14"/>
                    </a:cubicBezTo>
                    <a:cubicBezTo>
                      <a:pt x="1" y="13"/>
                      <a:pt x="1" y="13"/>
                      <a:pt x="1" y="12"/>
                    </a:cubicBezTo>
                    <a:cubicBezTo>
                      <a:pt x="1" y="12"/>
                      <a:pt x="1" y="12"/>
                      <a:pt x="1" y="12"/>
                    </a:cubicBezTo>
                    <a:cubicBezTo>
                      <a:pt x="1" y="11"/>
                      <a:pt x="1" y="11"/>
                      <a:pt x="1" y="10"/>
                    </a:cubicBezTo>
                    <a:cubicBezTo>
                      <a:pt x="1" y="10"/>
                      <a:pt x="1" y="10"/>
                      <a:pt x="1" y="10"/>
                    </a:cubicBezTo>
                    <a:cubicBezTo>
                      <a:pt x="1" y="10"/>
                      <a:pt x="1" y="10"/>
                      <a:pt x="1" y="10"/>
                    </a:cubicBezTo>
                    <a:cubicBezTo>
                      <a:pt x="1" y="10"/>
                      <a:pt x="1" y="10"/>
                      <a:pt x="1" y="10"/>
                    </a:cubicBezTo>
                    <a:cubicBezTo>
                      <a:pt x="1" y="10"/>
                      <a:pt x="1" y="10"/>
                      <a:pt x="1" y="10"/>
                    </a:cubicBezTo>
                    <a:cubicBezTo>
                      <a:pt x="0" y="11"/>
                      <a:pt x="0" y="13"/>
                      <a:pt x="1" y="13"/>
                    </a:cubicBezTo>
                    <a:cubicBezTo>
                      <a:pt x="1" y="14"/>
                      <a:pt x="2" y="14"/>
                      <a:pt x="2" y="14"/>
                    </a:cubicBezTo>
                    <a:cubicBezTo>
                      <a:pt x="2" y="14"/>
                      <a:pt x="1" y="14"/>
                      <a:pt x="1" y="14"/>
                    </a:cubicBezTo>
                    <a:cubicBezTo>
                      <a:pt x="1" y="14"/>
                      <a:pt x="1" y="13"/>
                      <a:pt x="0" y="13"/>
                    </a:cubicBezTo>
                    <a:cubicBezTo>
                      <a:pt x="0" y="13"/>
                      <a:pt x="0" y="13"/>
                      <a:pt x="0" y="14"/>
                    </a:cubicBezTo>
                    <a:cubicBezTo>
                      <a:pt x="1" y="14"/>
                      <a:pt x="1" y="15"/>
                      <a:pt x="2" y="15"/>
                    </a:cubicBezTo>
                    <a:cubicBezTo>
                      <a:pt x="2" y="15"/>
                      <a:pt x="3" y="14"/>
                      <a:pt x="3" y="14"/>
                    </a:cubicBezTo>
                    <a:cubicBezTo>
                      <a:pt x="3" y="14"/>
                      <a:pt x="3" y="14"/>
                      <a:pt x="3" y="14"/>
                    </a:cubicBezTo>
                    <a:cubicBezTo>
                      <a:pt x="3" y="14"/>
                      <a:pt x="3" y="14"/>
                      <a:pt x="4" y="14"/>
                    </a:cubicBezTo>
                    <a:cubicBezTo>
                      <a:pt x="4" y="14"/>
                      <a:pt x="5" y="15"/>
                      <a:pt x="5" y="16"/>
                    </a:cubicBezTo>
                    <a:cubicBezTo>
                      <a:pt x="5" y="16"/>
                      <a:pt x="5" y="15"/>
                      <a:pt x="4" y="15"/>
                    </a:cubicBezTo>
                    <a:cubicBezTo>
                      <a:pt x="4" y="16"/>
                      <a:pt x="5" y="16"/>
                      <a:pt x="5" y="17"/>
                    </a:cubicBezTo>
                    <a:cubicBezTo>
                      <a:pt x="5" y="17"/>
                      <a:pt x="5" y="17"/>
                      <a:pt x="6" y="17"/>
                    </a:cubicBezTo>
                    <a:cubicBezTo>
                      <a:pt x="6" y="18"/>
                      <a:pt x="6" y="20"/>
                      <a:pt x="6" y="21"/>
                    </a:cubicBezTo>
                    <a:cubicBezTo>
                      <a:pt x="6" y="21"/>
                      <a:pt x="5" y="20"/>
                      <a:pt x="5" y="20"/>
                    </a:cubicBezTo>
                    <a:cubicBezTo>
                      <a:pt x="5" y="21"/>
                      <a:pt x="5" y="21"/>
                      <a:pt x="5" y="21"/>
                    </a:cubicBezTo>
                    <a:cubicBezTo>
                      <a:pt x="6" y="21"/>
                      <a:pt x="6" y="22"/>
                      <a:pt x="6" y="22"/>
                    </a:cubicBezTo>
                    <a:cubicBezTo>
                      <a:pt x="6" y="22"/>
                      <a:pt x="6" y="22"/>
                      <a:pt x="6" y="22"/>
                    </a:cubicBezTo>
                    <a:cubicBezTo>
                      <a:pt x="6" y="22"/>
                      <a:pt x="7" y="22"/>
                      <a:pt x="7" y="23"/>
                    </a:cubicBezTo>
                    <a:cubicBezTo>
                      <a:pt x="7" y="23"/>
                      <a:pt x="7" y="23"/>
                      <a:pt x="7" y="23"/>
                    </a:cubicBezTo>
                    <a:cubicBezTo>
                      <a:pt x="7" y="24"/>
                      <a:pt x="7" y="24"/>
                      <a:pt x="7" y="24"/>
                    </a:cubicBezTo>
                    <a:cubicBezTo>
                      <a:pt x="7" y="24"/>
                      <a:pt x="7" y="24"/>
                      <a:pt x="8" y="24"/>
                    </a:cubicBezTo>
                    <a:cubicBezTo>
                      <a:pt x="8" y="25"/>
                      <a:pt x="8" y="25"/>
                      <a:pt x="8" y="25"/>
                    </a:cubicBezTo>
                    <a:cubicBezTo>
                      <a:pt x="8" y="27"/>
                      <a:pt x="8" y="28"/>
                      <a:pt x="8" y="29"/>
                    </a:cubicBezTo>
                    <a:cubicBezTo>
                      <a:pt x="8" y="29"/>
                      <a:pt x="8" y="28"/>
                      <a:pt x="7" y="28"/>
                    </a:cubicBezTo>
                    <a:cubicBezTo>
                      <a:pt x="7" y="28"/>
                      <a:pt x="7" y="28"/>
                      <a:pt x="7" y="28"/>
                    </a:cubicBezTo>
                    <a:cubicBezTo>
                      <a:pt x="7" y="28"/>
                      <a:pt x="7" y="28"/>
                      <a:pt x="7" y="28"/>
                    </a:cubicBezTo>
                    <a:cubicBezTo>
                      <a:pt x="7" y="29"/>
                      <a:pt x="8" y="29"/>
                      <a:pt x="7" y="29"/>
                    </a:cubicBezTo>
                    <a:cubicBezTo>
                      <a:pt x="8" y="30"/>
                      <a:pt x="8" y="30"/>
                      <a:pt x="8" y="30"/>
                    </a:cubicBezTo>
                    <a:cubicBezTo>
                      <a:pt x="8" y="30"/>
                      <a:pt x="8" y="30"/>
                      <a:pt x="8" y="30"/>
                    </a:cubicBezTo>
                    <a:cubicBezTo>
                      <a:pt x="8" y="31"/>
                      <a:pt x="7" y="32"/>
                      <a:pt x="8" y="33"/>
                    </a:cubicBezTo>
                    <a:cubicBezTo>
                      <a:pt x="7" y="32"/>
                      <a:pt x="7" y="32"/>
                      <a:pt x="7" y="32"/>
                    </a:cubicBezTo>
                    <a:cubicBezTo>
                      <a:pt x="7" y="32"/>
                      <a:pt x="7" y="32"/>
                      <a:pt x="7" y="33"/>
                    </a:cubicBezTo>
                    <a:cubicBezTo>
                      <a:pt x="7" y="33"/>
                      <a:pt x="7" y="33"/>
                      <a:pt x="7" y="33"/>
                    </a:cubicBezTo>
                    <a:cubicBezTo>
                      <a:pt x="7" y="33"/>
                      <a:pt x="8" y="34"/>
                      <a:pt x="8" y="34"/>
                    </a:cubicBezTo>
                    <a:cubicBezTo>
                      <a:pt x="8" y="34"/>
                      <a:pt x="8" y="35"/>
                      <a:pt x="8" y="35"/>
                    </a:cubicBezTo>
                    <a:cubicBezTo>
                      <a:pt x="8" y="35"/>
                      <a:pt x="8" y="36"/>
                      <a:pt x="8" y="36"/>
                    </a:cubicBezTo>
                    <a:cubicBezTo>
                      <a:pt x="8" y="36"/>
                      <a:pt x="8" y="36"/>
                      <a:pt x="8" y="36"/>
                    </a:cubicBezTo>
                    <a:cubicBezTo>
                      <a:pt x="8" y="36"/>
                      <a:pt x="7" y="36"/>
                      <a:pt x="8" y="36"/>
                    </a:cubicBezTo>
                    <a:cubicBezTo>
                      <a:pt x="8" y="36"/>
                      <a:pt x="8" y="36"/>
                      <a:pt x="8" y="36"/>
                    </a:cubicBezTo>
                    <a:cubicBezTo>
                      <a:pt x="8" y="37"/>
                      <a:pt x="8" y="37"/>
                      <a:pt x="8" y="37"/>
                    </a:cubicBezTo>
                    <a:cubicBezTo>
                      <a:pt x="9" y="37"/>
                      <a:pt x="8" y="37"/>
                      <a:pt x="9" y="37"/>
                    </a:cubicBezTo>
                    <a:cubicBezTo>
                      <a:pt x="9" y="37"/>
                      <a:pt x="9" y="37"/>
                      <a:pt x="9" y="38"/>
                    </a:cubicBezTo>
                    <a:cubicBezTo>
                      <a:pt x="9" y="38"/>
                      <a:pt x="9" y="38"/>
                      <a:pt x="9" y="38"/>
                    </a:cubicBezTo>
                    <a:cubicBezTo>
                      <a:pt x="9" y="38"/>
                      <a:pt x="9" y="38"/>
                      <a:pt x="9" y="38"/>
                    </a:cubicBezTo>
                    <a:cubicBezTo>
                      <a:pt x="9" y="38"/>
                      <a:pt x="9" y="38"/>
                      <a:pt x="9" y="39"/>
                    </a:cubicBezTo>
                    <a:cubicBezTo>
                      <a:pt x="9" y="39"/>
                      <a:pt x="9" y="39"/>
                      <a:pt x="9" y="39"/>
                    </a:cubicBezTo>
                    <a:cubicBezTo>
                      <a:pt x="9" y="40"/>
                      <a:pt x="10" y="40"/>
                      <a:pt x="10" y="41"/>
                    </a:cubicBezTo>
                    <a:cubicBezTo>
                      <a:pt x="10" y="41"/>
                      <a:pt x="10" y="41"/>
                      <a:pt x="9" y="41"/>
                    </a:cubicBezTo>
                    <a:cubicBezTo>
                      <a:pt x="9" y="40"/>
                      <a:pt x="9" y="39"/>
                      <a:pt x="8" y="39"/>
                    </a:cubicBezTo>
                    <a:cubicBezTo>
                      <a:pt x="8" y="39"/>
                      <a:pt x="8" y="40"/>
                      <a:pt x="8" y="40"/>
                    </a:cubicBezTo>
                    <a:cubicBezTo>
                      <a:pt x="8" y="40"/>
                      <a:pt x="8" y="40"/>
                      <a:pt x="8" y="40"/>
                    </a:cubicBezTo>
                    <a:cubicBezTo>
                      <a:pt x="8" y="40"/>
                      <a:pt x="8" y="40"/>
                      <a:pt x="8" y="40"/>
                    </a:cubicBezTo>
                    <a:cubicBezTo>
                      <a:pt x="8" y="40"/>
                      <a:pt x="7" y="39"/>
                      <a:pt x="7" y="39"/>
                    </a:cubicBezTo>
                    <a:cubicBezTo>
                      <a:pt x="7" y="39"/>
                      <a:pt x="7" y="39"/>
                      <a:pt x="7" y="39"/>
                    </a:cubicBezTo>
                    <a:cubicBezTo>
                      <a:pt x="7" y="39"/>
                      <a:pt x="7" y="39"/>
                      <a:pt x="7" y="39"/>
                    </a:cubicBezTo>
                    <a:cubicBezTo>
                      <a:pt x="7" y="38"/>
                      <a:pt x="7" y="38"/>
                      <a:pt x="6" y="38"/>
                    </a:cubicBezTo>
                    <a:cubicBezTo>
                      <a:pt x="6" y="38"/>
                      <a:pt x="6" y="37"/>
                      <a:pt x="6" y="37"/>
                    </a:cubicBezTo>
                    <a:cubicBezTo>
                      <a:pt x="6" y="37"/>
                      <a:pt x="6" y="37"/>
                      <a:pt x="6" y="36"/>
                    </a:cubicBezTo>
                    <a:cubicBezTo>
                      <a:pt x="6" y="36"/>
                      <a:pt x="7" y="36"/>
                      <a:pt x="6" y="36"/>
                    </a:cubicBezTo>
                    <a:cubicBezTo>
                      <a:pt x="6" y="36"/>
                      <a:pt x="6" y="36"/>
                      <a:pt x="6" y="37"/>
                    </a:cubicBezTo>
                    <a:cubicBezTo>
                      <a:pt x="6" y="37"/>
                      <a:pt x="6" y="36"/>
                      <a:pt x="6" y="36"/>
                    </a:cubicBezTo>
                    <a:cubicBezTo>
                      <a:pt x="6" y="36"/>
                      <a:pt x="5" y="35"/>
                      <a:pt x="5" y="35"/>
                    </a:cubicBezTo>
                    <a:cubicBezTo>
                      <a:pt x="5" y="35"/>
                      <a:pt x="5" y="34"/>
                      <a:pt x="5" y="34"/>
                    </a:cubicBezTo>
                    <a:cubicBezTo>
                      <a:pt x="5" y="34"/>
                      <a:pt x="5" y="34"/>
                      <a:pt x="5" y="34"/>
                    </a:cubicBezTo>
                    <a:cubicBezTo>
                      <a:pt x="4" y="34"/>
                      <a:pt x="4" y="34"/>
                      <a:pt x="5" y="34"/>
                    </a:cubicBezTo>
                    <a:cubicBezTo>
                      <a:pt x="4" y="34"/>
                      <a:pt x="4" y="34"/>
                      <a:pt x="4" y="34"/>
                    </a:cubicBezTo>
                    <a:cubicBezTo>
                      <a:pt x="4" y="34"/>
                      <a:pt x="3" y="34"/>
                      <a:pt x="3" y="33"/>
                    </a:cubicBezTo>
                    <a:cubicBezTo>
                      <a:pt x="3" y="33"/>
                      <a:pt x="3" y="34"/>
                      <a:pt x="3" y="34"/>
                    </a:cubicBezTo>
                    <a:cubicBezTo>
                      <a:pt x="3" y="34"/>
                      <a:pt x="3" y="34"/>
                      <a:pt x="3" y="34"/>
                    </a:cubicBezTo>
                    <a:cubicBezTo>
                      <a:pt x="3" y="34"/>
                      <a:pt x="3" y="35"/>
                      <a:pt x="4" y="35"/>
                    </a:cubicBezTo>
                    <a:cubicBezTo>
                      <a:pt x="4" y="35"/>
                      <a:pt x="4" y="35"/>
                      <a:pt x="4" y="35"/>
                    </a:cubicBezTo>
                    <a:cubicBezTo>
                      <a:pt x="4" y="35"/>
                      <a:pt x="3" y="35"/>
                      <a:pt x="3" y="35"/>
                    </a:cubicBezTo>
                    <a:cubicBezTo>
                      <a:pt x="4" y="36"/>
                      <a:pt x="4" y="36"/>
                      <a:pt x="5" y="36"/>
                    </a:cubicBezTo>
                    <a:cubicBezTo>
                      <a:pt x="5" y="36"/>
                      <a:pt x="5" y="36"/>
                      <a:pt x="5" y="36"/>
                    </a:cubicBezTo>
                    <a:cubicBezTo>
                      <a:pt x="6" y="36"/>
                      <a:pt x="6" y="37"/>
                      <a:pt x="6" y="38"/>
                    </a:cubicBezTo>
                    <a:cubicBezTo>
                      <a:pt x="6" y="38"/>
                      <a:pt x="5" y="37"/>
                      <a:pt x="5" y="38"/>
                    </a:cubicBezTo>
                    <a:cubicBezTo>
                      <a:pt x="5" y="38"/>
                      <a:pt x="5" y="38"/>
                      <a:pt x="5" y="38"/>
                    </a:cubicBezTo>
                    <a:cubicBezTo>
                      <a:pt x="6" y="38"/>
                      <a:pt x="6" y="38"/>
                      <a:pt x="6" y="38"/>
                    </a:cubicBezTo>
                    <a:cubicBezTo>
                      <a:pt x="6" y="39"/>
                      <a:pt x="6" y="39"/>
                      <a:pt x="6" y="39"/>
                    </a:cubicBezTo>
                    <a:cubicBezTo>
                      <a:pt x="7" y="39"/>
                      <a:pt x="7" y="39"/>
                      <a:pt x="7" y="39"/>
                    </a:cubicBezTo>
                    <a:cubicBezTo>
                      <a:pt x="7" y="40"/>
                      <a:pt x="7" y="40"/>
                      <a:pt x="7" y="40"/>
                    </a:cubicBezTo>
                    <a:cubicBezTo>
                      <a:pt x="7" y="40"/>
                      <a:pt x="7" y="40"/>
                      <a:pt x="7" y="40"/>
                    </a:cubicBezTo>
                    <a:cubicBezTo>
                      <a:pt x="7" y="40"/>
                      <a:pt x="7" y="40"/>
                      <a:pt x="6" y="40"/>
                    </a:cubicBezTo>
                    <a:cubicBezTo>
                      <a:pt x="7" y="40"/>
                      <a:pt x="7" y="40"/>
                      <a:pt x="7" y="40"/>
                    </a:cubicBezTo>
                    <a:cubicBezTo>
                      <a:pt x="7" y="41"/>
                      <a:pt x="8" y="40"/>
                      <a:pt x="8" y="41"/>
                    </a:cubicBezTo>
                    <a:cubicBezTo>
                      <a:pt x="8" y="41"/>
                      <a:pt x="8" y="41"/>
                      <a:pt x="8" y="41"/>
                    </a:cubicBezTo>
                    <a:cubicBezTo>
                      <a:pt x="9" y="41"/>
                      <a:pt x="9" y="41"/>
                      <a:pt x="9" y="41"/>
                    </a:cubicBezTo>
                    <a:cubicBezTo>
                      <a:pt x="9" y="41"/>
                      <a:pt x="10" y="41"/>
                      <a:pt x="10" y="42"/>
                    </a:cubicBezTo>
                    <a:cubicBezTo>
                      <a:pt x="10" y="42"/>
                      <a:pt x="10" y="42"/>
                      <a:pt x="11" y="43"/>
                    </a:cubicBezTo>
                    <a:cubicBezTo>
                      <a:pt x="11" y="43"/>
                      <a:pt x="11" y="43"/>
                      <a:pt x="12" y="43"/>
                    </a:cubicBezTo>
                    <a:cubicBezTo>
                      <a:pt x="12" y="44"/>
                      <a:pt x="12" y="44"/>
                      <a:pt x="12" y="44"/>
                    </a:cubicBezTo>
                    <a:cubicBezTo>
                      <a:pt x="13" y="44"/>
                      <a:pt x="13" y="44"/>
                      <a:pt x="13" y="44"/>
                    </a:cubicBezTo>
                    <a:cubicBezTo>
                      <a:pt x="13" y="44"/>
                      <a:pt x="14" y="44"/>
                      <a:pt x="14" y="44"/>
                    </a:cubicBezTo>
                    <a:cubicBezTo>
                      <a:pt x="14" y="44"/>
                      <a:pt x="14" y="44"/>
                      <a:pt x="14" y="44"/>
                    </a:cubicBezTo>
                    <a:cubicBezTo>
                      <a:pt x="14" y="44"/>
                      <a:pt x="14" y="44"/>
                      <a:pt x="14" y="44"/>
                    </a:cubicBezTo>
                    <a:cubicBezTo>
                      <a:pt x="14" y="44"/>
                      <a:pt x="15" y="44"/>
                      <a:pt x="15" y="43"/>
                    </a:cubicBezTo>
                    <a:cubicBezTo>
                      <a:pt x="15" y="43"/>
                      <a:pt x="15" y="43"/>
                      <a:pt x="15" y="43"/>
                    </a:cubicBezTo>
                    <a:cubicBezTo>
                      <a:pt x="15" y="43"/>
                      <a:pt x="16" y="43"/>
                      <a:pt x="16" y="42"/>
                    </a:cubicBezTo>
                    <a:cubicBezTo>
                      <a:pt x="17" y="42"/>
                      <a:pt x="17" y="42"/>
                      <a:pt x="18" y="42"/>
                    </a:cubicBezTo>
                    <a:cubicBezTo>
                      <a:pt x="18" y="42"/>
                      <a:pt x="19" y="41"/>
                      <a:pt x="19" y="41"/>
                    </a:cubicBezTo>
                    <a:cubicBezTo>
                      <a:pt x="19" y="41"/>
                      <a:pt x="19" y="41"/>
                      <a:pt x="19" y="41"/>
                    </a:cubicBezTo>
                    <a:cubicBezTo>
                      <a:pt x="19" y="41"/>
                      <a:pt x="19" y="42"/>
                      <a:pt x="19" y="42"/>
                    </a:cubicBezTo>
                    <a:cubicBezTo>
                      <a:pt x="20" y="42"/>
                      <a:pt x="20" y="41"/>
                      <a:pt x="20" y="41"/>
                    </a:cubicBezTo>
                    <a:cubicBezTo>
                      <a:pt x="20" y="41"/>
                      <a:pt x="20" y="41"/>
                      <a:pt x="20" y="41"/>
                    </a:cubicBezTo>
                    <a:cubicBezTo>
                      <a:pt x="21" y="41"/>
                      <a:pt x="21" y="41"/>
                      <a:pt x="21" y="41"/>
                    </a:cubicBezTo>
                    <a:cubicBezTo>
                      <a:pt x="21" y="41"/>
                      <a:pt x="21" y="41"/>
                      <a:pt x="21" y="42"/>
                    </a:cubicBezTo>
                    <a:cubicBezTo>
                      <a:pt x="21" y="42"/>
                      <a:pt x="21" y="42"/>
                      <a:pt x="21" y="42"/>
                    </a:cubicBezTo>
                    <a:cubicBezTo>
                      <a:pt x="21" y="43"/>
                      <a:pt x="22" y="42"/>
                      <a:pt x="22" y="42"/>
                    </a:cubicBezTo>
                    <a:cubicBezTo>
                      <a:pt x="22" y="42"/>
                      <a:pt x="22" y="42"/>
                      <a:pt x="22" y="43"/>
                    </a:cubicBezTo>
                    <a:cubicBezTo>
                      <a:pt x="22" y="43"/>
                      <a:pt x="22" y="43"/>
                      <a:pt x="22" y="43"/>
                    </a:cubicBezTo>
                    <a:cubicBezTo>
                      <a:pt x="22" y="43"/>
                      <a:pt x="22" y="43"/>
                      <a:pt x="22" y="43"/>
                    </a:cubicBezTo>
                    <a:cubicBezTo>
                      <a:pt x="22" y="43"/>
                      <a:pt x="22" y="43"/>
                      <a:pt x="22" y="44"/>
                    </a:cubicBezTo>
                    <a:cubicBezTo>
                      <a:pt x="22" y="44"/>
                      <a:pt x="22" y="44"/>
                      <a:pt x="22" y="44"/>
                    </a:cubicBezTo>
                    <a:cubicBezTo>
                      <a:pt x="22" y="44"/>
                      <a:pt x="22" y="44"/>
                      <a:pt x="22" y="44"/>
                    </a:cubicBezTo>
                    <a:cubicBezTo>
                      <a:pt x="23" y="44"/>
                      <a:pt x="22" y="43"/>
                      <a:pt x="22" y="43"/>
                    </a:cubicBezTo>
                    <a:cubicBezTo>
                      <a:pt x="22" y="43"/>
                      <a:pt x="22" y="43"/>
                      <a:pt x="22" y="43"/>
                    </a:cubicBezTo>
                    <a:cubicBezTo>
                      <a:pt x="22" y="42"/>
                      <a:pt x="22" y="41"/>
                      <a:pt x="21" y="41"/>
                    </a:cubicBezTo>
                    <a:cubicBezTo>
                      <a:pt x="22" y="41"/>
                      <a:pt x="22" y="41"/>
                      <a:pt x="23" y="41"/>
                    </a:cubicBezTo>
                    <a:cubicBezTo>
                      <a:pt x="22" y="41"/>
                      <a:pt x="22" y="40"/>
                      <a:pt x="21" y="40"/>
                    </a:cubicBezTo>
                    <a:cubicBezTo>
                      <a:pt x="21" y="40"/>
                      <a:pt x="21" y="40"/>
                      <a:pt x="21" y="40"/>
                    </a:cubicBezTo>
                    <a:cubicBezTo>
                      <a:pt x="21" y="40"/>
                      <a:pt x="20" y="40"/>
                      <a:pt x="20" y="40"/>
                    </a:cubicBezTo>
                    <a:cubicBezTo>
                      <a:pt x="20" y="40"/>
                      <a:pt x="20" y="40"/>
                      <a:pt x="20" y="40"/>
                    </a:cubicBezTo>
                    <a:cubicBezTo>
                      <a:pt x="19" y="40"/>
                      <a:pt x="19" y="40"/>
                      <a:pt x="19" y="39"/>
                    </a:cubicBezTo>
                    <a:cubicBezTo>
                      <a:pt x="19" y="39"/>
                      <a:pt x="19" y="39"/>
                      <a:pt x="19" y="39"/>
                    </a:cubicBezTo>
                    <a:cubicBezTo>
                      <a:pt x="19" y="40"/>
                      <a:pt x="19" y="40"/>
                      <a:pt x="19" y="41"/>
                    </a:cubicBezTo>
                    <a:cubicBezTo>
                      <a:pt x="18" y="41"/>
                      <a:pt x="18" y="41"/>
                      <a:pt x="17" y="42"/>
                    </a:cubicBezTo>
                    <a:cubicBezTo>
                      <a:pt x="17" y="42"/>
                      <a:pt x="17" y="42"/>
                      <a:pt x="16" y="42"/>
                    </a:cubicBezTo>
                    <a:cubicBezTo>
                      <a:pt x="16" y="42"/>
                      <a:pt x="17" y="42"/>
                      <a:pt x="17" y="41"/>
                    </a:cubicBezTo>
                    <a:cubicBezTo>
                      <a:pt x="17" y="41"/>
                      <a:pt x="17" y="41"/>
                      <a:pt x="17" y="41"/>
                    </a:cubicBezTo>
                    <a:cubicBezTo>
                      <a:pt x="17" y="40"/>
                      <a:pt x="17" y="40"/>
                      <a:pt x="18" y="40"/>
                    </a:cubicBezTo>
                    <a:cubicBezTo>
                      <a:pt x="18" y="39"/>
                      <a:pt x="18" y="39"/>
                      <a:pt x="18" y="39"/>
                    </a:cubicBezTo>
                    <a:cubicBezTo>
                      <a:pt x="18" y="39"/>
                      <a:pt x="18" y="39"/>
                      <a:pt x="18" y="39"/>
                    </a:cubicBezTo>
                    <a:cubicBezTo>
                      <a:pt x="19" y="39"/>
                      <a:pt x="19" y="39"/>
                      <a:pt x="20" y="39"/>
                    </a:cubicBezTo>
                    <a:cubicBezTo>
                      <a:pt x="20" y="38"/>
                      <a:pt x="19" y="38"/>
                      <a:pt x="18" y="38"/>
                    </a:cubicBezTo>
                    <a:cubicBezTo>
                      <a:pt x="18" y="37"/>
                      <a:pt x="19" y="36"/>
                      <a:pt x="19" y="36"/>
                    </a:cubicBezTo>
                    <a:cubicBezTo>
                      <a:pt x="19" y="35"/>
                      <a:pt x="19" y="35"/>
                      <a:pt x="20" y="35"/>
                    </a:cubicBezTo>
                    <a:cubicBezTo>
                      <a:pt x="20" y="34"/>
                      <a:pt x="20" y="34"/>
                      <a:pt x="20" y="34"/>
                    </a:cubicBezTo>
                    <a:cubicBezTo>
                      <a:pt x="21" y="34"/>
                      <a:pt x="21" y="34"/>
                      <a:pt x="21" y="34"/>
                    </a:cubicBezTo>
                    <a:cubicBezTo>
                      <a:pt x="21" y="34"/>
                      <a:pt x="21" y="34"/>
                      <a:pt x="21" y="33"/>
                    </a:cubicBezTo>
                    <a:cubicBezTo>
                      <a:pt x="20" y="33"/>
                      <a:pt x="20" y="34"/>
                      <a:pt x="20" y="34"/>
                    </a:cubicBezTo>
                    <a:cubicBezTo>
                      <a:pt x="20" y="34"/>
                      <a:pt x="20" y="34"/>
                      <a:pt x="20" y="34"/>
                    </a:cubicBezTo>
                    <a:cubicBezTo>
                      <a:pt x="20" y="34"/>
                      <a:pt x="19" y="34"/>
                      <a:pt x="19" y="34"/>
                    </a:cubicBezTo>
                    <a:cubicBezTo>
                      <a:pt x="19" y="34"/>
                      <a:pt x="19" y="34"/>
                      <a:pt x="19" y="34"/>
                    </a:cubicBezTo>
                    <a:cubicBezTo>
                      <a:pt x="19" y="34"/>
                      <a:pt x="19" y="34"/>
                      <a:pt x="19" y="34"/>
                    </a:cubicBezTo>
                    <a:cubicBezTo>
                      <a:pt x="19" y="34"/>
                      <a:pt x="19" y="33"/>
                      <a:pt x="19" y="33"/>
                    </a:cubicBezTo>
                    <a:cubicBezTo>
                      <a:pt x="19" y="33"/>
                      <a:pt x="19" y="33"/>
                      <a:pt x="19" y="32"/>
                    </a:cubicBezTo>
                    <a:cubicBezTo>
                      <a:pt x="19" y="32"/>
                      <a:pt x="20" y="31"/>
                      <a:pt x="20" y="31"/>
                    </a:cubicBezTo>
                    <a:cubicBezTo>
                      <a:pt x="20" y="31"/>
                      <a:pt x="20" y="31"/>
                      <a:pt x="20" y="31"/>
                    </a:cubicBezTo>
                    <a:cubicBezTo>
                      <a:pt x="20" y="31"/>
                      <a:pt x="20" y="31"/>
                      <a:pt x="20" y="31"/>
                    </a:cubicBezTo>
                    <a:cubicBezTo>
                      <a:pt x="21" y="32"/>
                      <a:pt x="22" y="32"/>
                      <a:pt x="22" y="31"/>
                    </a:cubicBezTo>
                    <a:cubicBezTo>
                      <a:pt x="22" y="31"/>
                      <a:pt x="22" y="31"/>
                      <a:pt x="22" y="31"/>
                    </a:cubicBezTo>
                    <a:cubicBezTo>
                      <a:pt x="22" y="31"/>
                      <a:pt x="23" y="30"/>
                      <a:pt x="22" y="30"/>
                    </a:cubicBezTo>
                    <a:cubicBezTo>
                      <a:pt x="22" y="31"/>
                      <a:pt x="22" y="31"/>
                      <a:pt x="22" y="32"/>
                    </a:cubicBezTo>
                    <a:cubicBezTo>
                      <a:pt x="21" y="32"/>
                      <a:pt x="20" y="31"/>
                      <a:pt x="20" y="30"/>
                    </a:cubicBezTo>
                    <a:cubicBezTo>
                      <a:pt x="20" y="31"/>
                      <a:pt x="21" y="31"/>
                      <a:pt x="21" y="31"/>
                    </a:cubicBezTo>
                    <a:cubicBezTo>
                      <a:pt x="22" y="31"/>
                      <a:pt x="22" y="31"/>
                      <a:pt x="22" y="30"/>
                    </a:cubicBezTo>
                    <a:cubicBezTo>
                      <a:pt x="22" y="30"/>
                      <a:pt x="22" y="30"/>
                      <a:pt x="22" y="30"/>
                    </a:cubicBezTo>
                    <a:cubicBezTo>
                      <a:pt x="23" y="30"/>
                      <a:pt x="23" y="30"/>
                      <a:pt x="23" y="30"/>
                    </a:cubicBezTo>
                    <a:cubicBezTo>
                      <a:pt x="23" y="30"/>
                      <a:pt x="23" y="30"/>
                      <a:pt x="23" y="30"/>
                    </a:cubicBezTo>
                    <a:cubicBezTo>
                      <a:pt x="23" y="29"/>
                      <a:pt x="23" y="29"/>
                      <a:pt x="23" y="29"/>
                    </a:cubicBezTo>
                    <a:cubicBezTo>
                      <a:pt x="24" y="29"/>
                      <a:pt x="24" y="28"/>
                      <a:pt x="24" y="28"/>
                    </a:cubicBezTo>
                    <a:cubicBezTo>
                      <a:pt x="23" y="27"/>
                      <a:pt x="23" y="28"/>
                      <a:pt x="23" y="28"/>
                    </a:cubicBezTo>
                    <a:cubicBezTo>
                      <a:pt x="23" y="29"/>
                      <a:pt x="23" y="29"/>
                      <a:pt x="23" y="30"/>
                    </a:cubicBezTo>
                    <a:cubicBezTo>
                      <a:pt x="22" y="30"/>
                      <a:pt x="22" y="30"/>
                      <a:pt x="22" y="30"/>
                    </a:cubicBezTo>
                    <a:cubicBezTo>
                      <a:pt x="22" y="30"/>
                      <a:pt x="21" y="31"/>
                      <a:pt x="21" y="31"/>
                    </a:cubicBezTo>
                    <a:cubicBezTo>
                      <a:pt x="21" y="31"/>
                      <a:pt x="21" y="30"/>
                      <a:pt x="20" y="30"/>
                    </a:cubicBezTo>
                    <a:cubicBezTo>
                      <a:pt x="21" y="30"/>
                      <a:pt x="22" y="30"/>
                      <a:pt x="22" y="29"/>
                    </a:cubicBezTo>
                    <a:cubicBezTo>
                      <a:pt x="22" y="29"/>
                      <a:pt x="23" y="28"/>
                      <a:pt x="22" y="28"/>
                    </a:cubicBezTo>
                    <a:cubicBezTo>
                      <a:pt x="21" y="28"/>
                      <a:pt x="21" y="29"/>
                      <a:pt x="22" y="29"/>
                    </a:cubicBezTo>
                    <a:cubicBezTo>
                      <a:pt x="22" y="30"/>
                      <a:pt x="21" y="30"/>
                      <a:pt x="20" y="30"/>
                    </a:cubicBezTo>
                    <a:cubicBezTo>
                      <a:pt x="21" y="29"/>
                      <a:pt x="21" y="29"/>
                      <a:pt x="21" y="28"/>
                    </a:cubicBezTo>
                    <a:cubicBezTo>
                      <a:pt x="21" y="28"/>
                      <a:pt x="21" y="28"/>
                      <a:pt x="21" y="28"/>
                    </a:cubicBezTo>
                    <a:cubicBezTo>
                      <a:pt x="21" y="28"/>
                      <a:pt x="21" y="28"/>
                      <a:pt x="21" y="27"/>
                    </a:cubicBezTo>
                    <a:cubicBezTo>
                      <a:pt x="21" y="27"/>
                      <a:pt x="21" y="27"/>
                      <a:pt x="21" y="28"/>
                    </a:cubicBezTo>
                    <a:cubicBezTo>
                      <a:pt x="20" y="28"/>
                      <a:pt x="21" y="28"/>
                      <a:pt x="21" y="28"/>
                    </a:cubicBezTo>
                    <a:cubicBezTo>
                      <a:pt x="21" y="29"/>
                      <a:pt x="20" y="29"/>
                      <a:pt x="20" y="29"/>
                    </a:cubicBezTo>
                    <a:cubicBezTo>
                      <a:pt x="20" y="29"/>
                      <a:pt x="20" y="29"/>
                      <a:pt x="20" y="28"/>
                    </a:cubicBezTo>
                    <a:cubicBezTo>
                      <a:pt x="20" y="28"/>
                      <a:pt x="20" y="27"/>
                      <a:pt x="20" y="27"/>
                    </a:cubicBezTo>
                    <a:cubicBezTo>
                      <a:pt x="21" y="27"/>
                      <a:pt x="21" y="27"/>
                      <a:pt x="21" y="27"/>
                    </a:cubicBezTo>
                    <a:cubicBezTo>
                      <a:pt x="21" y="26"/>
                      <a:pt x="21" y="26"/>
                      <a:pt x="20" y="26"/>
                    </a:cubicBezTo>
                    <a:cubicBezTo>
                      <a:pt x="20" y="26"/>
                      <a:pt x="20" y="27"/>
                      <a:pt x="20" y="27"/>
                    </a:cubicBezTo>
                    <a:cubicBezTo>
                      <a:pt x="20" y="28"/>
                      <a:pt x="20" y="28"/>
                      <a:pt x="20" y="29"/>
                    </a:cubicBezTo>
                    <a:cubicBezTo>
                      <a:pt x="20" y="29"/>
                      <a:pt x="20" y="29"/>
                      <a:pt x="20" y="30"/>
                    </a:cubicBezTo>
                    <a:cubicBezTo>
                      <a:pt x="19" y="29"/>
                      <a:pt x="19" y="28"/>
                      <a:pt x="19" y="28"/>
                    </a:cubicBezTo>
                    <a:cubicBezTo>
                      <a:pt x="19" y="27"/>
                      <a:pt x="19" y="27"/>
                      <a:pt x="19" y="27"/>
                    </a:cubicBezTo>
                    <a:cubicBezTo>
                      <a:pt x="19" y="27"/>
                      <a:pt x="19" y="27"/>
                      <a:pt x="19" y="27"/>
                    </a:cubicBezTo>
                    <a:cubicBezTo>
                      <a:pt x="19" y="27"/>
                      <a:pt x="19" y="27"/>
                      <a:pt x="19" y="27"/>
                    </a:cubicBezTo>
                    <a:cubicBezTo>
                      <a:pt x="19" y="27"/>
                      <a:pt x="19" y="27"/>
                      <a:pt x="19" y="28"/>
                    </a:cubicBezTo>
                    <a:cubicBezTo>
                      <a:pt x="19" y="29"/>
                      <a:pt x="19" y="29"/>
                      <a:pt x="19" y="30"/>
                    </a:cubicBezTo>
                    <a:cubicBezTo>
                      <a:pt x="19" y="30"/>
                      <a:pt x="19" y="30"/>
                      <a:pt x="19" y="30"/>
                    </a:cubicBezTo>
                    <a:cubicBezTo>
                      <a:pt x="19" y="29"/>
                      <a:pt x="18" y="29"/>
                      <a:pt x="18" y="29"/>
                    </a:cubicBezTo>
                    <a:cubicBezTo>
                      <a:pt x="18" y="29"/>
                      <a:pt x="18" y="29"/>
                      <a:pt x="18" y="28"/>
                    </a:cubicBezTo>
                    <a:cubicBezTo>
                      <a:pt x="18" y="28"/>
                      <a:pt x="18" y="28"/>
                      <a:pt x="18" y="28"/>
                    </a:cubicBezTo>
                    <a:cubicBezTo>
                      <a:pt x="18" y="28"/>
                      <a:pt x="18" y="28"/>
                      <a:pt x="18" y="29"/>
                    </a:cubicBezTo>
                    <a:cubicBezTo>
                      <a:pt x="18" y="29"/>
                      <a:pt x="18" y="29"/>
                      <a:pt x="18" y="29"/>
                    </a:cubicBezTo>
                    <a:cubicBezTo>
                      <a:pt x="18" y="30"/>
                      <a:pt x="19" y="30"/>
                      <a:pt x="19" y="30"/>
                    </a:cubicBezTo>
                    <a:cubicBezTo>
                      <a:pt x="19" y="30"/>
                      <a:pt x="18" y="30"/>
                      <a:pt x="18" y="29"/>
                    </a:cubicBezTo>
                    <a:cubicBezTo>
                      <a:pt x="18" y="29"/>
                      <a:pt x="18" y="28"/>
                      <a:pt x="18" y="28"/>
                    </a:cubicBezTo>
                    <a:cubicBezTo>
                      <a:pt x="18" y="27"/>
                      <a:pt x="18" y="27"/>
                      <a:pt x="18" y="26"/>
                    </a:cubicBezTo>
                    <a:cubicBezTo>
                      <a:pt x="18" y="26"/>
                      <a:pt x="18" y="26"/>
                      <a:pt x="18" y="26"/>
                    </a:cubicBezTo>
                    <a:cubicBezTo>
                      <a:pt x="18" y="26"/>
                      <a:pt x="18" y="26"/>
                      <a:pt x="18" y="26"/>
                    </a:cubicBezTo>
                    <a:cubicBezTo>
                      <a:pt x="17" y="26"/>
                      <a:pt x="17" y="26"/>
                      <a:pt x="17" y="26"/>
                    </a:cubicBezTo>
                    <a:cubicBezTo>
                      <a:pt x="17" y="26"/>
                      <a:pt x="17" y="27"/>
                      <a:pt x="17" y="27"/>
                    </a:cubicBezTo>
                    <a:cubicBezTo>
                      <a:pt x="18" y="27"/>
                      <a:pt x="17" y="28"/>
                      <a:pt x="17" y="28"/>
                    </a:cubicBezTo>
                    <a:cubicBezTo>
                      <a:pt x="17" y="29"/>
                      <a:pt x="17" y="29"/>
                      <a:pt x="18" y="29"/>
                    </a:cubicBezTo>
                    <a:cubicBezTo>
                      <a:pt x="18" y="30"/>
                      <a:pt x="18" y="31"/>
                      <a:pt x="19" y="30"/>
                    </a:cubicBezTo>
                    <a:cubicBezTo>
                      <a:pt x="19" y="31"/>
                      <a:pt x="19" y="32"/>
                      <a:pt x="19" y="33"/>
                    </a:cubicBezTo>
                    <a:cubicBezTo>
                      <a:pt x="19" y="33"/>
                      <a:pt x="19" y="34"/>
                      <a:pt x="19" y="34"/>
                    </a:cubicBezTo>
                    <a:cubicBezTo>
                      <a:pt x="19" y="34"/>
                      <a:pt x="19" y="35"/>
                      <a:pt x="19" y="35"/>
                    </a:cubicBezTo>
                    <a:cubicBezTo>
                      <a:pt x="18" y="35"/>
                      <a:pt x="18" y="35"/>
                      <a:pt x="18" y="35"/>
                    </a:cubicBezTo>
                    <a:cubicBezTo>
                      <a:pt x="18" y="35"/>
                      <a:pt x="18" y="34"/>
                      <a:pt x="18" y="34"/>
                    </a:cubicBezTo>
                    <a:cubicBezTo>
                      <a:pt x="18" y="34"/>
                      <a:pt x="18" y="34"/>
                      <a:pt x="18" y="35"/>
                    </a:cubicBezTo>
                    <a:cubicBezTo>
                      <a:pt x="18" y="35"/>
                      <a:pt x="18" y="35"/>
                      <a:pt x="18" y="35"/>
                    </a:cubicBezTo>
                    <a:cubicBezTo>
                      <a:pt x="18" y="36"/>
                      <a:pt x="18" y="36"/>
                      <a:pt x="18" y="36"/>
                    </a:cubicBezTo>
                    <a:cubicBezTo>
                      <a:pt x="18" y="37"/>
                      <a:pt x="18" y="38"/>
                      <a:pt x="17" y="39"/>
                    </a:cubicBezTo>
                    <a:cubicBezTo>
                      <a:pt x="17" y="40"/>
                      <a:pt x="17" y="40"/>
                      <a:pt x="17" y="41"/>
                    </a:cubicBezTo>
                    <a:cubicBezTo>
                      <a:pt x="17" y="41"/>
                      <a:pt x="16" y="41"/>
                      <a:pt x="16" y="41"/>
                    </a:cubicBezTo>
                    <a:cubicBezTo>
                      <a:pt x="16" y="42"/>
                      <a:pt x="16" y="42"/>
                      <a:pt x="15" y="42"/>
                    </a:cubicBezTo>
                    <a:cubicBezTo>
                      <a:pt x="15" y="43"/>
                      <a:pt x="14" y="43"/>
                      <a:pt x="13" y="43"/>
                    </a:cubicBezTo>
                    <a:cubicBezTo>
                      <a:pt x="13" y="43"/>
                      <a:pt x="13" y="43"/>
                      <a:pt x="13" y="42"/>
                    </a:cubicBezTo>
                    <a:cubicBezTo>
                      <a:pt x="13" y="42"/>
                      <a:pt x="13" y="42"/>
                      <a:pt x="13" y="42"/>
                    </a:cubicBezTo>
                    <a:cubicBezTo>
                      <a:pt x="13" y="42"/>
                      <a:pt x="14" y="42"/>
                      <a:pt x="14" y="42"/>
                    </a:cubicBezTo>
                    <a:cubicBezTo>
                      <a:pt x="14" y="42"/>
                      <a:pt x="14" y="41"/>
                      <a:pt x="14" y="41"/>
                    </a:cubicBezTo>
                    <a:cubicBezTo>
                      <a:pt x="14" y="41"/>
                      <a:pt x="15" y="42"/>
                      <a:pt x="15" y="41"/>
                    </a:cubicBezTo>
                    <a:cubicBezTo>
                      <a:pt x="15" y="42"/>
                      <a:pt x="15" y="42"/>
                      <a:pt x="16" y="42"/>
                    </a:cubicBezTo>
                    <a:cubicBezTo>
                      <a:pt x="16" y="42"/>
                      <a:pt x="16" y="42"/>
                      <a:pt x="16" y="42"/>
                    </a:cubicBezTo>
                    <a:cubicBezTo>
                      <a:pt x="16" y="41"/>
                      <a:pt x="15" y="41"/>
                      <a:pt x="15" y="41"/>
                    </a:cubicBezTo>
                    <a:cubicBezTo>
                      <a:pt x="15" y="41"/>
                      <a:pt x="15" y="40"/>
                      <a:pt x="16" y="40"/>
                    </a:cubicBezTo>
                    <a:cubicBezTo>
                      <a:pt x="16" y="40"/>
                      <a:pt x="16" y="40"/>
                      <a:pt x="16" y="40"/>
                    </a:cubicBezTo>
                    <a:cubicBezTo>
                      <a:pt x="17" y="40"/>
                      <a:pt x="17" y="40"/>
                      <a:pt x="17" y="40"/>
                    </a:cubicBezTo>
                    <a:cubicBezTo>
                      <a:pt x="17" y="39"/>
                      <a:pt x="16" y="39"/>
                      <a:pt x="16" y="39"/>
                    </a:cubicBezTo>
                    <a:cubicBezTo>
                      <a:pt x="16" y="39"/>
                      <a:pt x="17" y="38"/>
                      <a:pt x="18" y="38"/>
                    </a:cubicBezTo>
                    <a:cubicBezTo>
                      <a:pt x="18" y="38"/>
                      <a:pt x="18" y="37"/>
                      <a:pt x="18" y="37"/>
                    </a:cubicBezTo>
                    <a:cubicBezTo>
                      <a:pt x="17" y="37"/>
                      <a:pt x="17" y="37"/>
                      <a:pt x="17" y="38"/>
                    </a:cubicBezTo>
                    <a:cubicBezTo>
                      <a:pt x="17" y="38"/>
                      <a:pt x="17" y="38"/>
                      <a:pt x="16" y="38"/>
                    </a:cubicBezTo>
                    <a:cubicBezTo>
                      <a:pt x="16" y="37"/>
                      <a:pt x="17" y="37"/>
                      <a:pt x="16" y="37"/>
                    </a:cubicBezTo>
                    <a:cubicBezTo>
                      <a:pt x="16" y="37"/>
                      <a:pt x="16" y="38"/>
                      <a:pt x="16" y="38"/>
                    </a:cubicBezTo>
                    <a:cubicBezTo>
                      <a:pt x="16" y="38"/>
                      <a:pt x="16" y="38"/>
                      <a:pt x="16" y="38"/>
                    </a:cubicBezTo>
                    <a:cubicBezTo>
                      <a:pt x="16" y="39"/>
                      <a:pt x="16" y="39"/>
                      <a:pt x="16" y="39"/>
                    </a:cubicBezTo>
                    <a:cubicBezTo>
                      <a:pt x="15" y="39"/>
                      <a:pt x="15" y="40"/>
                      <a:pt x="15" y="40"/>
                    </a:cubicBezTo>
                    <a:cubicBezTo>
                      <a:pt x="15" y="40"/>
                      <a:pt x="15" y="41"/>
                      <a:pt x="14" y="41"/>
                    </a:cubicBezTo>
                    <a:cubicBezTo>
                      <a:pt x="14" y="40"/>
                      <a:pt x="15" y="40"/>
                      <a:pt x="15" y="40"/>
                    </a:cubicBezTo>
                    <a:cubicBezTo>
                      <a:pt x="15" y="39"/>
                      <a:pt x="15" y="39"/>
                      <a:pt x="15" y="39"/>
                    </a:cubicBezTo>
                    <a:cubicBezTo>
                      <a:pt x="15" y="38"/>
                      <a:pt x="15" y="38"/>
                      <a:pt x="15" y="38"/>
                    </a:cubicBezTo>
                    <a:cubicBezTo>
                      <a:pt x="15" y="37"/>
                      <a:pt x="15" y="36"/>
                      <a:pt x="16" y="35"/>
                    </a:cubicBezTo>
                    <a:cubicBezTo>
                      <a:pt x="16" y="35"/>
                      <a:pt x="16" y="35"/>
                      <a:pt x="16" y="35"/>
                    </a:cubicBezTo>
                    <a:cubicBezTo>
                      <a:pt x="17" y="34"/>
                      <a:pt x="16" y="34"/>
                      <a:pt x="16" y="34"/>
                    </a:cubicBezTo>
                    <a:cubicBezTo>
                      <a:pt x="16" y="34"/>
                      <a:pt x="16" y="34"/>
                      <a:pt x="15" y="34"/>
                    </a:cubicBezTo>
                    <a:cubicBezTo>
                      <a:pt x="15" y="34"/>
                      <a:pt x="15" y="33"/>
                      <a:pt x="15" y="32"/>
                    </a:cubicBezTo>
                    <a:cubicBezTo>
                      <a:pt x="15" y="32"/>
                      <a:pt x="15" y="32"/>
                      <a:pt x="15" y="31"/>
                    </a:cubicBezTo>
                    <a:cubicBezTo>
                      <a:pt x="15" y="31"/>
                      <a:pt x="15" y="30"/>
                      <a:pt x="15" y="29"/>
                    </a:cubicBezTo>
                    <a:cubicBezTo>
                      <a:pt x="15" y="29"/>
                      <a:pt x="15" y="29"/>
                      <a:pt x="15" y="29"/>
                    </a:cubicBezTo>
                    <a:cubicBezTo>
                      <a:pt x="15" y="29"/>
                      <a:pt x="15" y="29"/>
                      <a:pt x="16" y="28"/>
                    </a:cubicBezTo>
                    <a:cubicBezTo>
                      <a:pt x="16" y="28"/>
                      <a:pt x="15" y="28"/>
                      <a:pt x="15" y="28"/>
                    </a:cubicBezTo>
                    <a:cubicBezTo>
                      <a:pt x="15" y="27"/>
                      <a:pt x="15" y="27"/>
                      <a:pt x="15" y="26"/>
                    </a:cubicBezTo>
                    <a:cubicBezTo>
                      <a:pt x="15" y="26"/>
                      <a:pt x="15" y="25"/>
                      <a:pt x="15" y="25"/>
                    </a:cubicBezTo>
                    <a:cubicBezTo>
                      <a:pt x="15" y="25"/>
                      <a:pt x="16" y="25"/>
                      <a:pt x="16" y="25"/>
                    </a:cubicBezTo>
                    <a:cubicBezTo>
                      <a:pt x="16" y="24"/>
                      <a:pt x="16" y="24"/>
                      <a:pt x="16" y="24"/>
                    </a:cubicBezTo>
                    <a:cubicBezTo>
                      <a:pt x="16" y="23"/>
                      <a:pt x="16" y="23"/>
                      <a:pt x="16" y="23"/>
                    </a:cubicBezTo>
                    <a:cubicBezTo>
                      <a:pt x="17" y="23"/>
                      <a:pt x="17" y="23"/>
                      <a:pt x="17" y="23"/>
                    </a:cubicBezTo>
                    <a:cubicBezTo>
                      <a:pt x="17" y="22"/>
                      <a:pt x="17" y="22"/>
                      <a:pt x="16" y="22"/>
                    </a:cubicBezTo>
                    <a:cubicBezTo>
                      <a:pt x="17" y="22"/>
                      <a:pt x="17" y="21"/>
                      <a:pt x="17" y="21"/>
                    </a:cubicBezTo>
                    <a:cubicBezTo>
                      <a:pt x="17" y="20"/>
                      <a:pt x="18" y="20"/>
                      <a:pt x="18" y="20"/>
                    </a:cubicBezTo>
                    <a:cubicBezTo>
                      <a:pt x="18" y="20"/>
                      <a:pt x="18" y="19"/>
                      <a:pt x="18" y="19"/>
                    </a:cubicBezTo>
                    <a:cubicBezTo>
                      <a:pt x="18" y="19"/>
                      <a:pt x="19" y="20"/>
                      <a:pt x="19" y="20"/>
                    </a:cubicBezTo>
                    <a:cubicBezTo>
                      <a:pt x="20" y="20"/>
                      <a:pt x="20" y="20"/>
                      <a:pt x="21" y="19"/>
                    </a:cubicBezTo>
                    <a:cubicBezTo>
                      <a:pt x="21" y="19"/>
                      <a:pt x="21" y="19"/>
                      <a:pt x="21" y="19"/>
                    </a:cubicBezTo>
                    <a:cubicBezTo>
                      <a:pt x="21" y="19"/>
                      <a:pt x="21" y="18"/>
                      <a:pt x="22" y="18"/>
                    </a:cubicBezTo>
                    <a:cubicBezTo>
                      <a:pt x="22" y="18"/>
                      <a:pt x="22" y="18"/>
                      <a:pt x="22" y="18"/>
                    </a:cubicBezTo>
                    <a:cubicBezTo>
                      <a:pt x="22" y="18"/>
                      <a:pt x="22" y="18"/>
                      <a:pt x="22" y="18"/>
                    </a:cubicBezTo>
                    <a:cubicBezTo>
                      <a:pt x="22" y="18"/>
                      <a:pt x="23" y="17"/>
                      <a:pt x="23" y="17"/>
                    </a:cubicBezTo>
                    <a:cubicBezTo>
                      <a:pt x="23" y="17"/>
                      <a:pt x="22" y="17"/>
                      <a:pt x="22" y="17"/>
                    </a:cubicBezTo>
                    <a:cubicBezTo>
                      <a:pt x="22" y="17"/>
                      <a:pt x="22" y="17"/>
                      <a:pt x="22" y="18"/>
                    </a:cubicBezTo>
                    <a:cubicBezTo>
                      <a:pt x="22" y="18"/>
                      <a:pt x="21" y="18"/>
                      <a:pt x="21" y="18"/>
                    </a:cubicBezTo>
                    <a:cubicBezTo>
                      <a:pt x="21" y="19"/>
                      <a:pt x="21" y="19"/>
                      <a:pt x="21" y="19"/>
                    </a:cubicBezTo>
                    <a:cubicBezTo>
                      <a:pt x="21" y="19"/>
                      <a:pt x="21" y="19"/>
                      <a:pt x="20" y="19"/>
                    </a:cubicBezTo>
                    <a:cubicBezTo>
                      <a:pt x="20" y="20"/>
                      <a:pt x="19" y="20"/>
                      <a:pt x="19" y="19"/>
                    </a:cubicBezTo>
                    <a:cubicBezTo>
                      <a:pt x="19" y="19"/>
                      <a:pt x="19" y="19"/>
                      <a:pt x="18" y="19"/>
                    </a:cubicBezTo>
                    <a:cubicBezTo>
                      <a:pt x="19" y="20"/>
                      <a:pt x="20" y="19"/>
                      <a:pt x="20" y="19"/>
                    </a:cubicBezTo>
                    <a:cubicBezTo>
                      <a:pt x="20" y="19"/>
                      <a:pt x="20" y="19"/>
                      <a:pt x="20" y="19"/>
                    </a:cubicBezTo>
                    <a:cubicBezTo>
                      <a:pt x="20" y="19"/>
                      <a:pt x="20" y="19"/>
                      <a:pt x="20" y="19"/>
                    </a:cubicBezTo>
                    <a:cubicBezTo>
                      <a:pt x="19" y="19"/>
                      <a:pt x="19" y="19"/>
                      <a:pt x="19" y="19"/>
                    </a:cubicBezTo>
                    <a:cubicBezTo>
                      <a:pt x="19" y="19"/>
                      <a:pt x="19" y="19"/>
                      <a:pt x="18" y="19"/>
                    </a:cubicBezTo>
                    <a:cubicBezTo>
                      <a:pt x="19" y="19"/>
                      <a:pt x="20" y="19"/>
                      <a:pt x="20" y="18"/>
                    </a:cubicBezTo>
                    <a:cubicBezTo>
                      <a:pt x="20" y="18"/>
                      <a:pt x="21" y="17"/>
                      <a:pt x="21" y="17"/>
                    </a:cubicBezTo>
                    <a:cubicBezTo>
                      <a:pt x="21" y="17"/>
                      <a:pt x="21" y="17"/>
                      <a:pt x="21" y="17"/>
                    </a:cubicBezTo>
                    <a:cubicBezTo>
                      <a:pt x="21" y="17"/>
                      <a:pt x="21" y="16"/>
                      <a:pt x="21" y="16"/>
                    </a:cubicBezTo>
                    <a:cubicBezTo>
                      <a:pt x="21" y="16"/>
                      <a:pt x="21" y="16"/>
                      <a:pt x="20" y="16"/>
                    </a:cubicBezTo>
                    <a:cubicBezTo>
                      <a:pt x="20" y="17"/>
                      <a:pt x="20" y="17"/>
                      <a:pt x="21" y="17"/>
                    </a:cubicBezTo>
                    <a:cubicBezTo>
                      <a:pt x="20" y="17"/>
                      <a:pt x="20" y="18"/>
                      <a:pt x="20" y="18"/>
                    </a:cubicBezTo>
                    <a:cubicBezTo>
                      <a:pt x="20" y="18"/>
                      <a:pt x="20" y="18"/>
                      <a:pt x="19" y="18"/>
                    </a:cubicBezTo>
                    <a:cubicBezTo>
                      <a:pt x="19" y="19"/>
                      <a:pt x="19" y="19"/>
                      <a:pt x="18" y="18"/>
                    </a:cubicBezTo>
                    <a:cubicBezTo>
                      <a:pt x="18" y="18"/>
                      <a:pt x="19" y="18"/>
                      <a:pt x="19" y="18"/>
                    </a:cubicBezTo>
                    <a:cubicBezTo>
                      <a:pt x="19" y="18"/>
                      <a:pt x="19" y="17"/>
                      <a:pt x="20" y="17"/>
                    </a:cubicBezTo>
                    <a:cubicBezTo>
                      <a:pt x="20" y="16"/>
                      <a:pt x="21" y="15"/>
                      <a:pt x="20" y="14"/>
                    </a:cubicBezTo>
                    <a:cubicBezTo>
                      <a:pt x="21" y="14"/>
                      <a:pt x="21" y="14"/>
                      <a:pt x="21" y="13"/>
                    </a:cubicBezTo>
                    <a:cubicBezTo>
                      <a:pt x="20" y="13"/>
                      <a:pt x="20" y="14"/>
                      <a:pt x="20" y="14"/>
                    </a:cubicBezTo>
                    <a:cubicBezTo>
                      <a:pt x="20" y="15"/>
                      <a:pt x="20" y="17"/>
                      <a:pt x="19" y="17"/>
                    </a:cubicBezTo>
                    <a:cubicBezTo>
                      <a:pt x="19" y="18"/>
                      <a:pt x="19" y="18"/>
                      <a:pt x="18" y="18"/>
                    </a:cubicBezTo>
                    <a:cubicBezTo>
                      <a:pt x="19" y="17"/>
                      <a:pt x="19" y="17"/>
                      <a:pt x="19" y="16"/>
                    </a:cubicBezTo>
                    <a:cubicBezTo>
                      <a:pt x="19" y="16"/>
                      <a:pt x="19" y="16"/>
                      <a:pt x="19" y="16"/>
                    </a:cubicBezTo>
                    <a:cubicBezTo>
                      <a:pt x="19" y="16"/>
                      <a:pt x="19" y="16"/>
                      <a:pt x="19" y="16"/>
                    </a:cubicBezTo>
                    <a:cubicBezTo>
                      <a:pt x="19" y="17"/>
                      <a:pt x="18" y="17"/>
                      <a:pt x="18" y="18"/>
                    </a:cubicBezTo>
                    <a:cubicBezTo>
                      <a:pt x="18" y="17"/>
                      <a:pt x="18" y="17"/>
                      <a:pt x="18" y="17"/>
                    </a:cubicBezTo>
                    <a:cubicBezTo>
                      <a:pt x="18" y="16"/>
                      <a:pt x="18" y="16"/>
                      <a:pt x="19" y="15"/>
                    </a:cubicBezTo>
                    <a:cubicBezTo>
                      <a:pt x="19" y="15"/>
                      <a:pt x="19" y="15"/>
                      <a:pt x="19" y="15"/>
                    </a:cubicBezTo>
                    <a:cubicBezTo>
                      <a:pt x="20" y="15"/>
                      <a:pt x="19" y="14"/>
                      <a:pt x="19" y="14"/>
                    </a:cubicBezTo>
                    <a:cubicBezTo>
                      <a:pt x="19" y="14"/>
                      <a:pt x="18" y="15"/>
                      <a:pt x="19" y="15"/>
                    </a:cubicBezTo>
                    <a:cubicBezTo>
                      <a:pt x="18" y="16"/>
                      <a:pt x="18" y="17"/>
                      <a:pt x="18" y="18"/>
                    </a:cubicBezTo>
                    <a:cubicBezTo>
                      <a:pt x="18" y="17"/>
                      <a:pt x="18" y="16"/>
                      <a:pt x="18" y="16"/>
                    </a:cubicBezTo>
                    <a:cubicBezTo>
                      <a:pt x="18" y="16"/>
                      <a:pt x="18" y="16"/>
                      <a:pt x="17" y="16"/>
                    </a:cubicBezTo>
                    <a:cubicBezTo>
                      <a:pt x="17" y="17"/>
                      <a:pt x="17" y="17"/>
                      <a:pt x="17" y="18"/>
                    </a:cubicBezTo>
                    <a:cubicBezTo>
                      <a:pt x="17" y="18"/>
                      <a:pt x="17" y="17"/>
                      <a:pt x="17" y="17"/>
                    </a:cubicBezTo>
                    <a:cubicBezTo>
                      <a:pt x="17" y="17"/>
                      <a:pt x="17" y="16"/>
                      <a:pt x="17" y="16"/>
                    </a:cubicBezTo>
                    <a:cubicBezTo>
                      <a:pt x="17" y="16"/>
                      <a:pt x="17" y="15"/>
                      <a:pt x="18" y="15"/>
                    </a:cubicBezTo>
                    <a:cubicBezTo>
                      <a:pt x="18" y="15"/>
                      <a:pt x="18" y="14"/>
                      <a:pt x="18" y="14"/>
                    </a:cubicBezTo>
                    <a:cubicBezTo>
                      <a:pt x="18" y="14"/>
                      <a:pt x="18" y="14"/>
                      <a:pt x="18" y="14"/>
                    </a:cubicBezTo>
                    <a:cubicBezTo>
                      <a:pt x="18" y="14"/>
                      <a:pt x="18" y="13"/>
                      <a:pt x="17" y="13"/>
                    </a:cubicBezTo>
                    <a:cubicBezTo>
                      <a:pt x="17" y="14"/>
                      <a:pt x="17" y="14"/>
                      <a:pt x="17" y="14"/>
                    </a:cubicBezTo>
                    <a:cubicBezTo>
                      <a:pt x="17" y="15"/>
                      <a:pt x="17" y="15"/>
                      <a:pt x="17" y="15"/>
                    </a:cubicBezTo>
                    <a:cubicBezTo>
                      <a:pt x="17" y="16"/>
                      <a:pt x="17" y="16"/>
                      <a:pt x="17" y="17"/>
                    </a:cubicBezTo>
                    <a:cubicBezTo>
                      <a:pt x="16" y="17"/>
                      <a:pt x="17" y="18"/>
                      <a:pt x="17" y="18"/>
                    </a:cubicBezTo>
                    <a:cubicBezTo>
                      <a:pt x="17" y="18"/>
                      <a:pt x="17" y="18"/>
                      <a:pt x="17" y="18"/>
                    </a:cubicBezTo>
                    <a:cubicBezTo>
                      <a:pt x="16" y="17"/>
                      <a:pt x="16" y="17"/>
                      <a:pt x="16" y="16"/>
                    </a:cubicBezTo>
                    <a:cubicBezTo>
                      <a:pt x="16" y="16"/>
                      <a:pt x="17" y="16"/>
                      <a:pt x="17" y="15"/>
                    </a:cubicBezTo>
                    <a:cubicBezTo>
                      <a:pt x="17" y="15"/>
                      <a:pt x="17" y="15"/>
                      <a:pt x="17" y="14"/>
                    </a:cubicBezTo>
                    <a:cubicBezTo>
                      <a:pt x="16" y="14"/>
                      <a:pt x="16" y="15"/>
                      <a:pt x="16" y="15"/>
                    </a:cubicBezTo>
                    <a:cubicBezTo>
                      <a:pt x="16" y="16"/>
                      <a:pt x="16" y="17"/>
                      <a:pt x="16" y="18"/>
                    </a:cubicBezTo>
                    <a:cubicBezTo>
                      <a:pt x="16" y="18"/>
                      <a:pt x="16" y="18"/>
                      <a:pt x="16" y="18"/>
                    </a:cubicBezTo>
                    <a:cubicBezTo>
                      <a:pt x="16" y="18"/>
                      <a:pt x="17" y="18"/>
                      <a:pt x="17" y="18"/>
                    </a:cubicBezTo>
                    <a:cubicBezTo>
                      <a:pt x="17" y="18"/>
                      <a:pt x="18" y="18"/>
                      <a:pt x="18" y="18"/>
                    </a:cubicBezTo>
                    <a:cubicBezTo>
                      <a:pt x="18" y="19"/>
                      <a:pt x="17" y="19"/>
                      <a:pt x="17" y="20"/>
                    </a:cubicBezTo>
                    <a:cubicBezTo>
                      <a:pt x="17" y="20"/>
                      <a:pt x="17" y="20"/>
                      <a:pt x="16" y="21"/>
                    </a:cubicBezTo>
                    <a:cubicBezTo>
                      <a:pt x="16" y="21"/>
                      <a:pt x="16" y="20"/>
                      <a:pt x="16" y="20"/>
                    </a:cubicBezTo>
                    <a:cubicBezTo>
                      <a:pt x="16" y="20"/>
                      <a:pt x="16" y="20"/>
                      <a:pt x="16" y="20"/>
                    </a:cubicBezTo>
                    <a:cubicBezTo>
                      <a:pt x="15" y="20"/>
                      <a:pt x="15" y="20"/>
                      <a:pt x="15" y="20"/>
                    </a:cubicBezTo>
                    <a:cubicBezTo>
                      <a:pt x="15" y="21"/>
                      <a:pt x="16" y="21"/>
                      <a:pt x="16" y="21"/>
                    </a:cubicBezTo>
                    <a:cubicBezTo>
                      <a:pt x="16" y="21"/>
                      <a:pt x="16" y="21"/>
                      <a:pt x="16" y="21"/>
                    </a:cubicBezTo>
                    <a:cubicBezTo>
                      <a:pt x="16" y="22"/>
                      <a:pt x="16" y="22"/>
                      <a:pt x="16" y="22"/>
                    </a:cubicBezTo>
                    <a:cubicBezTo>
                      <a:pt x="16" y="22"/>
                      <a:pt x="16" y="23"/>
                      <a:pt x="15" y="23"/>
                    </a:cubicBezTo>
                    <a:cubicBezTo>
                      <a:pt x="15" y="24"/>
                      <a:pt x="15" y="24"/>
                      <a:pt x="15" y="25"/>
                    </a:cubicBezTo>
                    <a:cubicBezTo>
                      <a:pt x="15" y="25"/>
                      <a:pt x="15" y="25"/>
                      <a:pt x="15" y="25"/>
                    </a:cubicBezTo>
                    <a:cubicBezTo>
                      <a:pt x="15" y="25"/>
                      <a:pt x="15" y="25"/>
                      <a:pt x="14" y="25"/>
                    </a:cubicBezTo>
                    <a:cubicBezTo>
                      <a:pt x="14" y="25"/>
                      <a:pt x="14" y="25"/>
                      <a:pt x="14" y="25"/>
                    </a:cubicBezTo>
                    <a:cubicBezTo>
                      <a:pt x="14" y="24"/>
                      <a:pt x="14" y="24"/>
                      <a:pt x="14" y="24"/>
                    </a:cubicBezTo>
                    <a:cubicBezTo>
                      <a:pt x="14" y="24"/>
                      <a:pt x="14" y="24"/>
                      <a:pt x="14" y="24"/>
                    </a:cubicBezTo>
                    <a:cubicBezTo>
                      <a:pt x="14" y="24"/>
                      <a:pt x="13" y="24"/>
                      <a:pt x="13" y="24"/>
                    </a:cubicBezTo>
                    <a:cubicBezTo>
                      <a:pt x="13" y="25"/>
                      <a:pt x="14" y="25"/>
                      <a:pt x="14" y="25"/>
                    </a:cubicBezTo>
                    <a:cubicBezTo>
                      <a:pt x="14" y="25"/>
                      <a:pt x="14" y="26"/>
                      <a:pt x="15" y="26"/>
                    </a:cubicBezTo>
                    <a:cubicBezTo>
                      <a:pt x="14" y="27"/>
                      <a:pt x="15" y="28"/>
                      <a:pt x="14" y="28"/>
                    </a:cubicBezTo>
                    <a:cubicBezTo>
                      <a:pt x="14" y="29"/>
                      <a:pt x="14" y="29"/>
                      <a:pt x="14" y="29"/>
                    </a:cubicBezTo>
                    <a:cubicBezTo>
                      <a:pt x="14" y="29"/>
                      <a:pt x="14" y="29"/>
                      <a:pt x="14" y="30"/>
                    </a:cubicBezTo>
                    <a:cubicBezTo>
                      <a:pt x="14" y="30"/>
                      <a:pt x="14" y="31"/>
                      <a:pt x="14" y="31"/>
                    </a:cubicBezTo>
                    <a:cubicBezTo>
                      <a:pt x="14" y="31"/>
                      <a:pt x="14" y="30"/>
                      <a:pt x="13" y="31"/>
                    </a:cubicBezTo>
                    <a:cubicBezTo>
                      <a:pt x="13" y="31"/>
                      <a:pt x="13" y="31"/>
                      <a:pt x="14" y="31"/>
                    </a:cubicBezTo>
                    <a:cubicBezTo>
                      <a:pt x="14" y="31"/>
                      <a:pt x="14" y="31"/>
                      <a:pt x="14" y="31"/>
                    </a:cubicBezTo>
                    <a:cubicBezTo>
                      <a:pt x="14" y="32"/>
                      <a:pt x="14" y="32"/>
                      <a:pt x="15" y="32"/>
                    </a:cubicBezTo>
                    <a:cubicBezTo>
                      <a:pt x="15" y="32"/>
                      <a:pt x="15" y="32"/>
                      <a:pt x="15" y="33"/>
                    </a:cubicBezTo>
                    <a:cubicBezTo>
                      <a:pt x="15" y="34"/>
                      <a:pt x="15" y="36"/>
                      <a:pt x="15" y="38"/>
                    </a:cubicBezTo>
                    <a:cubicBezTo>
                      <a:pt x="15" y="38"/>
                      <a:pt x="15" y="39"/>
                      <a:pt x="14" y="39"/>
                    </a:cubicBezTo>
                    <a:cubicBezTo>
                      <a:pt x="14" y="39"/>
                      <a:pt x="14" y="38"/>
                      <a:pt x="14" y="38"/>
                    </a:cubicBezTo>
                    <a:cubicBezTo>
                      <a:pt x="14" y="38"/>
                      <a:pt x="13" y="38"/>
                      <a:pt x="13" y="38"/>
                    </a:cubicBezTo>
                    <a:cubicBezTo>
                      <a:pt x="13" y="38"/>
                      <a:pt x="14" y="38"/>
                      <a:pt x="14" y="38"/>
                    </a:cubicBezTo>
                    <a:cubicBezTo>
                      <a:pt x="14" y="39"/>
                      <a:pt x="14" y="39"/>
                      <a:pt x="14" y="39"/>
                    </a:cubicBezTo>
                    <a:cubicBezTo>
                      <a:pt x="14" y="39"/>
                      <a:pt x="14" y="40"/>
                      <a:pt x="14" y="40"/>
                    </a:cubicBezTo>
                    <a:cubicBezTo>
                      <a:pt x="14" y="40"/>
                      <a:pt x="14" y="40"/>
                      <a:pt x="14" y="40"/>
                    </a:cubicBezTo>
                    <a:cubicBezTo>
                      <a:pt x="14" y="40"/>
                      <a:pt x="14" y="41"/>
                      <a:pt x="13" y="41"/>
                    </a:cubicBezTo>
                    <a:cubicBezTo>
                      <a:pt x="13" y="41"/>
                      <a:pt x="13" y="41"/>
                      <a:pt x="13" y="42"/>
                    </a:cubicBezTo>
                    <a:cubicBezTo>
                      <a:pt x="13" y="42"/>
                      <a:pt x="13" y="42"/>
                      <a:pt x="13" y="42"/>
                    </a:cubicBezTo>
                    <a:cubicBezTo>
                      <a:pt x="13" y="42"/>
                      <a:pt x="13" y="42"/>
                      <a:pt x="13" y="43"/>
                    </a:cubicBezTo>
                    <a:cubicBezTo>
                      <a:pt x="13" y="43"/>
                      <a:pt x="12" y="43"/>
                      <a:pt x="12" y="43"/>
                    </a:cubicBezTo>
                    <a:cubicBezTo>
                      <a:pt x="12" y="43"/>
                      <a:pt x="12" y="43"/>
                      <a:pt x="12" y="43"/>
                    </a:cubicBezTo>
                    <a:cubicBezTo>
                      <a:pt x="12" y="43"/>
                      <a:pt x="12" y="43"/>
                      <a:pt x="12" y="43"/>
                    </a:cubicBezTo>
                    <a:cubicBezTo>
                      <a:pt x="12" y="42"/>
                      <a:pt x="12" y="42"/>
                      <a:pt x="12" y="42"/>
                    </a:cubicBezTo>
                    <a:cubicBezTo>
                      <a:pt x="12" y="42"/>
                      <a:pt x="12" y="42"/>
                      <a:pt x="12" y="41"/>
                    </a:cubicBezTo>
                    <a:cubicBezTo>
                      <a:pt x="12" y="41"/>
                      <a:pt x="12" y="41"/>
                      <a:pt x="12" y="42"/>
                    </a:cubicBezTo>
                    <a:cubicBezTo>
                      <a:pt x="11" y="41"/>
                      <a:pt x="12" y="41"/>
                      <a:pt x="12" y="40"/>
                    </a:cubicBezTo>
                    <a:cubicBezTo>
                      <a:pt x="12" y="40"/>
                      <a:pt x="13" y="40"/>
                      <a:pt x="13" y="39"/>
                    </a:cubicBezTo>
                    <a:cubicBezTo>
                      <a:pt x="12" y="39"/>
                      <a:pt x="12" y="40"/>
                      <a:pt x="12" y="40"/>
                    </a:cubicBezTo>
                    <a:cubicBezTo>
                      <a:pt x="12" y="39"/>
                      <a:pt x="12" y="39"/>
                      <a:pt x="12" y="38"/>
                    </a:cubicBezTo>
                    <a:cubicBezTo>
                      <a:pt x="12" y="38"/>
                      <a:pt x="12" y="38"/>
                      <a:pt x="12" y="39"/>
                    </a:cubicBezTo>
                    <a:cubicBezTo>
                      <a:pt x="12" y="39"/>
                      <a:pt x="11" y="39"/>
                      <a:pt x="11" y="39"/>
                    </a:cubicBezTo>
                    <a:cubicBezTo>
                      <a:pt x="11" y="39"/>
                      <a:pt x="11" y="40"/>
                      <a:pt x="11" y="40"/>
                    </a:cubicBezTo>
                    <a:cubicBezTo>
                      <a:pt x="11" y="40"/>
                      <a:pt x="11" y="39"/>
                      <a:pt x="11" y="39"/>
                    </a:cubicBezTo>
                    <a:cubicBezTo>
                      <a:pt x="10" y="40"/>
                      <a:pt x="11" y="40"/>
                      <a:pt x="11" y="41"/>
                    </a:cubicBezTo>
                    <a:cubicBezTo>
                      <a:pt x="11" y="41"/>
                      <a:pt x="11" y="42"/>
                      <a:pt x="11" y="42"/>
                    </a:cubicBezTo>
                    <a:cubicBezTo>
                      <a:pt x="11" y="42"/>
                      <a:pt x="11" y="42"/>
                      <a:pt x="11" y="42"/>
                    </a:cubicBezTo>
                    <a:cubicBezTo>
                      <a:pt x="11" y="41"/>
                      <a:pt x="11" y="41"/>
                      <a:pt x="10" y="41"/>
                    </a:cubicBezTo>
                    <a:cubicBezTo>
                      <a:pt x="10" y="40"/>
                      <a:pt x="10" y="40"/>
                      <a:pt x="10" y="39"/>
                    </a:cubicBezTo>
                    <a:cubicBezTo>
                      <a:pt x="10" y="39"/>
                      <a:pt x="9" y="39"/>
                      <a:pt x="9" y="39"/>
                    </a:cubicBezTo>
                    <a:cubicBezTo>
                      <a:pt x="10" y="39"/>
                      <a:pt x="10" y="38"/>
                      <a:pt x="10" y="38"/>
                    </a:cubicBezTo>
                    <a:cubicBezTo>
                      <a:pt x="11" y="38"/>
                      <a:pt x="11" y="38"/>
                      <a:pt x="11" y="37"/>
                    </a:cubicBezTo>
                    <a:cubicBezTo>
                      <a:pt x="11" y="37"/>
                      <a:pt x="11" y="37"/>
                      <a:pt x="12" y="37"/>
                    </a:cubicBezTo>
                    <a:cubicBezTo>
                      <a:pt x="12" y="37"/>
                      <a:pt x="12" y="36"/>
                      <a:pt x="13" y="36"/>
                    </a:cubicBezTo>
                    <a:cubicBezTo>
                      <a:pt x="13" y="36"/>
                      <a:pt x="13" y="36"/>
                      <a:pt x="13" y="35"/>
                    </a:cubicBezTo>
                    <a:cubicBezTo>
                      <a:pt x="12" y="35"/>
                      <a:pt x="12" y="36"/>
                      <a:pt x="12" y="37"/>
                    </a:cubicBezTo>
                    <a:cubicBezTo>
                      <a:pt x="12" y="36"/>
                      <a:pt x="12" y="35"/>
                      <a:pt x="12" y="34"/>
                    </a:cubicBezTo>
                    <a:cubicBezTo>
                      <a:pt x="12" y="34"/>
                      <a:pt x="12" y="34"/>
                      <a:pt x="12" y="34"/>
                    </a:cubicBezTo>
                    <a:cubicBezTo>
                      <a:pt x="12" y="33"/>
                      <a:pt x="13" y="32"/>
                      <a:pt x="12" y="32"/>
                    </a:cubicBezTo>
                    <a:cubicBezTo>
                      <a:pt x="12" y="32"/>
                      <a:pt x="12" y="33"/>
                      <a:pt x="12" y="33"/>
                    </a:cubicBezTo>
                    <a:cubicBezTo>
                      <a:pt x="12" y="33"/>
                      <a:pt x="12" y="33"/>
                      <a:pt x="12" y="33"/>
                    </a:cubicBezTo>
                    <a:cubicBezTo>
                      <a:pt x="12" y="33"/>
                      <a:pt x="12" y="32"/>
                      <a:pt x="11" y="32"/>
                    </a:cubicBezTo>
                    <a:cubicBezTo>
                      <a:pt x="11" y="32"/>
                      <a:pt x="11" y="32"/>
                      <a:pt x="11" y="31"/>
                    </a:cubicBezTo>
                    <a:cubicBezTo>
                      <a:pt x="11" y="31"/>
                      <a:pt x="12" y="31"/>
                      <a:pt x="11" y="30"/>
                    </a:cubicBezTo>
                    <a:cubicBezTo>
                      <a:pt x="11" y="30"/>
                      <a:pt x="11" y="30"/>
                      <a:pt x="11" y="30"/>
                    </a:cubicBezTo>
                    <a:cubicBezTo>
                      <a:pt x="11" y="31"/>
                      <a:pt x="11" y="31"/>
                      <a:pt x="11" y="32"/>
                    </a:cubicBezTo>
                    <a:cubicBezTo>
                      <a:pt x="11" y="32"/>
                      <a:pt x="11" y="32"/>
                      <a:pt x="11" y="32"/>
                    </a:cubicBezTo>
                    <a:cubicBezTo>
                      <a:pt x="11" y="32"/>
                      <a:pt x="11" y="32"/>
                      <a:pt x="11" y="32"/>
                    </a:cubicBezTo>
                    <a:cubicBezTo>
                      <a:pt x="11" y="32"/>
                      <a:pt x="11" y="32"/>
                      <a:pt x="11" y="32"/>
                    </a:cubicBezTo>
                    <a:cubicBezTo>
                      <a:pt x="11" y="32"/>
                      <a:pt x="11" y="33"/>
                      <a:pt x="11" y="33"/>
                    </a:cubicBezTo>
                    <a:cubicBezTo>
                      <a:pt x="11" y="33"/>
                      <a:pt x="11" y="33"/>
                      <a:pt x="11" y="33"/>
                    </a:cubicBezTo>
                    <a:cubicBezTo>
                      <a:pt x="12" y="33"/>
                      <a:pt x="11" y="34"/>
                      <a:pt x="12" y="34"/>
                    </a:cubicBezTo>
                    <a:cubicBezTo>
                      <a:pt x="11" y="34"/>
                      <a:pt x="11" y="34"/>
                      <a:pt x="11" y="34"/>
                    </a:cubicBezTo>
                    <a:cubicBezTo>
                      <a:pt x="11" y="34"/>
                      <a:pt x="11" y="34"/>
                      <a:pt x="11" y="35"/>
                    </a:cubicBezTo>
                    <a:cubicBezTo>
                      <a:pt x="11" y="35"/>
                      <a:pt x="11" y="35"/>
                      <a:pt x="11" y="35"/>
                    </a:cubicBezTo>
                    <a:cubicBezTo>
                      <a:pt x="11" y="35"/>
                      <a:pt x="11" y="35"/>
                      <a:pt x="12" y="35"/>
                    </a:cubicBezTo>
                    <a:cubicBezTo>
                      <a:pt x="12" y="36"/>
                      <a:pt x="11" y="37"/>
                      <a:pt x="11" y="37"/>
                    </a:cubicBezTo>
                    <a:cubicBezTo>
                      <a:pt x="11" y="37"/>
                      <a:pt x="11" y="36"/>
                      <a:pt x="10" y="36"/>
                    </a:cubicBezTo>
                    <a:cubicBezTo>
                      <a:pt x="10" y="36"/>
                      <a:pt x="10" y="37"/>
                      <a:pt x="10" y="37"/>
                    </a:cubicBezTo>
                    <a:cubicBezTo>
                      <a:pt x="10" y="38"/>
                      <a:pt x="10" y="38"/>
                      <a:pt x="10" y="38"/>
                    </a:cubicBezTo>
                    <a:cubicBezTo>
                      <a:pt x="10" y="38"/>
                      <a:pt x="9" y="38"/>
                      <a:pt x="9" y="38"/>
                    </a:cubicBezTo>
                    <a:cubicBezTo>
                      <a:pt x="9" y="38"/>
                      <a:pt x="9" y="38"/>
                      <a:pt x="9" y="38"/>
                    </a:cubicBezTo>
                    <a:cubicBezTo>
                      <a:pt x="9" y="37"/>
                      <a:pt x="9" y="37"/>
                      <a:pt x="9" y="37"/>
                    </a:cubicBezTo>
                    <a:cubicBezTo>
                      <a:pt x="9" y="36"/>
                      <a:pt x="9" y="36"/>
                      <a:pt x="9" y="36"/>
                    </a:cubicBezTo>
                    <a:cubicBezTo>
                      <a:pt x="9" y="36"/>
                      <a:pt x="9" y="35"/>
                      <a:pt x="9" y="35"/>
                    </a:cubicBezTo>
                    <a:cubicBezTo>
                      <a:pt x="9" y="35"/>
                      <a:pt x="9" y="35"/>
                      <a:pt x="9" y="36"/>
                    </a:cubicBezTo>
                    <a:cubicBezTo>
                      <a:pt x="9" y="35"/>
                      <a:pt x="9" y="35"/>
                      <a:pt x="8" y="35"/>
                    </a:cubicBezTo>
                    <a:cubicBezTo>
                      <a:pt x="8" y="35"/>
                      <a:pt x="8" y="34"/>
                      <a:pt x="8" y="34"/>
                    </a:cubicBezTo>
                    <a:cubicBezTo>
                      <a:pt x="8" y="34"/>
                      <a:pt x="8" y="33"/>
                      <a:pt x="8" y="33"/>
                    </a:cubicBezTo>
                    <a:cubicBezTo>
                      <a:pt x="8" y="32"/>
                      <a:pt x="8" y="32"/>
                      <a:pt x="8" y="32"/>
                    </a:cubicBezTo>
                    <a:cubicBezTo>
                      <a:pt x="9" y="32"/>
                      <a:pt x="9" y="32"/>
                      <a:pt x="9" y="31"/>
                    </a:cubicBezTo>
                    <a:cubicBezTo>
                      <a:pt x="9" y="31"/>
                      <a:pt x="9" y="31"/>
                      <a:pt x="9" y="30"/>
                    </a:cubicBezTo>
                    <a:cubicBezTo>
                      <a:pt x="9" y="30"/>
                      <a:pt x="8" y="31"/>
                      <a:pt x="8" y="31"/>
                    </a:cubicBezTo>
                    <a:cubicBezTo>
                      <a:pt x="8" y="31"/>
                      <a:pt x="8" y="32"/>
                      <a:pt x="8" y="32"/>
                    </a:cubicBezTo>
                    <a:cubicBezTo>
                      <a:pt x="8" y="32"/>
                      <a:pt x="8" y="31"/>
                      <a:pt x="8" y="31"/>
                    </a:cubicBezTo>
                    <a:cubicBezTo>
                      <a:pt x="8" y="31"/>
                      <a:pt x="8" y="29"/>
                      <a:pt x="8" y="28"/>
                    </a:cubicBezTo>
                    <a:cubicBezTo>
                      <a:pt x="8" y="28"/>
                      <a:pt x="8" y="28"/>
                      <a:pt x="8" y="27"/>
                    </a:cubicBezTo>
                    <a:cubicBezTo>
                      <a:pt x="8" y="27"/>
                      <a:pt x="8" y="27"/>
                      <a:pt x="8" y="27"/>
                    </a:cubicBezTo>
                    <a:cubicBezTo>
                      <a:pt x="8" y="26"/>
                      <a:pt x="9" y="26"/>
                      <a:pt x="9" y="26"/>
                    </a:cubicBezTo>
                    <a:cubicBezTo>
                      <a:pt x="9" y="26"/>
                      <a:pt x="9" y="26"/>
                      <a:pt x="9" y="26"/>
                    </a:cubicBezTo>
                    <a:cubicBezTo>
                      <a:pt x="9" y="25"/>
                      <a:pt x="10" y="25"/>
                      <a:pt x="9" y="25"/>
                    </a:cubicBezTo>
                    <a:cubicBezTo>
                      <a:pt x="9" y="25"/>
                      <a:pt x="9" y="25"/>
                      <a:pt x="9" y="25"/>
                    </a:cubicBezTo>
                    <a:cubicBezTo>
                      <a:pt x="9" y="25"/>
                      <a:pt x="9" y="25"/>
                      <a:pt x="9" y="25"/>
                    </a:cubicBezTo>
                    <a:cubicBezTo>
                      <a:pt x="9" y="25"/>
                      <a:pt x="9" y="24"/>
                      <a:pt x="9" y="23"/>
                    </a:cubicBezTo>
                    <a:cubicBezTo>
                      <a:pt x="9" y="23"/>
                      <a:pt x="9" y="23"/>
                      <a:pt x="9" y="23"/>
                    </a:cubicBezTo>
                    <a:cubicBezTo>
                      <a:pt x="9" y="22"/>
                      <a:pt x="10" y="22"/>
                      <a:pt x="10" y="22"/>
                    </a:cubicBezTo>
                    <a:cubicBezTo>
                      <a:pt x="10" y="22"/>
                      <a:pt x="10" y="22"/>
                      <a:pt x="10" y="21"/>
                    </a:cubicBezTo>
                    <a:cubicBezTo>
                      <a:pt x="10" y="21"/>
                      <a:pt x="10" y="21"/>
                      <a:pt x="11" y="20"/>
                    </a:cubicBezTo>
                    <a:cubicBezTo>
                      <a:pt x="11" y="20"/>
                      <a:pt x="11" y="19"/>
                      <a:pt x="11" y="19"/>
                    </a:cubicBezTo>
                    <a:cubicBezTo>
                      <a:pt x="11" y="19"/>
                      <a:pt x="12" y="19"/>
                      <a:pt x="12" y="18"/>
                    </a:cubicBezTo>
                    <a:cubicBezTo>
                      <a:pt x="12" y="18"/>
                      <a:pt x="12" y="18"/>
                      <a:pt x="12" y="18"/>
                    </a:cubicBezTo>
                    <a:cubicBezTo>
                      <a:pt x="12" y="18"/>
                      <a:pt x="11" y="18"/>
                      <a:pt x="11" y="18"/>
                    </a:cubicBezTo>
                    <a:cubicBezTo>
                      <a:pt x="11" y="18"/>
                      <a:pt x="11" y="17"/>
                      <a:pt x="11" y="17"/>
                    </a:cubicBezTo>
                    <a:cubicBezTo>
                      <a:pt x="11" y="17"/>
                      <a:pt x="11" y="16"/>
                      <a:pt x="11" y="16"/>
                    </a:cubicBezTo>
                    <a:cubicBezTo>
                      <a:pt x="11" y="16"/>
                      <a:pt x="11" y="16"/>
                      <a:pt x="11" y="16"/>
                    </a:cubicBezTo>
                    <a:cubicBezTo>
                      <a:pt x="12" y="16"/>
                      <a:pt x="12" y="16"/>
                      <a:pt x="12" y="15"/>
                    </a:cubicBezTo>
                    <a:cubicBezTo>
                      <a:pt x="12" y="16"/>
                      <a:pt x="13" y="15"/>
                      <a:pt x="12" y="14"/>
                    </a:cubicBezTo>
                    <a:cubicBezTo>
                      <a:pt x="12" y="15"/>
                      <a:pt x="12" y="15"/>
                      <a:pt x="12" y="15"/>
                    </a:cubicBezTo>
                    <a:cubicBezTo>
                      <a:pt x="12" y="14"/>
                      <a:pt x="12" y="13"/>
                      <a:pt x="12" y="12"/>
                    </a:cubicBezTo>
                    <a:cubicBezTo>
                      <a:pt x="12" y="12"/>
                      <a:pt x="12" y="12"/>
                      <a:pt x="12" y="12"/>
                    </a:cubicBezTo>
                    <a:cubicBezTo>
                      <a:pt x="12" y="12"/>
                      <a:pt x="12" y="12"/>
                      <a:pt x="12" y="12"/>
                    </a:cubicBezTo>
                    <a:cubicBezTo>
                      <a:pt x="12" y="12"/>
                      <a:pt x="12" y="11"/>
                      <a:pt x="12" y="11"/>
                    </a:cubicBezTo>
                    <a:cubicBezTo>
                      <a:pt x="12" y="11"/>
                      <a:pt x="12" y="11"/>
                      <a:pt x="12" y="10"/>
                    </a:cubicBezTo>
                    <a:cubicBezTo>
                      <a:pt x="12" y="10"/>
                      <a:pt x="12" y="10"/>
                      <a:pt x="12" y="9"/>
                    </a:cubicBezTo>
                    <a:cubicBezTo>
                      <a:pt x="12" y="9"/>
                      <a:pt x="12" y="9"/>
                      <a:pt x="12" y="9"/>
                    </a:cubicBezTo>
                    <a:cubicBezTo>
                      <a:pt x="12" y="9"/>
                      <a:pt x="12" y="8"/>
                      <a:pt x="12" y="8"/>
                    </a:cubicBezTo>
                    <a:cubicBezTo>
                      <a:pt x="12" y="8"/>
                      <a:pt x="13" y="8"/>
                      <a:pt x="13" y="7"/>
                    </a:cubicBezTo>
                    <a:cubicBezTo>
                      <a:pt x="12" y="7"/>
                      <a:pt x="12" y="7"/>
                      <a:pt x="12" y="8"/>
                    </a:cubicBezTo>
                    <a:cubicBezTo>
                      <a:pt x="11" y="7"/>
                      <a:pt x="11" y="7"/>
                      <a:pt x="11" y="6"/>
                    </a:cubicBezTo>
                    <a:cubicBezTo>
                      <a:pt x="11" y="6"/>
                      <a:pt x="12" y="6"/>
                      <a:pt x="12" y="6"/>
                    </a:cubicBezTo>
                    <a:cubicBezTo>
                      <a:pt x="13" y="5"/>
                      <a:pt x="13" y="4"/>
                      <a:pt x="13" y="3"/>
                    </a:cubicBezTo>
                    <a:cubicBezTo>
                      <a:pt x="13" y="3"/>
                      <a:pt x="13" y="2"/>
                      <a:pt x="13" y="2"/>
                    </a:cubicBezTo>
                    <a:cubicBezTo>
                      <a:pt x="13" y="2"/>
                      <a:pt x="13" y="2"/>
                      <a:pt x="13" y="2"/>
                    </a:cubicBezTo>
                    <a:cubicBezTo>
                      <a:pt x="13" y="2"/>
                      <a:pt x="13" y="2"/>
                      <a:pt x="12" y="1"/>
                    </a:cubicBezTo>
                    <a:cubicBezTo>
                      <a:pt x="12" y="1"/>
                      <a:pt x="12" y="1"/>
                      <a:pt x="12" y="1"/>
                    </a:cubicBezTo>
                    <a:cubicBezTo>
                      <a:pt x="12" y="1"/>
                      <a:pt x="13" y="1"/>
                      <a:pt x="12" y="1"/>
                    </a:cubicBezTo>
                    <a:cubicBezTo>
                      <a:pt x="12" y="1"/>
                      <a:pt x="12" y="1"/>
                      <a:pt x="12" y="1"/>
                    </a:cubicBezTo>
                    <a:cubicBezTo>
                      <a:pt x="12" y="0"/>
                      <a:pt x="12" y="1"/>
                      <a:pt x="12" y="1"/>
                    </a:cubicBezTo>
                    <a:cubicBezTo>
                      <a:pt x="12" y="1"/>
                      <a:pt x="12" y="1"/>
                      <a:pt x="12" y="1"/>
                    </a:cubicBezTo>
                    <a:cubicBezTo>
                      <a:pt x="12" y="1"/>
                      <a:pt x="12" y="1"/>
                      <a:pt x="12" y="1"/>
                    </a:cubicBezTo>
                    <a:cubicBezTo>
                      <a:pt x="12" y="1"/>
                      <a:pt x="12" y="1"/>
                      <a:pt x="12" y="1"/>
                    </a:cubicBezTo>
                    <a:cubicBezTo>
                      <a:pt x="13" y="2"/>
                      <a:pt x="13" y="6"/>
                      <a:pt x="11" y="6"/>
                    </a:cubicBezTo>
                    <a:cubicBezTo>
                      <a:pt x="11" y="5"/>
                      <a:pt x="11" y="5"/>
                      <a:pt x="12" y="5"/>
                    </a:cubicBezTo>
                    <a:cubicBezTo>
                      <a:pt x="12" y="5"/>
                      <a:pt x="12" y="5"/>
                      <a:pt x="12" y="4"/>
                    </a:cubicBezTo>
                    <a:cubicBezTo>
                      <a:pt x="12" y="4"/>
                      <a:pt x="12" y="3"/>
                      <a:pt x="12" y="2"/>
                    </a:cubicBezTo>
                    <a:cubicBezTo>
                      <a:pt x="12" y="2"/>
                      <a:pt x="12" y="2"/>
                      <a:pt x="12" y="2"/>
                    </a:cubicBezTo>
                    <a:cubicBezTo>
                      <a:pt x="12" y="3"/>
                      <a:pt x="12" y="5"/>
                      <a:pt x="12" y="5"/>
                    </a:cubicBezTo>
                    <a:cubicBezTo>
                      <a:pt x="12" y="4"/>
                      <a:pt x="12" y="4"/>
                      <a:pt x="12" y="3"/>
                    </a:cubicBezTo>
                    <a:cubicBezTo>
                      <a:pt x="11" y="3"/>
                      <a:pt x="11" y="3"/>
                      <a:pt x="11" y="2"/>
                    </a:cubicBezTo>
                    <a:cubicBezTo>
                      <a:pt x="11" y="2"/>
                      <a:pt x="11" y="2"/>
                      <a:pt x="11" y="2"/>
                    </a:cubicBezTo>
                    <a:cubicBezTo>
                      <a:pt x="11" y="2"/>
                      <a:pt x="11" y="1"/>
                      <a:pt x="10" y="1"/>
                    </a:cubicBezTo>
                    <a:cubicBezTo>
                      <a:pt x="10" y="1"/>
                      <a:pt x="10" y="2"/>
                      <a:pt x="11" y="2"/>
                    </a:cubicBezTo>
                    <a:cubicBezTo>
                      <a:pt x="11" y="2"/>
                      <a:pt x="12" y="3"/>
                      <a:pt x="11" y="4"/>
                    </a:cubicBezTo>
                    <a:cubicBezTo>
                      <a:pt x="11" y="5"/>
                      <a:pt x="11" y="5"/>
                      <a:pt x="11" y="5"/>
                    </a:cubicBezTo>
                    <a:cubicBezTo>
                      <a:pt x="11" y="4"/>
                      <a:pt x="10" y="3"/>
                      <a:pt x="10" y="2"/>
                    </a:cubicBezTo>
                    <a:cubicBezTo>
                      <a:pt x="10" y="2"/>
                      <a:pt x="10" y="1"/>
                      <a:pt x="10" y="1"/>
                    </a:cubicBezTo>
                    <a:cubicBezTo>
                      <a:pt x="9" y="1"/>
                      <a:pt x="9" y="1"/>
                      <a:pt x="9" y="2"/>
                    </a:cubicBezTo>
                    <a:cubicBezTo>
                      <a:pt x="9" y="2"/>
                      <a:pt x="9" y="2"/>
                      <a:pt x="9" y="2"/>
                    </a:cubicBezTo>
                    <a:cubicBezTo>
                      <a:pt x="10" y="2"/>
                      <a:pt x="10" y="3"/>
                      <a:pt x="10" y="3"/>
                    </a:cubicBezTo>
                    <a:cubicBezTo>
                      <a:pt x="10" y="4"/>
                      <a:pt x="11" y="4"/>
                      <a:pt x="10" y="5"/>
                    </a:cubicBezTo>
                    <a:cubicBezTo>
                      <a:pt x="10" y="5"/>
                      <a:pt x="10" y="4"/>
                      <a:pt x="9" y="4"/>
                    </a:cubicBezTo>
                    <a:cubicBezTo>
                      <a:pt x="9" y="3"/>
                      <a:pt x="9" y="3"/>
                      <a:pt x="9" y="2"/>
                    </a:cubicBezTo>
                    <a:cubicBezTo>
                      <a:pt x="9" y="2"/>
                      <a:pt x="9" y="2"/>
                      <a:pt x="9" y="2"/>
                    </a:cubicBezTo>
                    <a:cubicBezTo>
                      <a:pt x="9" y="3"/>
                      <a:pt x="9" y="4"/>
                      <a:pt x="9" y="5"/>
                    </a:cubicBezTo>
                    <a:cubicBezTo>
                      <a:pt x="9" y="5"/>
                      <a:pt x="10" y="5"/>
                      <a:pt x="10" y="5"/>
                    </a:cubicBezTo>
                    <a:cubicBezTo>
                      <a:pt x="10" y="5"/>
                      <a:pt x="10" y="5"/>
                      <a:pt x="10" y="6"/>
                    </a:cubicBezTo>
                    <a:cubicBezTo>
                      <a:pt x="9" y="6"/>
                      <a:pt x="9" y="5"/>
                      <a:pt x="8" y="5"/>
                    </a:cubicBezTo>
                    <a:cubicBezTo>
                      <a:pt x="8" y="4"/>
                      <a:pt x="8" y="3"/>
                      <a:pt x="8" y="2"/>
                    </a:cubicBezTo>
                    <a:cubicBezTo>
                      <a:pt x="8" y="2"/>
                      <a:pt x="8" y="1"/>
                      <a:pt x="8" y="1"/>
                    </a:cubicBezTo>
                    <a:cubicBezTo>
                      <a:pt x="8" y="1"/>
                      <a:pt x="8" y="1"/>
                      <a:pt x="8" y="1"/>
                    </a:cubicBezTo>
                    <a:cubicBezTo>
                      <a:pt x="8" y="1"/>
                      <a:pt x="8" y="2"/>
                      <a:pt x="8" y="2"/>
                    </a:cubicBezTo>
                    <a:cubicBezTo>
                      <a:pt x="8" y="3"/>
                      <a:pt x="8" y="3"/>
                      <a:pt x="8" y="4"/>
                    </a:cubicBezTo>
                    <a:cubicBezTo>
                      <a:pt x="8" y="5"/>
                      <a:pt x="8" y="5"/>
                      <a:pt x="9" y="6"/>
                    </a:cubicBezTo>
                    <a:cubicBezTo>
                      <a:pt x="9" y="6"/>
                      <a:pt x="8" y="6"/>
                      <a:pt x="8" y="5"/>
                    </a:cubicBezTo>
                    <a:cubicBezTo>
                      <a:pt x="8" y="5"/>
                      <a:pt x="8" y="4"/>
                      <a:pt x="7" y="4"/>
                    </a:cubicBezTo>
                    <a:cubicBezTo>
                      <a:pt x="7" y="4"/>
                      <a:pt x="7" y="4"/>
                      <a:pt x="7" y="4"/>
                    </a:cubicBezTo>
                    <a:cubicBezTo>
                      <a:pt x="7" y="3"/>
                      <a:pt x="7" y="3"/>
                      <a:pt x="7" y="3"/>
                    </a:cubicBezTo>
                    <a:cubicBezTo>
                      <a:pt x="7" y="2"/>
                      <a:pt x="6" y="2"/>
                      <a:pt x="6" y="2"/>
                    </a:cubicBezTo>
                    <a:cubicBezTo>
                      <a:pt x="6" y="2"/>
                      <a:pt x="6" y="2"/>
                      <a:pt x="6" y="3"/>
                    </a:cubicBezTo>
                    <a:cubicBezTo>
                      <a:pt x="6" y="3"/>
                      <a:pt x="6" y="3"/>
                      <a:pt x="6" y="3"/>
                    </a:cubicBezTo>
                    <a:cubicBezTo>
                      <a:pt x="7" y="3"/>
                      <a:pt x="7" y="4"/>
                      <a:pt x="7" y="4"/>
                    </a:cubicBezTo>
                    <a:cubicBezTo>
                      <a:pt x="7" y="4"/>
                      <a:pt x="7" y="5"/>
                      <a:pt x="7" y="5"/>
                    </a:cubicBezTo>
                    <a:cubicBezTo>
                      <a:pt x="7" y="5"/>
                      <a:pt x="7" y="5"/>
                      <a:pt x="7" y="5"/>
                    </a:cubicBezTo>
                    <a:cubicBezTo>
                      <a:pt x="8" y="6"/>
                      <a:pt x="9" y="6"/>
                      <a:pt x="10" y="6"/>
                    </a:cubicBezTo>
                    <a:cubicBezTo>
                      <a:pt x="10" y="6"/>
                      <a:pt x="9" y="6"/>
                      <a:pt x="9" y="6"/>
                    </a:cubicBezTo>
                    <a:cubicBezTo>
                      <a:pt x="9" y="7"/>
                      <a:pt x="8" y="7"/>
                      <a:pt x="8" y="7"/>
                    </a:cubicBezTo>
                    <a:cubicBezTo>
                      <a:pt x="8" y="6"/>
                      <a:pt x="7" y="6"/>
                      <a:pt x="7" y="5"/>
                    </a:cubicBezTo>
                    <a:cubicBezTo>
                      <a:pt x="7" y="5"/>
                      <a:pt x="7" y="5"/>
                      <a:pt x="7" y="5"/>
                    </a:cubicBezTo>
                    <a:cubicBezTo>
                      <a:pt x="7" y="5"/>
                      <a:pt x="7" y="5"/>
                      <a:pt x="7" y="5"/>
                    </a:cubicBezTo>
                    <a:cubicBezTo>
                      <a:pt x="7" y="6"/>
                      <a:pt x="7" y="6"/>
                      <a:pt x="7" y="6"/>
                    </a:cubicBezTo>
                    <a:cubicBezTo>
                      <a:pt x="8" y="6"/>
                      <a:pt x="8" y="7"/>
                      <a:pt x="8" y="7"/>
                    </a:cubicBezTo>
                    <a:cubicBezTo>
                      <a:pt x="8" y="7"/>
                      <a:pt x="9" y="7"/>
                      <a:pt x="10" y="7"/>
                    </a:cubicBezTo>
                    <a:cubicBezTo>
                      <a:pt x="10" y="7"/>
                      <a:pt x="9" y="7"/>
                      <a:pt x="9" y="7"/>
                    </a:cubicBezTo>
                    <a:cubicBezTo>
                      <a:pt x="9" y="7"/>
                      <a:pt x="9" y="7"/>
                      <a:pt x="8" y="7"/>
                    </a:cubicBezTo>
                    <a:cubicBezTo>
                      <a:pt x="7" y="7"/>
                      <a:pt x="7" y="7"/>
                      <a:pt x="7" y="6"/>
                    </a:cubicBezTo>
                    <a:cubicBezTo>
                      <a:pt x="7" y="6"/>
                      <a:pt x="7" y="5"/>
                      <a:pt x="6" y="5"/>
                    </a:cubicBezTo>
                    <a:cubicBezTo>
                      <a:pt x="6" y="5"/>
                      <a:pt x="6" y="5"/>
                      <a:pt x="6" y="5"/>
                    </a:cubicBezTo>
                    <a:cubicBezTo>
                      <a:pt x="6" y="6"/>
                      <a:pt x="6" y="6"/>
                      <a:pt x="7" y="6"/>
                    </a:cubicBezTo>
                    <a:cubicBezTo>
                      <a:pt x="7" y="7"/>
                      <a:pt x="7" y="7"/>
                      <a:pt x="8" y="8"/>
                    </a:cubicBezTo>
                    <a:cubicBezTo>
                      <a:pt x="8" y="8"/>
                      <a:pt x="8" y="8"/>
                      <a:pt x="9" y="8"/>
                    </a:cubicBezTo>
                    <a:cubicBezTo>
                      <a:pt x="9" y="8"/>
                      <a:pt x="10" y="7"/>
                      <a:pt x="10" y="7"/>
                    </a:cubicBezTo>
                    <a:cubicBezTo>
                      <a:pt x="10" y="7"/>
                      <a:pt x="10" y="6"/>
                      <a:pt x="10" y="6"/>
                    </a:cubicBezTo>
                    <a:cubicBezTo>
                      <a:pt x="10" y="6"/>
                      <a:pt x="10" y="6"/>
                      <a:pt x="10" y="6"/>
                    </a:cubicBezTo>
                    <a:cubicBezTo>
                      <a:pt x="10" y="6"/>
                      <a:pt x="11" y="7"/>
                      <a:pt x="11" y="7"/>
                    </a:cubicBezTo>
                    <a:cubicBezTo>
                      <a:pt x="11" y="7"/>
                      <a:pt x="11" y="7"/>
                      <a:pt x="11" y="7"/>
                    </a:cubicBezTo>
                    <a:cubicBezTo>
                      <a:pt x="11" y="8"/>
                      <a:pt x="11" y="9"/>
                      <a:pt x="11" y="10"/>
                    </a:cubicBezTo>
                    <a:cubicBezTo>
                      <a:pt x="11" y="10"/>
                      <a:pt x="11" y="10"/>
                      <a:pt x="10" y="10"/>
                    </a:cubicBezTo>
                    <a:cubicBezTo>
                      <a:pt x="10" y="11"/>
                      <a:pt x="11" y="11"/>
                      <a:pt x="11" y="11"/>
                    </a:cubicBezTo>
                    <a:cubicBezTo>
                      <a:pt x="11" y="11"/>
                      <a:pt x="11" y="12"/>
                      <a:pt x="11" y="12"/>
                    </a:cubicBezTo>
                    <a:cubicBezTo>
                      <a:pt x="11" y="12"/>
                      <a:pt x="11" y="12"/>
                      <a:pt x="11" y="12"/>
                    </a:cubicBezTo>
                    <a:cubicBezTo>
                      <a:pt x="11" y="12"/>
                      <a:pt x="11" y="13"/>
                      <a:pt x="11" y="14"/>
                    </a:cubicBezTo>
                    <a:cubicBezTo>
                      <a:pt x="11" y="14"/>
                      <a:pt x="11" y="14"/>
                      <a:pt x="11" y="15"/>
                    </a:cubicBezTo>
                    <a:cubicBezTo>
                      <a:pt x="11" y="15"/>
                      <a:pt x="11" y="15"/>
                      <a:pt x="11" y="15"/>
                    </a:cubicBezTo>
                    <a:cubicBezTo>
                      <a:pt x="11" y="15"/>
                      <a:pt x="11" y="15"/>
                      <a:pt x="11" y="15"/>
                    </a:cubicBezTo>
                    <a:cubicBezTo>
                      <a:pt x="11" y="16"/>
                      <a:pt x="11" y="16"/>
                      <a:pt x="11" y="16"/>
                    </a:cubicBezTo>
                    <a:cubicBezTo>
                      <a:pt x="11" y="17"/>
                      <a:pt x="11" y="17"/>
                      <a:pt x="11" y="18"/>
                    </a:cubicBezTo>
                    <a:cubicBezTo>
                      <a:pt x="11" y="18"/>
                      <a:pt x="10" y="17"/>
                      <a:pt x="10" y="17"/>
                    </a:cubicBezTo>
                    <a:cubicBezTo>
                      <a:pt x="10" y="17"/>
                      <a:pt x="10" y="17"/>
                      <a:pt x="10" y="17"/>
                    </a:cubicBezTo>
                    <a:cubicBezTo>
                      <a:pt x="9" y="17"/>
                      <a:pt x="10" y="18"/>
                      <a:pt x="10" y="18"/>
                    </a:cubicBezTo>
                    <a:cubicBezTo>
                      <a:pt x="10" y="19"/>
                      <a:pt x="10" y="19"/>
                      <a:pt x="10" y="19"/>
                    </a:cubicBezTo>
                    <a:cubicBezTo>
                      <a:pt x="10" y="19"/>
                      <a:pt x="10" y="20"/>
                      <a:pt x="10" y="20"/>
                    </a:cubicBezTo>
                    <a:cubicBezTo>
                      <a:pt x="10" y="20"/>
                      <a:pt x="10" y="20"/>
                      <a:pt x="10" y="20"/>
                    </a:cubicBezTo>
                    <a:cubicBezTo>
                      <a:pt x="10" y="21"/>
                      <a:pt x="10" y="21"/>
                      <a:pt x="9" y="22"/>
                    </a:cubicBezTo>
                    <a:cubicBezTo>
                      <a:pt x="9" y="22"/>
                      <a:pt x="9" y="21"/>
                      <a:pt x="9" y="21"/>
                    </a:cubicBezTo>
                    <a:cubicBezTo>
                      <a:pt x="9" y="21"/>
                      <a:pt x="9" y="21"/>
                      <a:pt x="9" y="21"/>
                    </a:cubicBezTo>
                    <a:cubicBezTo>
                      <a:pt x="8" y="21"/>
                      <a:pt x="8" y="21"/>
                      <a:pt x="8" y="21"/>
                    </a:cubicBezTo>
                    <a:cubicBezTo>
                      <a:pt x="9" y="22"/>
                      <a:pt x="9" y="23"/>
                      <a:pt x="9" y="23"/>
                    </a:cubicBezTo>
                    <a:cubicBezTo>
                      <a:pt x="9" y="24"/>
                      <a:pt x="8" y="24"/>
                      <a:pt x="8" y="24"/>
                    </a:cubicBezTo>
                    <a:cubicBezTo>
                      <a:pt x="8" y="24"/>
                      <a:pt x="8" y="24"/>
                      <a:pt x="8" y="24"/>
                    </a:cubicBezTo>
                    <a:cubicBezTo>
                      <a:pt x="8" y="24"/>
                      <a:pt x="8" y="23"/>
                      <a:pt x="8" y="23"/>
                    </a:cubicBezTo>
                    <a:cubicBezTo>
                      <a:pt x="8" y="23"/>
                      <a:pt x="8" y="23"/>
                      <a:pt x="7" y="22"/>
                    </a:cubicBezTo>
                    <a:cubicBezTo>
                      <a:pt x="7" y="23"/>
                      <a:pt x="7" y="23"/>
                      <a:pt x="7" y="23"/>
                    </a:cubicBezTo>
                    <a:cubicBezTo>
                      <a:pt x="7" y="23"/>
                      <a:pt x="7" y="23"/>
                      <a:pt x="7" y="22"/>
                    </a:cubicBezTo>
                    <a:cubicBezTo>
                      <a:pt x="7" y="22"/>
                      <a:pt x="7" y="22"/>
                      <a:pt x="7" y="22"/>
                    </a:cubicBezTo>
                    <a:cubicBezTo>
                      <a:pt x="7" y="22"/>
                      <a:pt x="7" y="22"/>
                      <a:pt x="7" y="22"/>
                    </a:cubicBezTo>
                    <a:cubicBezTo>
                      <a:pt x="7" y="22"/>
                      <a:pt x="7" y="22"/>
                      <a:pt x="7" y="21"/>
                    </a:cubicBezTo>
                    <a:cubicBezTo>
                      <a:pt x="7" y="21"/>
                      <a:pt x="7" y="21"/>
                      <a:pt x="7" y="21"/>
                    </a:cubicBezTo>
                    <a:cubicBezTo>
                      <a:pt x="7" y="21"/>
                      <a:pt x="7" y="21"/>
                      <a:pt x="7" y="21"/>
                    </a:cubicBezTo>
                    <a:cubicBezTo>
                      <a:pt x="6" y="20"/>
                      <a:pt x="7" y="20"/>
                      <a:pt x="6" y="20"/>
                    </a:cubicBezTo>
                    <a:cubicBezTo>
                      <a:pt x="6" y="20"/>
                      <a:pt x="6" y="20"/>
                      <a:pt x="6" y="20"/>
                    </a:cubicBezTo>
                    <a:cubicBezTo>
                      <a:pt x="6" y="20"/>
                      <a:pt x="6" y="20"/>
                      <a:pt x="6" y="20"/>
                    </a:cubicBezTo>
                    <a:cubicBezTo>
                      <a:pt x="6" y="19"/>
                      <a:pt x="6" y="19"/>
                      <a:pt x="6" y="19"/>
                    </a:cubicBezTo>
                    <a:cubicBezTo>
                      <a:pt x="6" y="19"/>
                      <a:pt x="7" y="18"/>
                      <a:pt x="7" y="18"/>
                    </a:cubicBezTo>
                    <a:cubicBezTo>
                      <a:pt x="7" y="18"/>
                      <a:pt x="7" y="18"/>
                      <a:pt x="7" y="18"/>
                    </a:cubicBezTo>
                    <a:cubicBezTo>
                      <a:pt x="6" y="18"/>
                      <a:pt x="6" y="18"/>
                      <a:pt x="6" y="18"/>
                    </a:cubicBezTo>
                    <a:cubicBezTo>
                      <a:pt x="6" y="18"/>
                      <a:pt x="6" y="17"/>
                      <a:pt x="6" y="17"/>
                    </a:cubicBezTo>
                    <a:cubicBezTo>
                      <a:pt x="6" y="17"/>
                      <a:pt x="6" y="17"/>
                      <a:pt x="6" y="17"/>
                    </a:cubicBezTo>
                    <a:cubicBezTo>
                      <a:pt x="5" y="16"/>
                      <a:pt x="5" y="15"/>
                      <a:pt x="4" y="14"/>
                    </a:cubicBezTo>
                    <a:cubicBezTo>
                      <a:pt x="4" y="14"/>
                      <a:pt x="4" y="14"/>
                      <a:pt x="4" y="14"/>
                    </a:cubicBezTo>
                    <a:cubicBezTo>
                      <a:pt x="4" y="14"/>
                      <a:pt x="5" y="14"/>
                      <a:pt x="5" y="14"/>
                    </a:cubicBezTo>
                    <a:cubicBezTo>
                      <a:pt x="6" y="14"/>
                      <a:pt x="6" y="14"/>
                      <a:pt x="6" y="13"/>
                    </a:cubicBezTo>
                    <a:cubicBezTo>
                      <a:pt x="7" y="13"/>
                      <a:pt x="7" y="13"/>
                      <a:pt x="7" y="12"/>
                    </a:cubicBezTo>
                    <a:cubicBezTo>
                      <a:pt x="7" y="12"/>
                      <a:pt x="6" y="11"/>
                      <a:pt x="6" y="10"/>
                    </a:cubicBezTo>
                    <a:cubicBezTo>
                      <a:pt x="6" y="10"/>
                      <a:pt x="7" y="10"/>
                      <a:pt x="7" y="10"/>
                    </a:cubicBezTo>
                    <a:cubicBezTo>
                      <a:pt x="7" y="10"/>
                      <a:pt x="6" y="9"/>
                      <a:pt x="6" y="9"/>
                    </a:cubicBezTo>
                    <a:cubicBezTo>
                      <a:pt x="6" y="9"/>
                      <a:pt x="6" y="10"/>
                      <a:pt x="6" y="10"/>
                    </a:cubicBezTo>
                    <a:cubicBezTo>
                      <a:pt x="6" y="11"/>
                      <a:pt x="6" y="12"/>
                      <a:pt x="6" y="12"/>
                    </a:cubicBezTo>
                    <a:cubicBezTo>
                      <a:pt x="6" y="13"/>
                      <a:pt x="6" y="13"/>
                      <a:pt x="6" y="13"/>
                    </a:cubicBezTo>
                    <a:cubicBezTo>
                      <a:pt x="6" y="14"/>
                      <a:pt x="5" y="13"/>
                      <a:pt x="4" y="13"/>
                    </a:cubicBezTo>
                    <a:cubicBezTo>
                      <a:pt x="5" y="13"/>
                      <a:pt x="5" y="13"/>
                      <a:pt x="6" y="12"/>
                    </a:cubicBezTo>
                    <a:cubicBezTo>
                      <a:pt x="6" y="12"/>
                      <a:pt x="6" y="11"/>
                      <a:pt x="5" y="11"/>
                    </a:cubicBezTo>
                    <a:cubicBezTo>
                      <a:pt x="6" y="10"/>
                      <a:pt x="6" y="10"/>
                      <a:pt x="6" y="10"/>
                    </a:cubicBezTo>
                    <a:cubicBezTo>
                      <a:pt x="5" y="10"/>
                      <a:pt x="5" y="10"/>
                      <a:pt x="5" y="10"/>
                    </a:cubicBezTo>
                    <a:cubicBezTo>
                      <a:pt x="5" y="10"/>
                      <a:pt x="5" y="10"/>
                      <a:pt x="5" y="10"/>
                    </a:cubicBezTo>
                    <a:cubicBezTo>
                      <a:pt x="5" y="10"/>
                      <a:pt x="5" y="11"/>
                      <a:pt x="5" y="11"/>
                    </a:cubicBezTo>
                    <a:cubicBezTo>
                      <a:pt x="5" y="11"/>
                      <a:pt x="5" y="11"/>
                      <a:pt x="5" y="11"/>
                    </a:cubicBezTo>
                    <a:cubicBezTo>
                      <a:pt x="6" y="11"/>
                      <a:pt x="6" y="12"/>
                      <a:pt x="6" y="12"/>
                    </a:cubicBezTo>
                    <a:cubicBezTo>
                      <a:pt x="5" y="13"/>
                      <a:pt x="5" y="13"/>
                      <a:pt x="4" y="13"/>
                    </a:cubicBezTo>
                    <a:cubicBezTo>
                      <a:pt x="4" y="13"/>
                      <a:pt x="5" y="12"/>
                      <a:pt x="5" y="12"/>
                    </a:cubicBezTo>
                    <a:cubicBezTo>
                      <a:pt x="5" y="11"/>
                      <a:pt x="5" y="10"/>
                      <a:pt x="5" y="10"/>
                    </a:cubicBezTo>
                    <a:cubicBezTo>
                      <a:pt x="4" y="9"/>
                      <a:pt x="4" y="9"/>
                      <a:pt x="4" y="9"/>
                    </a:cubicBezTo>
                    <a:cubicBezTo>
                      <a:pt x="4" y="9"/>
                      <a:pt x="4" y="8"/>
                      <a:pt x="4" y="8"/>
                    </a:cubicBezTo>
                    <a:cubicBezTo>
                      <a:pt x="4" y="8"/>
                      <a:pt x="3" y="9"/>
                      <a:pt x="4" y="9"/>
                    </a:cubicBezTo>
                    <a:cubicBezTo>
                      <a:pt x="4" y="9"/>
                      <a:pt x="4" y="9"/>
                      <a:pt x="4" y="9"/>
                    </a:cubicBezTo>
                    <a:cubicBezTo>
                      <a:pt x="4" y="9"/>
                      <a:pt x="4" y="10"/>
                      <a:pt x="5" y="10"/>
                    </a:cubicBezTo>
                    <a:cubicBezTo>
                      <a:pt x="5" y="10"/>
                      <a:pt x="5" y="11"/>
                      <a:pt x="5" y="11"/>
                    </a:cubicBezTo>
                    <a:cubicBezTo>
                      <a:pt x="5" y="12"/>
                      <a:pt x="4" y="13"/>
                      <a:pt x="4" y="13"/>
                    </a:cubicBezTo>
                    <a:cubicBezTo>
                      <a:pt x="4" y="12"/>
                      <a:pt x="4" y="11"/>
                      <a:pt x="4" y="10"/>
                    </a:cubicBezTo>
                    <a:cubicBezTo>
                      <a:pt x="4" y="10"/>
                      <a:pt x="4" y="10"/>
                      <a:pt x="4" y="10"/>
                    </a:cubicBezTo>
                    <a:cubicBezTo>
                      <a:pt x="4" y="10"/>
                      <a:pt x="4" y="10"/>
                      <a:pt x="4" y="10"/>
                    </a:cubicBezTo>
                    <a:cubicBezTo>
                      <a:pt x="3" y="10"/>
                      <a:pt x="4" y="10"/>
                      <a:pt x="4" y="10"/>
                    </a:cubicBezTo>
                    <a:cubicBezTo>
                      <a:pt x="4" y="11"/>
                      <a:pt x="4" y="12"/>
                      <a:pt x="3" y="12"/>
                    </a:cubicBezTo>
                    <a:cubicBezTo>
                      <a:pt x="3" y="12"/>
                      <a:pt x="3" y="11"/>
                      <a:pt x="3" y="11"/>
                    </a:cubicBezTo>
                    <a:cubicBezTo>
                      <a:pt x="3" y="11"/>
                      <a:pt x="3" y="10"/>
                      <a:pt x="3" y="10"/>
                    </a:cubicBezTo>
                    <a:cubicBezTo>
                      <a:pt x="3" y="10"/>
                      <a:pt x="3" y="11"/>
                      <a:pt x="3" y="11"/>
                    </a:cubicBezTo>
                    <a:cubicBezTo>
                      <a:pt x="3" y="11"/>
                      <a:pt x="3" y="11"/>
                      <a:pt x="3" y="11"/>
                    </a:cubicBezTo>
                    <a:cubicBezTo>
                      <a:pt x="3" y="12"/>
                      <a:pt x="3" y="12"/>
                      <a:pt x="3" y="12"/>
                    </a:cubicBezTo>
                    <a:cubicBezTo>
                      <a:pt x="3" y="12"/>
                      <a:pt x="3" y="12"/>
                      <a:pt x="3" y="12"/>
                    </a:cubicBezTo>
                    <a:close/>
                    <a:moveTo>
                      <a:pt x="8" y="1"/>
                    </a:moveTo>
                    <a:cubicBezTo>
                      <a:pt x="8" y="1"/>
                      <a:pt x="8" y="1"/>
                      <a:pt x="8" y="1"/>
                    </a:cubicBezTo>
                    <a:cubicBezTo>
                      <a:pt x="8" y="1"/>
                      <a:pt x="8" y="1"/>
                      <a:pt x="8" y="1"/>
                    </a:cubicBezTo>
                    <a:cubicBezTo>
                      <a:pt x="8" y="1"/>
                      <a:pt x="8" y="1"/>
                      <a:pt x="8" y="1"/>
                    </a:cubicBezTo>
                    <a:close/>
                    <a:moveTo>
                      <a:pt x="11" y="18"/>
                    </a:moveTo>
                    <a:cubicBezTo>
                      <a:pt x="11" y="18"/>
                      <a:pt x="11" y="18"/>
                      <a:pt x="11" y="18"/>
                    </a:cubicBezTo>
                    <a:cubicBezTo>
                      <a:pt x="12" y="18"/>
                      <a:pt x="12" y="18"/>
                      <a:pt x="12" y="18"/>
                    </a:cubicBezTo>
                    <a:cubicBezTo>
                      <a:pt x="12" y="18"/>
                      <a:pt x="12" y="18"/>
                      <a:pt x="11" y="18"/>
                    </a:cubicBezTo>
                    <a:close/>
                    <a:moveTo>
                      <a:pt x="11" y="34"/>
                    </a:moveTo>
                    <a:cubicBezTo>
                      <a:pt x="11" y="34"/>
                      <a:pt x="11" y="34"/>
                      <a:pt x="11" y="34"/>
                    </a:cubicBezTo>
                    <a:cubicBezTo>
                      <a:pt x="11" y="34"/>
                      <a:pt x="11" y="34"/>
                      <a:pt x="11" y="34"/>
                    </a:cubicBezTo>
                    <a:cubicBezTo>
                      <a:pt x="11" y="34"/>
                      <a:pt x="11" y="34"/>
                      <a:pt x="11" y="34"/>
                    </a:cubicBezTo>
                    <a:cubicBezTo>
                      <a:pt x="11" y="34"/>
                      <a:pt x="11" y="34"/>
                      <a:pt x="11" y="34"/>
                    </a:cubicBezTo>
                    <a:close/>
                    <a:moveTo>
                      <a:pt x="12" y="39"/>
                    </a:moveTo>
                    <a:cubicBezTo>
                      <a:pt x="12" y="39"/>
                      <a:pt x="12" y="39"/>
                      <a:pt x="12" y="39"/>
                    </a:cubicBezTo>
                    <a:cubicBezTo>
                      <a:pt x="12" y="39"/>
                      <a:pt x="12" y="39"/>
                      <a:pt x="12" y="39"/>
                    </a:cubicBezTo>
                    <a:cubicBezTo>
                      <a:pt x="12" y="39"/>
                      <a:pt x="12" y="39"/>
                      <a:pt x="12" y="3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2" name="Freeform 173"/>
              <p:cNvSpPr/>
              <p:nvPr/>
            </p:nvSpPr>
            <p:spPr bwMode="auto">
              <a:xfrm>
                <a:off x="7534275" y="3260726"/>
                <a:ext cx="312738" cy="276225"/>
              </a:xfrm>
              <a:custGeom>
                <a:avLst/>
                <a:gdLst>
                  <a:gd name="T0" fmla="*/ 22 w 26"/>
                  <a:gd name="T1" fmla="*/ 17 h 23"/>
                  <a:gd name="T2" fmla="*/ 23 w 26"/>
                  <a:gd name="T3" fmla="*/ 11 h 23"/>
                  <a:gd name="T4" fmla="*/ 15 w 26"/>
                  <a:gd name="T5" fmla="*/ 9 h 23"/>
                  <a:gd name="T6" fmla="*/ 14 w 26"/>
                  <a:gd name="T7" fmla="*/ 5 h 23"/>
                  <a:gd name="T8" fmla="*/ 12 w 26"/>
                  <a:gd name="T9" fmla="*/ 6 h 23"/>
                  <a:gd name="T10" fmla="*/ 11 w 26"/>
                  <a:gd name="T11" fmla="*/ 3 h 23"/>
                  <a:gd name="T12" fmla="*/ 8 w 26"/>
                  <a:gd name="T13" fmla="*/ 0 h 23"/>
                  <a:gd name="T14" fmla="*/ 6 w 26"/>
                  <a:gd name="T15" fmla="*/ 2 h 23"/>
                  <a:gd name="T16" fmla="*/ 1 w 26"/>
                  <a:gd name="T17" fmla="*/ 7 h 23"/>
                  <a:gd name="T18" fmla="*/ 9 w 26"/>
                  <a:gd name="T19" fmla="*/ 11 h 23"/>
                  <a:gd name="T20" fmla="*/ 14 w 26"/>
                  <a:gd name="T21" fmla="*/ 14 h 23"/>
                  <a:gd name="T22" fmla="*/ 16 w 26"/>
                  <a:gd name="T23" fmla="*/ 15 h 23"/>
                  <a:gd name="T24" fmla="*/ 18 w 26"/>
                  <a:gd name="T25" fmla="*/ 17 h 23"/>
                  <a:gd name="T26" fmla="*/ 18 w 26"/>
                  <a:gd name="T27" fmla="*/ 17 h 23"/>
                  <a:gd name="T28" fmla="*/ 16 w 26"/>
                  <a:gd name="T29" fmla="*/ 16 h 23"/>
                  <a:gd name="T30" fmla="*/ 13 w 26"/>
                  <a:gd name="T31" fmla="*/ 14 h 23"/>
                  <a:gd name="T32" fmla="*/ 8 w 26"/>
                  <a:gd name="T33" fmla="*/ 11 h 23"/>
                  <a:gd name="T34" fmla="*/ 1 w 26"/>
                  <a:gd name="T35" fmla="*/ 8 h 23"/>
                  <a:gd name="T36" fmla="*/ 2 w 26"/>
                  <a:gd name="T37" fmla="*/ 9 h 23"/>
                  <a:gd name="T38" fmla="*/ 0 w 26"/>
                  <a:gd name="T39" fmla="*/ 12 h 23"/>
                  <a:gd name="T40" fmla="*/ 1 w 26"/>
                  <a:gd name="T41" fmla="*/ 14 h 23"/>
                  <a:gd name="T42" fmla="*/ 5 w 26"/>
                  <a:gd name="T43" fmla="*/ 18 h 23"/>
                  <a:gd name="T44" fmla="*/ 7 w 26"/>
                  <a:gd name="T45" fmla="*/ 18 h 23"/>
                  <a:gd name="T46" fmla="*/ 8 w 26"/>
                  <a:gd name="T47" fmla="*/ 22 h 23"/>
                  <a:gd name="T48" fmla="*/ 13 w 26"/>
                  <a:gd name="T49" fmla="*/ 20 h 23"/>
                  <a:gd name="T50" fmla="*/ 16 w 26"/>
                  <a:gd name="T51" fmla="*/ 23 h 23"/>
                  <a:gd name="T52" fmla="*/ 21 w 26"/>
                  <a:gd name="T53" fmla="*/ 20 h 23"/>
                  <a:gd name="T54" fmla="*/ 26 w 26"/>
                  <a:gd name="T55" fmla="*/ 21 h 23"/>
                  <a:gd name="T56" fmla="*/ 22 w 26"/>
                  <a:gd name="T5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3">
                    <a:moveTo>
                      <a:pt x="22" y="17"/>
                    </a:moveTo>
                    <a:cubicBezTo>
                      <a:pt x="21" y="15"/>
                      <a:pt x="22" y="13"/>
                      <a:pt x="23" y="11"/>
                    </a:cubicBezTo>
                    <a:cubicBezTo>
                      <a:pt x="19" y="14"/>
                      <a:pt x="16" y="10"/>
                      <a:pt x="15" y="9"/>
                    </a:cubicBezTo>
                    <a:cubicBezTo>
                      <a:pt x="15" y="8"/>
                      <a:pt x="15" y="6"/>
                      <a:pt x="14" y="5"/>
                    </a:cubicBezTo>
                    <a:cubicBezTo>
                      <a:pt x="14" y="6"/>
                      <a:pt x="13" y="7"/>
                      <a:pt x="12" y="6"/>
                    </a:cubicBezTo>
                    <a:cubicBezTo>
                      <a:pt x="11" y="6"/>
                      <a:pt x="11" y="4"/>
                      <a:pt x="11" y="3"/>
                    </a:cubicBezTo>
                    <a:cubicBezTo>
                      <a:pt x="8" y="5"/>
                      <a:pt x="8" y="1"/>
                      <a:pt x="8" y="0"/>
                    </a:cubicBezTo>
                    <a:cubicBezTo>
                      <a:pt x="6" y="4"/>
                      <a:pt x="6" y="3"/>
                      <a:pt x="6" y="2"/>
                    </a:cubicBezTo>
                    <a:cubicBezTo>
                      <a:pt x="6" y="6"/>
                      <a:pt x="4" y="8"/>
                      <a:pt x="1" y="7"/>
                    </a:cubicBezTo>
                    <a:cubicBezTo>
                      <a:pt x="4" y="8"/>
                      <a:pt x="6" y="10"/>
                      <a:pt x="9" y="11"/>
                    </a:cubicBezTo>
                    <a:cubicBezTo>
                      <a:pt x="10" y="12"/>
                      <a:pt x="12" y="13"/>
                      <a:pt x="14" y="14"/>
                    </a:cubicBezTo>
                    <a:cubicBezTo>
                      <a:pt x="14" y="14"/>
                      <a:pt x="15" y="15"/>
                      <a:pt x="16" y="15"/>
                    </a:cubicBezTo>
                    <a:cubicBezTo>
                      <a:pt x="17" y="16"/>
                      <a:pt x="17" y="17"/>
                      <a:pt x="18" y="17"/>
                    </a:cubicBezTo>
                    <a:cubicBezTo>
                      <a:pt x="18" y="17"/>
                      <a:pt x="18" y="17"/>
                      <a:pt x="18" y="17"/>
                    </a:cubicBezTo>
                    <a:cubicBezTo>
                      <a:pt x="17" y="17"/>
                      <a:pt x="16" y="16"/>
                      <a:pt x="16" y="16"/>
                    </a:cubicBezTo>
                    <a:cubicBezTo>
                      <a:pt x="15" y="15"/>
                      <a:pt x="14" y="15"/>
                      <a:pt x="13" y="14"/>
                    </a:cubicBezTo>
                    <a:cubicBezTo>
                      <a:pt x="12" y="13"/>
                      <a:pt x="10" y="12"/>
                      <a:pt x="8" y="11"/>
                    </a:cubicBezTo>
                    <a:cubicBezTo>
                      <a:pt x="6" y="10"/>
                      <a:pt x="4" y="9"/>
                      <a:pt x="1" y="8"/>
                    </a:cubicBezTo>
                    <a:cubicBezTo>
                      <a:pt x="2" y="9"/>
                      <a:pt x="2" y="9"/>
                      <a:pt x="2" y="9"/>
                    </a:cubicBezTo>
                    <a:cubicBezTo>
                      <a:pt x="2" y="10"/>
                      <a:pt x="1" y="12"/>
                      <a:pt x="0" y="12"/>
                    </a:cubicBezTo>
                    <a:cubicBezTo>
                      <a:pt x="1" y="13"/>
                      <a:pt x="1" y="13"/>
                      <a:pt x="1" y="14"/>
                    </a:cubicBezTo>
                    <a:cubicBezTo>
                      <a:pt x="3" y="14"/>
                      <a:pt x="5" y="16"/>
                      <a:pt x="5" y="18"/>
                    </a:cubicBezTo>
                    <a:cubicBezTo>
                      <a:pt x="6" y="17"/>
                      <a:pt x="7" y="18"/>
                      <a:pt x="7" y="18"/>
                    </a:cubicBezTo>
                    <a:cubicBezTo>
                      <a:pt x="8" y="19"/>
                      <a:pt x="8" y="21"/>
                      <a:pt x="8" y="22"/>
                    </a:cubicBezTo>
                    <a:cubicBezTo>
                      <a:pt x="9" y="20"/>
                      <a:pt x="12" y="20"/>
                      <a:pt x="13" y="20"/>
                    </a:cubicBezTo>
                    <a:cubicBezTo>
                      <a:pt x="15" y="21"/>
                      <a:pt x="16" y="21"/>
                      <a:pt x="16" y="23"/>
                    </a:cubicBezTo>
                    <a:cubicBezTo>
                      <a:pt x="16" y="21"/>
                      <a:pt x="19" y="20"/>
                      <a:pt x="21" y="20"/>
                    </a:cubicBezTo>
                    <a:cubicBezTo>
                      <a:pt x="23" y="20"/>
                      <a:pt x="25" y="20"/>
                      <a:pt x="26" y="21"/>
                    </a:cubicBezTo>
                    <a:cubicBezTo>
                      <a:pt x="25" y="20"/>
                      <a:pt x="23" y="19"/>
                      <a:pt x="22" y="17"/>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3" name="Freeform 175"/>
              <p:cNvSpPr/>
              <p:nvPr/>
            </p:nvSpPr>
            <p:spPr bwMode="auto">
              <a:xfrm>
                <a:off x="7389813" y="3392488"/>
                <a:ext cx="217488" cy="373063"/>
              </a:xfrm>
              <a:custGeom>
                <a:avLst/>
                <a:gdLst>
                  <a:gd name="T0" fmla="*/ 9 w 18"/>
                  <a:gd name="T1" fmla="*/ 14 h 31"/>
                  <a:gd name="T2" fmla="*/ 9 w 18"/>
                  <a:gd name="T3" fmla="*/ 9 h 31"/>
                  <a:gd name="T4" fmla="*/ 9 w 18"/>
                  <a:gd name="T5" fmla="*/ 5 h 31"/>
                  <a:gd name="T6" fmla="*/ 9 w 18"/>
                  <a:gd name="T7" fmla="*/ 3 h 31"/>
                  <a:gd name="T8" fmla="*/ 9 w 18"/>
                  <a:gd name="T9" fmla="*/ 3 h 31"/>
                  <a:gd name="T10" fmla="*/ 9 w 18"/>
                  <a:gd name="T11" fmla="*/ 2 h 31"/>
                  <a:gd name="T12" fmla="*/ 6 w 18"/>
                  <a:gd name="T13" fmla="*/ 2 h 31"/>
                  <a:gd name="T14" fmla="*/ 5 w 18"/>
                  <a:gd name="T15" fmla="*/ 0 h 31"/>
                  <a:gd name="T16" fmla="*/ 0 w 18"/>
                  <a:gd name="T17" fmla="*/ 5 h 31"/>
                  <a:gd name="T18" fmla="*/ 2 w 18"/>
                  <a:gd name="T19" fmla="*/ 12 h 31"/>
                  <a:gd name="T20" fmla="*/ 1 w 18"/>
                  <a:gd name="T21" fmla="*/ 17 h 31"/>
                  <a:gd name="T22" fmla="*/ 3 w 18"/>
                  <a:gd name="T23" fmla="*/ 22 h 31"/>
                  <a:gd name="T24" fmla="*/ 11 w 18"/>
                  <a:gd name="T25" fmla="*/ 31 h 31"/>
                  <a:gd name="T26" fmla="*/ 18 w 18"/>
                  <a:gd name="T27" fmla="*/ 18 h 31"/>
                  <a:gd name="T28" fmla="*/ 14 w 18"/>
                  <a:gd name="T29" fmla="*/ 14 h 31"/>
                  <a:gd name="T30" fmla="*/ 17 w 18"/>
                  <a:gd name="T31" fmla="*/ 12 h 31"/>
                  <a:gd name="T32" fmla="*/ 14 w 18"/>
                  <a:gd name="T33" fmla="*/ 9 h 31"/>
                  <a:gd name="T34" fmla="*/ 16 w 18"/>
                  <a:gd name="T35" fmla="*/ 8 h 31"/>
                  <a:gd name="T36" fmla="*/ 14 w 18"/>
                  <a:gd name="T37" fmla="*/ 4 h 31"/>
                  <a:gd name="T38" fmla="*/ 12 w 18"/>
                  <a:gd name="T39" fmla="*/ 2 h 31"/>
                  <a:gd name="T40" fmla="*/ 9 w 18"/>
                  <a:gd name="T41" fmla="*/ 2 h 31"/>
                  <a:gd name="T42" fmla="*/ 9 w 18"/>
                  <a:gd name="T43" fmla="*/ 3 h 31"/>
                  <a:gd name="T44" fmla="*/ 9 w 18"/>
                  <a:gd name="T45" fmla="*/ 3 h 31"/>
                  <a:gd name="T46" fmla="*/ 9 w 18"/>
                  <a:gd name="T47" fmla="*/ 5 h 31"/>
                  <a:gd name="T48" fmla="*/ 9 w 18"/>
                  <a:gd name="T49" fmla="*/ 7 h 31"/>
                  <a:gd name="T50" fmla="*/ 9 w 18"/>
                  <a:gd name="T51" fmla="*/ 9 h 31"/>
                  <a:gd name="T52" fmla="*/ 9 w 18"/>
                  <a:gd name="T53" fmla="*/ 14 h 31"/>
                  <a:gd name="T54" fmla="*/ 9 w 18"/>
                  <a:gd name="T55" fmla="*/ 20 h 31"/>
                  <a:gd name="T56" fmla="*/ 9 w 18"/>
                  <a:gd name="T57" fmla="*/ 21 h 31"/>
                  <a:gd name="T58" fmla="*/ 9 w 18"/>
                  <a:gd name="T59"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31">
                    <a:moveTo>
                      <a:pt x="9" y="14"/>
                    </a:moveTo>
                    <a:cubicBezTo>
                      <a:pt x="9" y="12"/>
                      <a:pt x="8" y="11"/>
                      <a:pt x="9" y="9"/>
                    </a:cubicBezTo>
                    <a:cubicBezTo>
                      <a:pt x="9" y="8"/>
                      <a:pt x="9" y="7"/>
                      <a:pt x="9" y="5"/>
                    </a:cubicBezTo>
                    <a:cubicBezTo>
                      <a:pt x="9" y="5"/>
                      <a:pt x="9" y="4"/>
                      <a:pt x="9" y="3"/>
                    </a:cubicBezTo>
                    <a:cubicBezTo>
                      <a:pt x="9" y="3"/>
                      <a:pt x="9" y="3"/>
                      <a:pt x="9" y="3"/>
                    </a:cubicBezTo>
                    <a:cubicBezTo>
                      <a:pt x="9" y="3"/>
                      <a:pt x="9" y="3"/>
                      <a:pt x="9" y="2"/>
                    </a:cubicBezTo>
                    <a:cubicBezTo>
                      <a:pt x="8" y="2"/>
                      <a:pt x="7" y="2"/>
                      <a:pt x="6" y="2"/>
                    </a:cubicBezTo>
                    <a:cubicBezTo>
                      <a:pt x="5" y="1"/>
                      <a:pt x="5" y="0"/>
                      <a:pt x="5" y="0"/>
                    </a:cubicBezTo>
                    <a:cubicBezTo>
                      <a:pt x="5" y="1"/>
                      <a:pt x="6" y="5"/>
                      <a:pt x="0" y="5"/>
                    </a:cubicBezTo>
                    <a:cubicBezTo>
                      <a:pt x="2" y="5"/>
                      <a:pt x="5" y="11"/>
                      <a:pt x="2" y="12"/>
                    </a:cubicBezTo>
                    <a:cubicBezTo>
                      <a:pt x="4" y="13"/>
                      <a:pt x="3" y="17"/>
                      <a:pt x="1" y="17"/>
                    </a:cubicBezTo>
                    <a:cubicBezTo>
                      <a:pt x="4" y="17"/>
                      <a:pt x="4" y="20"/>
                      <a:pt x="3" y="22"/>
                    </a:cubicBezTo>
                    <a:cubicBezTo>
                      <a:pt x="7" y="19"/>
                      <a:pt x="10" y="28"/>
                      <a:pt x="11" y="31"/>
                    </a:cubicBezTo>
                    <a:cubicBezTo>
                      <a:pt x="11" y="29"/>
                      <a:pt x="15" y="17"/>
                      <a:pt x="18" y="18"/>
                    </a:cubicBezTo>
                    <a:cubicBezTo>
                      <a:pt x="18" y="18"/>
                      <a:pt x="15" y="15"/>
                      <a:pt x="14" y="14"/>
                    </a:cubicBezTo>
                    <a:cubicBezTo>
                      <a:pt x="14" y="13"/>
                      <a:pt x="15" y="11"/>
                      <a:pt x="17" y="12"/>
                    </a:cubicBezTo>
                    <a:cubicBezTo>
                      <a:pt x="16" y="11"/>
                      <a:pt x="14" y="10"/>
                      <a:pt x="14" y="9"/>
                    </a:cubicBezTo>
                    <a:cubicBezTo>
                      <a:pt x="14" y="8"/>
                      <a:pt x="15" y="8"/>
                      <a:pt x="16" y="8"/>
                    </a:cubicBezTo>
                    <a:cubicBezTo>
                      <a:pt x="14" y="6"/>
                      <a:pt x="13" y="6"/>
                      <a:pt x="14" y="4"/>
                    </a:cubicBezTo>
                    <a:cubicBezTo>
                      <a:pt x="14" y="4"/>
                      <a:pt x="11" y="4"/>
                      <a:pt x="12" y="2"/>
                    </a:cubicBezTo>
                    <a:cubicBezTo>
                      <a:pt x="11" y="2"/>
                      <a:pt x="10" y="2"/>
                      <a:pt x="9" y="2"/>
                    </a:cubicBezTo>
                    <a:cubicBezTo>
                      <a:pt x="9" y="2"/>
                      <a:pt x="9" y="3"/>
                      <a:pt x="9" y="3"/>
                    </a:cubicBezTo>
                    <a:cubicBezTo>
                      <a:pt x="9" y="3"/>
                      <a:pt x="9" y="3"/>
                      <a:pt x="9" y="3"/>
                    </a:cubicBezTo>
                    <a:cubicBezTo>
                      <a:pt x="9" y="4"/>
                      <a:pt x="9" y="5"/>
                      <a:pt x="9" y="5"/>
                    </a:cubicBezTo>
                    <a:cubicBezTo>
                      <a:pt x="9" y="6"/>
                      <a:pt x="9" y="6"/>
                      <a:pt x="9" y="7"/>
                    </a:cubicBezTo>
                    <a:cubicBezTo>
                      <a:pt x="9" y="8"/>
                      <a:pt x="9" y="8"/>
                      <a:pt x="9" y="9"/>
                    </a:cubicBezTo>
                    <a:cubicBezTo>
                      <a:pt x="9" y="11"/>
                      <a:pt x="9" y="13"/>
                      <a:pt x="9" y="14"/>
                    </a:cubicBezTo>
                    <a:cubicBezTo>
                      <a:pt x="9" y="16"/>
                      <a:pt x="9" y="19"/>
                      <a:pt x="9" y="20"/>
                    </a:cubicBezTo>
                    <a:cubicBezTo>
                      <a:pt x="9" y="21"/>
                      <a:pt x="9" y="21"/>
                      <a:pt x="9" y="21"/>
                    </a:cubicBezTo>
                    <a:lnTo>
                      <a:pt x="9" y="14"/>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4" name="Freeform 177"/>
              <p:cNvSpPr/>
              <p:nvPr/>
            </p:nvSpPr>
            <p:spPr bwMode="auto">
              <a:xfrm>
                <a:off x="7486650" y="3235326"/>
                <a:ext cx="107950" cy="96838"/>
              </a:xfrm>
              <a:custGeom>
                <a:avLst/>
                <a:gdLst>
                  <a:gd name="T0" fmla="*/ 8 w 9"/>
                  <a:gd name="T1" fmla="*/ 2 h 8"/>
                  <a:gd name="T2" fmla="*/ 5 w 9"/>
                  <a:gd name="T3" fmla="*/ 0 h 8"/>
                  <a:gd name="T4" fmla="*/ 2 w 9"/>
                  <a:gd name="T5" fmla="*/ 1 h 8"/>
                  <a:gd name="T6" fmla="*/ 0 w 9"/>
                  <a:gd name="T7" fmla="*/ 4 h 8"/>
                  <a:gd name="T8" fmla="*/ 2 w 9"/>
                  <a:gd name="T9" fmla="*/ 6 h 8"/>
                  <a:gd name="T10" fmla="*/ 3 w 9"/>
                  <a:gd name="T11" fmla="*/ 7 h 8"/>
                  <a:gd name="T12" fmla="*/ 4 w 9"/>
                  <a:gd name="T13" fmla="*/ 7 h 8"/>
                  <a:gd name="T14" fmla="*/ 5 w 9"/>
                  <a:gd name="T15" fmla="*/ 8 h 8"/>
                  <a:gd name="T16" fmla="*/ 9 w 9"/>
                  <a:gd name="T17" fmla="*/ 5 h 8"/>
                  <a:gd name="T18" fmla="*/ 9 w 9"/>
                  <a:gd name="T19" fmla="*/ 5 h 8"/>
                  <a:gd name="T20" fmla="*/ 8 w 9"/>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8">
                    <a:moveTo>
                      <a:pt x="8" y="2"/>
                    </a:moveTo>
                    <a:cubicBezTo>
                      <a:pt x="8" y="1"/>
                      <a:pt x="7" y="0"/>
                      <a:pt x="5" y="0"/>
                    </a:cubicBezTo>
                    <a:cubicBezTo>
                      <a:pt x="4" y="0"/>
                      <a:pt x="3" y="0"/>
                      <a:pt x="2" y="1"/>
                    </a:cubicBezTo>
                    <a:cubicBezTo>
                      <a:pt x="1" y="2"/>
                      <a:pt x="1" y="2"/>
                      <a:pt x="0" y="4"/>
                    </a:cubicBezTo>
                    <a:cubicBezTo>
                      <a:pt x="1" y="4"/>
                      <a:pt x="2" y="5"/>
                      <a:pt x="2" y="6"/>
                    </a:cubicBezTo>
                    <a:cubicBezTo>
                      <a:pt x="2" y="6"/>
                      <a:pt x="3" y="6"/>
                      <a:pt x="3" y="7"/>
                    </a:cubicBezTo>
                    <a:cubicBezTo>
                      <a:pt x="4" y="7"/>
                      <a:pt x="4" y="7"/>
                      <a:pt x="4" y="7"/>
                    </a:cubicBezTo>
                    <a:cubicBezTo>
                      <a:pt x="4" y="8"/>
                      <a:pt x="5" y="8"/>
                      <a:pt x="5" y="8"/>
                    </a:cubicBezTo>
                    <a:cubicBezTo>
                      <a:pt x="7" y="8"/>
                      <a:pt x="8" y="7"/>
                      <a:pt x="9" y="5"/>
                    </a:cubicBezTo>
                    <a:cubicBezTo>
                      <a:pt x="9" y="5"/>
                      <a:pt x="9" y="5"/>
                      <a:pt x="9" y="5"/>
                    </a:cubicBezTo>
                    <a:cubicBezTo>
                      <a:pt x="9" y="4"/>
                      <a:pt x="9" y="3"/>
                      <a:pt x="8" y="2"/>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5" name="Freeform 178"/>
              <p:cNvSpPr/>
              <p:nvPr/>
            </p:nvSpPr>
            <p:spPr bwMode="auto">
              <a:xfrm>
                <a:off x="7413625" y="3271838"/>
                <a:ext cx="84138" cy="84138"/>
              </a:xfrm>
              <a:custGeom>
                <a:avLst/>
                <a:gdLst>
                  <a:gd name="T0" fmla="*/ 5 w 7"/>
                  <a:gd name="T1" fmla="*/ 1 h 7"/>
                  <a:gd name="T2" fmla="*/ 3 w 7"/>
                  <a:gd name="T3" fmla="*/ 0 h 7"/>
                  <a:gd name="T4" fmla="*/ 1 w 7"/>
                  <a:gd name="T5" fmla="*/ 2 h 7"/>
                  <a:gd name="T6" fmla="*/ 0 w 7"/>
                  <a:gd name="T7" fmla="*/ 4 h 7"/>
                  <a:gd name="T8" fmla="*/ 3 w 7"/>
                  <a:gd name="T9" fmla="*/ 7 h 7"/>
                  <a:gd name="T10" fmla="*/ 4 w 7"/>
                  <a:gd name="T11" fmla="*/ 4 h 7"/>
                  <a:gd name="T12" fmla="*/ 5 w 7"/>
                  <a:gd name="T13" fmla="*/ 3 h 7"/>
                  <a:gd name="T14" fmla="*/ 5 w 7"/>
                  <a:gd name="T15" fmla="*/ 3 h 7"/>
                  <a:gd name="T16" fmla="*/ 6 w 7"/>
                  <a:gd name="T17" fmla="*/ 3 h 7"/>
                  <a:gd name="T18" fmla="*/ 7 w 7"/>
                  <a:gd name="T19" fmla="*/ 3 h 7"/>
                  <a:gd name="T20" fmla="*/ 5 w 7"/>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7">
                    <a:moveTo>
                      <a:pt x="5" y="1"/>
                    </a:moveTo>
                    <a:cubicBezTo>
                      <a:pt x="5" y="1"/>
                      <a:pt x="4" y="0"/>
                      <a:pt x="3" y="0"/>
                    </a:cubicBezTo>
                    <a:cubicBezTo>
                      <a:pt x="2" y="1"/>
                      <a:pt x="1" y="1"/>
                      <a:pt x="1" y="2"/>
                    </a:cubicBezTo>
                    <a:cubicBezTo>
                      <a:pt x="1" y="2"/>
                      <a:pt x="0" y="3"/>
                      <a:pt x="0" y="4"/>
                    </a:cubicBezTo>
                    <a:cubicBezTo>
                      <a:pt x="1" y="5"/>
                      <a:pt x="1" y="6"/>
                      <a:pt x="3" y="7"/>
                    </a:cubicBezTo>
                    <a:cubicBezTo>
                      <a:pt x="3" y="6"/>
                      <a:pt x="3" y="5"/>
                      <a:pt x="4" y="4"/>
                    </a:cubicBezTo>
                    <a:cubicBezTo>
                      <a:pt x="4" y="4"/>
                      <a:pt x="5" y="4"/>
                      <a:pt x="5" y="3"/>
                    </a:cubicBezTo>
                    <a:cubicBezTo>
                      <a:pt x="5" y="3"/>
                      <a:pt x="5" y="3"/>
                      <a:pt x="5" y="3"/>
                    </a:cubicBezTo>
                    <a:cubicBezTo>
                      <a:pt x="6" y="3"/>
                      <a:pt x="6" y="3"/>
                      <a:pt x="6" y="3"/>
                    </a:cubicBezTo>
                    <a:cubicBezTo>
                      <a:pt x="6" y="3"/>
                      <a:pt x="6" y="3"/>
                      <a:pt x="7" y="3"/>
                    </a:cubicBezTo>
                    <a:cubicBezTo>
                      <a:pt x="7" y="2"/>
                      <a:pt x="6" y="1"/>
                      <a:pt x="5"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6" name="Freeform 179"/>
              <p:cNvSpPr/>
              <p:nvPr/>
            </p:nvSpPr>
            <p:spPr bwMode="auto">
              <a:xfrm>
                <a:off x="7462838" y="3319463"/>
                <a:ext cx="84138" cy="96838"/>
              </a:xfrm>
              <a:custGeom>
                <a:avLst/>
                <a:gdLst>
                  <a:gd name="T0" fmla="*/ 5 w 7"/>
                  <a:gd name="T1" fmla="*/ 1 h 8"/>
                  <a:gd name="T2" fmla="*/ 3 w 7"/>
                  <a:gd name="T3" fmla="*/ 0 h 8"/>
                  <a:gd name="T4" fmla="*/ 1 w 7"/>
                  <a:gd name="T5" fmla="*/ 1 h 8"/>
                  <a:gd name="T6" fmla="*/ 0 w 7"/>
                  <a:gd name="T7" fmla="*/ 4 h 8"/>
                  <a:gd name="T8" fmla="*/ 0 w 7"/>
                  <a:gd name="T9" fmla="*/ 5 h 8"/>
                  <a:gd name="T10" fmla="*/ 0 w 7"/>
                  <a:gd name="T11" fmla="*/ 6 h 8"/>
                  <a:gd name="T12" fmla="*/ 1 w 7"/>
                  <a:gd name="T13" fmla="*/ 7 h 8"/>
                  <a:gd name="T14" fmla="*/ 4 w 7"/>
                  <a:gd name="T15" fmla="*/ 7 h 8"/>
                  <a:gd name="T16" fmla="*/ 5 w 7"/>
                  <a:gd name="T17" fmla="*/ 7 h 8"/>
                  <a:gd name="T18" fmla="*/ 6 w 7"/>
                  <a:gd name="T19" fmla="*/ 6 h 8"/>
                  <a:gd name="T20" fmla="*/ 6 w 7"/>
                  <a:gd name="T21" fmla="*/ 4 h 8"/>
                  <a:gd name="T22" fmla="*/ 6 w 7"/>
                  <a:gd name="T23" fmla="*/ 2 h 8"/>
                  <a:gd name="T24" fmla="*/ 5 w 7"/>
                  <a:gd name="T25"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8">
                    <a:moveTo>
                      <a:pt x="5" y="1"/>
                    </a:moveTo>
                    <a:cubicBezTo>
                      <a:pt x="5" y="0"/>
                      <a:pt x="4" y="0"/>
                      <a:pt x="3" y="0"/>
                    </a:cubicBezTo>
                    <a:cubicBezTo>
                      <a:pt x="3" y="0"/>
                      <a:pt x="2" y="0"/>
                      <a:pt x="1" y="1"/>
                    </a:cubicBezTo>
                    <a:cubicBezTo>
                      <a:pt x="0" y="2"/>
                      <a:pt x="0" y="3"/>
                      <a:pt x="0" y="4"/>
                    </a:cubicBezTo>
                    <a:cubicBezTo>
                      <a:pt x="0" y="4"/>
                      <a:pt x="0" y="4"/>
                      <a:pt x="0" y="5"/>
                    </a:cubicBezTo>
                    <a:cubicBezTo>
                      <a:pt x="0" y="5"/>
                      <a:pt x="0" y="5"/>
                      <a:pt x="0" y="6"/>
                    </a:cubicBezTo>
                    <a:cubicBezTo>
                      <a:pt x="0" y="6"/>
                      <a:pt x="1" y="6"/>
                      <a:pt x="1" y="7"/>
                    </a:cubicBezTo>
                    <a:cubicBezTo>
                      <a:pt x="2" y="7"/>
                      <a:pt x="3" y="8"/>
                      <a:pt x="4" y="7"/>
                    </a:cubicBezTo>
                    <a:cubicBezTo>
                      <a:pt x="4" y="7"/>
                      <a:pt x="5" y="7"/>
                      <a:pt x="5" y="7"/>
                    </a:cubicBezTo>
                    <a:cubicBezTo>
                      <a:pt x="5" y="6"/>
                      <a:pt x="6" y="6"/>
                      <a:pt x="6" y="6"/>
                    </a:cubicBezTo>
                    <a:cubicBezTo>
                      <a:pt x="6" y="5"/>
                      <a:pt x="7" y="5"/>
                      <a:pt x="6" y="4"/>
                    </a:cubicBezTo>
                    <a:cubicBezTo>
                      <a:pt x="6" y="3"/>
                      <a:pt x="6" y="3"/>
                      <a:pt x="6" y="2"/>
                    </a:cubicBezTo>
                    <a:cubicBezTo>
                      <a:pt x="6" y="2"/>
                      <a:pt x="6" y="1"/>
                      <a:pt x="5"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7" name="Freeform 180"/>
              <p:cNvSpPr/>
              <p:nvPr/>
            </p:nvSpPr>
            <p:spPr bwMode="auto">
              <a:xfrm>
                <a:off x="7812088" y="3163888"/>
                <a:ext cx="239713" cy="300038"/>
              </a:xfrm>
              <a:custGeom>
                <a:avLst/>
                <a:gdLst>
                  <a:gd name="T0" fmla="*/ 4 w 20"/>
                  <a:gd name="T1" fmla="*/ 19 h 25"/>
                  <a:gd name="T2" fmla="*/ 0 w 20"/>
                  <a:gd name="T3" fmla="*/ 6 h 25"/>
                  <a:gd name="T4" fmla="*/ 16 w 20"/>
                  <a:gd name="T5" fmla="*/ 0 h 25"/>
                  <a:gd name="T6" fmla="*/ 20 w 20"/>
                  <a:gd name="T7" fmla="*/ 16 h 25"/>
                  <a:gd name="T8" fmla="*/ 17 w 20"/>
                  <a:gd name="T9" fmla="*/ 19 h 25"/>
                  <a:gd name="T10" fmla="*/ 14 w 20"/>
                  <a:gd name="T11" fmla="*/ 16 h 25"/>
                  <a:gd name="T12" fmla="*/ 17 w 20"/>
                  <a:gd name="T13" fmla="*/ 13 h 25"/>
                  <a:gd name="T14" fmla="*/ 18 w 20"/>
                  <a:gd name="T15" fmla="*/ 14 h 25"/>
                  <a:gd name="T16" fmla="*/ 16 w 20"/>
                  <a:gd name="T17" fmla="*/ 4 h 25"/>
                  <a:gd name="T18" fmla="*/ 3 w 20"/>
                  <a:gd name="T19" fmla="*/ 11 h 25"/>
                  <a:gd name="T20" fmla="*/ 7 w 20"/>
                  <a:gd name="T21" fmla="*/ 22 h 25"/>
                  <a:gd name="T22" fmla="*/ 4 w 20"/>
                  <a:gd name="T23" fmla="*/ 25 h 25"/>
                  <a:gd name="T24" fmla="*/ 0 w 20"/>
                  <a:gd name="T25" fmla="*/ 22 h 25"/>
                  <a:gd name="T26" fmla="*/ 4 w 20"/>
                  <a:gd name="T27" fmla="*/ 19 h 25"/>
                  <a:gd name="T28" fmla="*/ 4 w 20"/>
                  <a:gd name="T29"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5">
                    <a:moveTo>
                      <a:pt x="4" y="19"/>
                    </a:moveTo>
                    <a:cubicBezTo>
                      <a:pt x="0" y="6"/>
                      <a:pt x="0" y="6"/>
                      <a:pt x="0" y="6"/>
                    </a:cubicBezTo>
                    <a:cubicBezTo>
                      <a:pt x="16" y="0"/>
                      <a:pt x="16" y="0"/>
                      <a:pt x="16" y="0"/>
                    </a:cubicBezTo>
                    <a:cubicBezTo>
                      <a:pt x="17" y="5"/>
                      <a:pt x="20" y="12"/>
                      <a:pt x="20" y="16"/>
                    </a:cubicBezTo>
                    <a:cubicBezTo>
                      <a:pt x="20" y="18"/>
                      <a:pt x="19" y="19"/>
                      <a:pt x="17" y="19"/>
                    </a:cubicBezTo>
                    <a:cubicBezTo>
                      <a:pt x="16" y="19"/>
                      <a:pt x="14" y="18"/>
                      <a:pt x="14" y="16"/>
                    </a:cubicBezTo>
                    <a:cubicBezTo>
                      <a:pt x="14" y="15"/>
                      <a:pt x="16" y="13"/>
                      <a:pt x="17" y="13"/>
                    </a:cubicBezTo>
                    <a:cubicBezTo>
                      <a:pt x="18" y="13"/>
                      <a:pt x="18" y="14"/>
                      <a:pt x="18" y="14"/>
                    </a:cubicBezTo>
                    <a:cubicBezTo>
                      <a:pt x="16" y="4"/>
                      <a:pt x="16" y="4"/>
                      <a:pt x="16" y="4"/>
                    </a:cubicBezTo>
                    <a:cubicBezTo>
                      <a:pt x="3" y="11"/>
                      <a:pt x="3" y="11"/>
                      <a:pt x="3" y="11"/>
                    </a:cubicBezTo>
                    <a:cubicBezTo>
                      <a:pt x="4" y="14"/>
                      <a:pt x="7" y="20"/>
                      <a:pt x="7" y="22"/>
                    </a:cubicBezTo>
                    <a:cubicBezTo>
                      <a:pt x="7" y="24"/>
                      <a:pt x="5" y="25"/>
                      <a:pt x="4" y="25"/>
                    </a:cubicBezTo>
                    <a:cubicBezTo>
                      <a:pt x="2" y="25"/>
                      <a:pt x="0" y="24"/>
                      <a:pt x="0" y="22"/>
                    </a:cubicBezTo>
                    <a:cubicBezTo>
                      <a:pt x="0" y="21"/>
                      <a:pt x="2" y="19"/>
                      <a:pt x="4" y="19"/>
                    </a:cubicBezTo>
                    <a:cubicBezTo>
                      <a:pt x="4" y="19"/>
                      <a:pt x="4" y="19"/>
                      <a:pt x="4" y="1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8" name="Freeform 181"/>
              <p:cNvSpPr/>
              <p:nvPr/>
            </p:nvSpPr>
            <p:spPr bwMode="auto">
              <a:xfrm>
                <a:off x="7523163" y="2417763"/>
                <a:ext cx="239713" cy="204788"/>
              </a:xfrm>
              <a:custGeom>
                <a:avLst/>
                <a:gdLst>
                  <a:gd name="T0" fmla="*/ 9 w 20"/>
                  <a:gd name="T1" fmla="*/ 7 h 17"/>
                  <a:gd name="T2" fmla="*/ 5 w 20"/>
                  <a:gd name="T3" fmla="*/ 4 h 17"/>
                  <a:gd name="T4" fmla="*/ 8 w 20"/>
                  <a:gd name="T5" fmla="*/ 17 h 17"/>
                  <a:gd name="T6" fmla="*/ 9 w 20"/>
                  <a:gd name="T7" fmla="*/ 7 h 17"/>
                </a:gdLst>
                <a:ahLst/>
                <a:cxnLst>
                  <a:cxn ang="0">
                    <a:pos x="T0" y="T1"/>
                  </a:cxn>
                  <a:cxn ang="0">
                    <a:pos x="T2" y="T3"/>
                  </a:cxn>
                  <a:cxn ang="0">
                    <a:pos x="T4" y="T5"/>
                  </a:cxn>
                  <a:cxn ang="0">
                    <a:pos x="T6" y="T7"/>
                  </a:cxn>
                </a:cxnLst>
                <a:rect l="0" t="0" r="r" b="b"/>
                <a:pathLst>
                  <a:path w="20" h="17">
                    <a:moveTo>
                      <a:pt x="9" y="7"/>
                    </a:moveTo>
                    <a:cubicBezTo>
                      <a:pt x="9" y="7"/>
                      <a:pt x="8" y="4"/>
                      <a:pt x="5" y="4"/>
                    </a:cubicBezTo>
                    <a:cubicBezTo>
                      <a:pt x="0" y="4"/>
                      <a:pt x="6" y="17"/>
                      <a:pt x="8" y="17"/>
                    </a:cubicBezTo>
                    <a:cubicBezTo>
                      <a:pt x="20" y="9"/>
                      <a:pt x="11" y="0"/>
                      <a:pt x="9" y="7"/>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69" name="Freeform 182"/>
              <p:cNvSpPr/>
              <p:nvPr/>
            </p:nvSpPr>
            <p:spPr bwMode="auto">
              <a:xfrm>
                <a:off x="7751763" y="3392488"/>
                <a:ext cx="396875" cy="349250"/>
              </a:xfrm>
              <a:custGeom>
                <a:avLst/>
                <a:gdLst>
                  <a:gd name="T0" fmla="*/ 16 w 33"/>
                  <a:gd name="T1" fmla="*/ 13 h 29"/>
                  <a:gd name="T2" fmla="*/ 7 w 33"/>
                  <a:gd name="T3" fmla="*/ 11 h 29"/>
                  <a:gd name="T4" fmla="*/ 22 w 33"/>
                  <a:gd name="T5" fmla="*/ 27 h 29"/>
                  <a:gd name="T6" fmla="*/ 16 w 33"/>
                  <a:gd name="T7" fmla="*/ 13 h 29"/>
                </a:gdLst>
                <a:ahLst/>
                <a:cxnLst>
                  <a:cxn ang="0">
                    <a:pos x="T0" y="T1"/>
                  </a:cxn>
                  <a:cxn ang="0">
                    <a:pos x="T2" y="T3"/>
                  </a:cxn>
                  <a:cxn ang="0">
                    <a:pos x="T4" y="T5"/>
                  </a:cxn>
                  <a:cxn ang="0">
                    <a:pos x="T6" y="T7"/>
                  </a:cxn>
                </a:cxnLst>
                <a:rect l="0" t="0" r="r" b="b"/>
                <a:pathLst>
                  <a:path w="33" h="29">
                    <a:moveTo>
                      <a:pt x="16" y="13"/>
                    </a:moveTo>
                    <a:cubicBezTo>
                      <a:pt x="16" y="13"/>
                      <a:pt x="11" y="9"/>
                      <a:pt x="7" y="11"/>
                    </a:cubicBezTo>
                    <a:cubicBezTo>
                      <a:pt x="0" y="16"/>
                      <a:pt x="21" y="29"/>
                      <a:pt x="22" y="27"/>
                    </a:cubicBezTo>
                    <a:cubicBezTo>
                      <a:pt x="33" y="5"/>
                      <a:pt x="14" y="0"/>
                      <a:pt x="16" y="1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0" name="Freeform 183"/>
              <p:cNvSpPr>
                <a:spLocks noEditPoints="1"/>
              </p:cNvSpPr>
              <p:nvPr/>
            </p:nvSpPr>
            <p:spPr bwMode="auto">
              <a:xfrm>
                <a:off x="5981700" y="4906963"/>
                <a:ext cx="854075" cy="481013"/>
              </a:xfrm>
              <a:custGeom>
                <a:avLst/>
                <a:gdLst>
                  <a:gd name="T0" fmla="*/ 64 w 71"/>
                  <a:gd name="T1" fmla="*/ 19 h 40"/>
                  <a:gd name="T2" fmla="*/ 56 w 71"/>
                  <a:gd name="T3" fmla="*/ 23 h 40"/>
                  <a:gd name="T4" fmla="*/ 51 w 71"/>
                  <a:gd name="T5" fmla="*/ 27 h 40"/>
                  <a:gd name="T6" fmla="*/ 35 w 71"/>
                  <a:gd name="T7" fmla="*/ 38 h 40"/>
                  <a:gd name="T8" fmla="*/ 15 w 71"/>
                  <a:gd name="T9" fmla="*/ 32 h 40"/>
                  <a:gd name="T10" fmla="*/ 6 w 71"/>
                  <a:gd name="T11" fmla="*/ 27 h 40"/>
                  <a:gd name="T12" fmla="*/ 2 w 71"/>
                  <a:gd name="T13" fmla="*/ 21 h 40"/>
                  <a:gd name="T14" fmla="*/ 9 w 71"/>
                  <a:gd name="T15" fmla="*/ 23 h 40"/>
                  <a:gd name="T16" fmla="*/ 4 w 71"/>
                  <a:gd name="T17" fmla="*/ 12 h 40"/>
                  <a:gd name="T18" fmla="*/ 7 w 71"/>
                  <a:gd name="T19" fmla="*/ 11 h 40"/>
                  <a:gd name="T20" fmla="*/ 8 w 71"/>
                  <a:gd name="T21" fmla="*/ 12 h 40"/>
                  <a:gd name="T22" fmla="*/ 13 w 71"/>
                  <a:gd name="T23" fmla="*/ 8 h 40"/>
                  <a:gd name="T24" fmla="*/ 15 w 71"/>
                  <a:gd name="T25" fmla="*/ 9 h 40"/>
                  <a:gd name="T26" fmla="*/ 20 w 71"/>
                  <a:gd name="T27" fmla="*/ 9 h 40"/>
                  <a:gd name="T28" fmla="*/ 13 w 71"/>
                  <a:gd name="T29" fmla="*/ 22 h 40"/>
                  <a:gd name="T30" fmla="*/ 14 w 71"/>
                  <a:gd name="T31" fmla="*/ 18 h 40"/>
                  <a:gd name="T32" fmla="*/ 16 w 71"/>
                  <a:gd name="T33" fmla="*/ 18 h 40"/>
                  <a:gd name="T34" fmla="*/ 21 w 71"/>
                  <a:gd name="T35" fmla="*/ 13 h 40"/>
                  <a:gd name="T36" fmla="*/ 22 w 71"/>
                  <a:gd name="T37" fmla="*/ 1 h 40"/>
                  <a:gd name="T38" fmla="*/ 26 w 71"/>
                  <a:gd name="T39" fmla="*/ 9 h 40"/>
                  <a:gd name="T40" fmla="*/ 30 w 71"/>
                  <a:gd name="T41" fmla="*/ 7 h 40"/>
                  <a:gd name="T42" fmla="*/ 20 w 71"/>
                  <a:gd name="T43" fmla="*/ 17 h 40"/>
                  <a:gd name="T44" fmla="*/ 17 w 71"/>
                  <a:gd name="T45" fmla="*/ 25 h 40"/>
                  <a:gd name="T46" fmla="*/ 21 w 71"/>
                  <a:gd name="T47" fmla="*/ 29 h 40"/>
                  <a:gd name="T48" fmla="*/ 24 w 71"/>
                  <a:gd name="T49" fmla="*/ 22 h 40"/>
                  <a:gd name="T50" fmla="*/ 24 w 71"/>
                  <a:gd name="T51" fmla="*/ 26 h 40"/>
                  <a:gd name="T52" fmla="*/ 27 w 71"/>
                  <a:gd name="T53" fmla="*/ 26 h 40"/>
                  <a:gd name="T54" fmla="*/ 33 w 71"/>
                  <a:gd name="T55" fmla="*/ 22 h 40"/>
                  <a:gd name="T56" fmla="*/ 28 w 71"/>
                  <a:gd name="T57" fmla="*/ 16 h 40"/>
                  <a:gd name="T58" fmla="*/ 34 w 71"/>
                  <a:gd name="T59" fmla="*/ 20 h 40"/>
                  <a:gd name="T60" fmla="*/ 33 w 71"/>
                  <a:gd name="T61" fmla="*/ 8 h 40"/>
                  <a:gd name="T62" fmla="*/ 37 w 71"/>
                  <a:gd name="T63" fmla="*/ 14 h 40"/>
                  <a:gd name="T64" fmla="*/ 37 w 71"/>
                  <a:gd name="T65" fmla="*/ 16 h 40"/>
                  <a:gd name="T66" fmla="*/ 29 w 71"/>
                  <a:gd name="T67" fmla="*/ 31 h 40"/>
                  <a:gd name="T68" fmla="*/ 24 w 71"/>
                  <a:gd name="T69" fmla="*/ 34 h 40"/>
                  <a:gd name="T70" fmla="*/ 33 w 71"/>
                  <a:gd name="T71" fmla="*/ 37 h 40"/>
                  <a:gd name="T72" fmla="*/ 34 w 71"/>
                  <a:gd name="T73" fmla="*/ 34 h 40"/>
                  <a:gd name="T74" fmla="*/ 34 w 71"/>
                  <a:gd name="T75" fmla="*/ 31 h 40"/>
                  <a:gd name="T76" fmla="*/ 40 w 71"/>
                  <a:gd name="T77" fmla="*/ 26 h 40"/>
                  <a:gd name="T78" fmla="*/ 42 w 71"/>
                  <a:gd name="T79" fmla="*/ 24 h 40"/>
                  <a:gd name="T80" fmla="*/ 39 w 71"/>
                  <a:gd name="T81" fmla="*/ 20 h 40"/>
                  <a:gd name="T82" fmla="*/ 40 w 71"/>
                  <a:gd name="T83" fmla="*/ 15 h 40"/>
                  <a:gd name="T84" fmla="*/ 45 w 71"/>
                  <a:gd name="T85" fmla="*/ 11 h 40"/>
                  <a:gd name="T86" fmla="*/ 48 w 71"/>
                  <a:gd name="T87" fmla="*/ 12 h 40"/>
                  <a:gd name="T88" fmla="*/ 51 w 71"/>
                  <a:gd name="T89" fmla="*/ 12 h 40"/>
                  <a:gd name="T90" fmla="*/ 57 w 71"/>
                  <a:gd name="T91" fmla="*/ 8 h 40"/>
                  <a:gd name="T92" fmla="*/ 54 w 71"/>
                  <a:gd name="T93" fmla="*/ 12 h 40"/>
                  <a:gd name="T94" fmla="*/ 53 w 71"/>
                  <a:gd name="T95" fmla="*/ 21 h 40"/>
                  <a:gd name="T96" fmla="*/ 62 w 71"/>
                  <a:gd name="T97" fmla="*/ 18 h 40"/>
                  <a:gd name="T98" fmla="*/ 64 w 71"/>
                  <a:gd name="T99" fmla="*/ 15 h 40"/>
                  <a:gd name="T100" fmla="*/ 68 w 71"/>
                  <a:gd name="T101" fmla="*/ 12 h 40"/>
                  <a:gd name="T102" fmla="*/ 46 w 71"/>
                  <a:gd name="T103" fmla="*/ 19 h 40"/>
                  <a:gd name="T104" fmla="*/ 49 w 71"/>
                  <a:gd name="T105" fmla="*/ 23 h 40"/>
                  <a:gd name="T106" fmla="*/ 51 w 71"/>
                  <a:gd name="T107" fmla="*/ 25 h 40"/>
                  <a:gd name="T108" fmla="*/ 5 w 71"/>
                  <a:gd name="T109" fmla="*/ 19 h 40"/>
                  <a:gd name="T110" fmla="*/ 61 w 71"/>
                  <a:gd name="T111" fmla="*/ 20 h 40"/>
                  <a:gd name="T112" fmla="*/ 20 w 71"/>
                  <a:gd name="T113" fmla="*/ 33 h 40"/>
                  <a:gd name="T114" fmla="*/ 26 w 71"/>
                  <a:gd name="T11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 h="40">
                    <a:moveTo>
                      <a:pt x="64" y="16"/>
                    </a:moveTo>
                    <a:cubicBezTo>
                      <a:pt x="64" y="17"/>
                      <a:pt x="64" y="18"/>
                      <a:pt x="64" y="18"/>
                    </a:cubicBezTo>
                    <a:cubicBezTo>
                      <a:pt x="65" y="18"/>
                      <a:pt x="66" y="18"/>
                      <a:pt x="66" y="17"/>
                    </a:cubicBezTo>
                    <a:cubicBezTo>
                      <a:pt x="66" y="17"/>
                      <a:pt x="65" y="17"/>
                      <a:pt x="65" y="17"/>
                    </a:cubicBezTo>
                    <a:cubicBezTo>
                      <a:pt x="64" y="16"/>
                      <a:pt x="65" y="16"/>
                      <a:pt x="65" y="15"/>
                    </a:cubicBezTo>
                    <a:cubicBezTo>
                      <a:pt x="67" y="15"/>
                      <a:pt x="68" y="15"/>
                      <a:pt x="69" y="15"/>
                    </a:cubicBezTo>
                    <a:cubicBezTo>
                      <a:pt x="70" y="16"/>
                      <a:pt x="70" y="17"/>
                      <a:pt x="70" y="17"/>
                    </a:cubicBezTo>
                    <a:cubicBezTo>
                      <a:pt x="69" y="18"/>
                      <a:pt x="68" y="17"/>
                      <a:pt x="67" y="17"/>
                    </a:cubicBezTo>
                    <a:cubicBezTo>
                      <a:pt x="67" y="18"/>
                      <a:pt x="65" y="19"/>
                      <a:pt x="64" y="19"/>
                    </a:cubicBezTo>
                    <a:cubicBezTo>
                      <a:pt x="64" y="20"/>
                      <a:pt x="64" y="20"/>
                      <a:pt x="64" y="20"/>
                    </a:cubicBezTo>
                    <a:cubicBezTo>
                      <a:pt x="64" y="21"/>
                      <a:pt x="65" y="21"/>
                      <a:pt x="66" y="20"/>
                    </a:cubicBezTo>
                    <a:cubicBezTo>
                      <a:pt x="66" y="20"/>
                      <a:pt x="66" y="20"/>
                      <a:pt x="67" y="20"/>
                    </a:cubicBezTo>
                    <a:cubicBezTo>
                      <a:pt x="67" y="21"/>
                      <a:pt x="66" y="21"/>
                      <a:pt x="65" y="21"/>
                    </a:cubicBezTo>
                    <a:cubicBezTo>
                      <a:pt x="65" y="21"/>
                      <a:pt x="64" y="21"/>
                      <a:pt x="64" y="21"/>
                    </a:cubicBezTo>
                    <a:cubicBezTo>
                      <a:pt x="64" y="21"/>
                      <a:pt x="64" y="21"/>
                      <a:pt x="63" y="21"/>
                    </a:cubicBezTo>
                    <a:cubicBezTo>
                      <a:pt x="63" y="21"/>
                      <a:pt x="63" y="22"/>
                      <a:pt x="62" y="22"/>
                    </a:cubicBezTo>
                    <a:cubicBezTo>
                      <a:pt x="61" y="22"/>
                      <a:pt x="59" y="23"/>
                      <a:pt x="58" y="23"/>
                    </a:cubicBezTo>
                    <a:cubicBezTo>
                      <a:pt x="58" y="23"/>
                      <a:pt x="57" y="23"/>
                      <a:pt x="56" y="23"/>
                    </a:cubicBezTo>
                    <a:cubicBezTo>
                      <a:pt x="56" y="23"/>
                      <a:pt x="55" y="24"/>
                      <a:pt x="55" y="24"/>
                    </a:cubicBezTo>
                    <a:cubicBezTo>
                      <a:pt x="55" y="24"/>
                      <a:pt x="55" y="24"/>
                      <a:pt x="55" y="24"/>
                    </a:cubicBezTo>
                    <a:cubicBezTo>
                      <a:pt x="55" y="24"/>
                      <a:pt x="54" y="24"/>
                      <a:pt x="54" y="24"/>
                    </a:cubicBezTo>
                    <a:cubicBezTo>
                      <a:pt x="54" y="24"/>
                      <a:pt x="54" y="24"/>
                      <a:pt x="53" y="24"/>
                    </a:cubicBezTo>
                    <a:cubicBezTo>
                      <a:pt x="52" y="24"/>
                      <a:pt x="52" y="25"/>
                      <a:pt x="51" y="26"/>
                    </a:cubicBezTo>
                    <a:cubicBezTo>
                      <a:pt x="52" y="26"/>
                      <a:pt x="53" y="26"/>
                      <a:pt x="54" y="26"/>
                    </a:cubicBezTo>
                    <a:cubicBezTo>
                      <a:pt x="54" y="25"/>
                      <a:pt x="55" y="25"/>
                      <a:pt x="55" y="25"/>
                    </a:cubicBezTo>
                    <a:cubicBezTo>
                      <a:pt x="55" y="26"/>
                      <a:pt x="54" y="26"/>
                      <a:pt x="54" y="26"/>
                    </a:cubicBezTo>
                    <a:cubicBezTo>
                      <a:pt x="53" y="26"/>
                      <a:pt x="53" y="27"/>
                      <a:pt x="51" y="27"/>
                    </a:cubicBezTo>
                    <a:cubicBezTo>
                      <a:pt x="51" y="27"/>
                      <a:pt x="51" y="27"/>
                      <a:pt x="51" y="27"/>
                    </a:cubicBezTo>
                    <a:cubicBezTo>
                      <a:pt x="51" y="27"/>
                      <a:pt x="51" y="27"/>
                      <a:pt x="50" y="27"/>
                    </a:cubicBezTo>
                    <a:cubicBezTo>
                      <a:pt x="50" y="28"/>
                      <a:pt x="49" y="28"/>
                      <a:pt x="48" y="29"/>
                    </a:cubicBezTo>
                    <a:cubicBezTo>
                      <a:pt x="46" y="29"/>
                      <a:pt x="44" y="29"/>
                      <a:pt x="43" y="30"/>
                    </a:cubicBezTo>
                    <a:cubicBezTo>
                      <a:pt x="43" y="31"/>
                      <a:pt x="42" y="33"/>
                      <a:pt x="41" y="34"/>
                    </a:cubicBezTo>
                    <a:cubicBezTo>
                      <a:pt x="41" y="35"/>
                      <a:pt x="40" y="35"/>
                      <a:pt x="39" y="36"/>
                    </a:cubicBezTo>
                    <a:cubicBezTo>
                      <a:pt x="39" y="36"/>
                      <a:pt x="38" y="37"/>
                      <a:pt x="38" y="37"/>
                    </a:cubicBezTo>
                    <a:cubicBezTo>
                      <a:pt x="37" y="37"/>
                      <a:pt x="37" y="37"/>
                      <a:pt x="36" y="38"/>
                    </a:cubicBezTo>
                    <a:cubicBezTo>
                      <a:pt x="36" y="38"/>
                      <a:pt x="36" y="38"/>
                      <a:pt x="35" y="38"/>
                    </a:cubicBezTo>
                    <a:cubicBezTo>
                      <a:pt x="35" y="39"/>
                      <a:pt x="33" y="39"/>
                      <a:pt x="32" y="39"/>
                    </a:cubicBezTo>
                    <a:cubicBezTo>
                      <a:pt x="31" y="39"/>
                      <a:pt x="30" y="39"/>
                      <a:pt x="28" y="40"/>
                    </a:cubicBezTo>
                    <a:cubicBezTo>
                      <a:pt x="28" y="40"/>
                      <a:pt x="27" y="40"/>
                      <a:pt x="27" y="40"/>
                    </a:cubicBezTo>
                    <a:cubicBezTo>
                      <a:pt x="26" y="39"/>
                      <a:pt x="25" y="39"/>
                      <a:pt x="25" y="39"/>
                    </a:cubicBezTo>
                    <a:cubicBezTo>
                      <a:pt x="24" y="38"/>
                      <a:pt x="24" y="38"/>
                      <a:pt x="23" y="37"/>
                    </a:cubicBezTo>
                    <a:cubicBezTo>
                      <a:pt x="22" y="36"/>
                      <a:pt x="21" y="35"/>
                      <a:pt x="20" y="35"/>
                    </a:cubicBezTo>
                    <a:cubicBezTo>
                      <a:pt x="19" y="34"/>
                      <a:pt x="19" y="34"/>
                      <a:pt x="19" y="34"/>
                    </a:cubicBezTo>
                    <a:cubicBezTo>
                      <a:pt x="18" y="34"/>
                      <a:pt x="18" y="34"/>
                      <a:pt x="17" y="33"/>
                    </a:cubicBezTo>
                    <a:cubicBezTo>
                      <a:pt x="16" y="33"/>
                      <a:pt x="15" y="33"/>
                      <a:pt x="15" y="32"/>
                    </a:cubicBezTo>
                    <a:cubicBezTo>
                      <a:pt x="15" y="32"/>
                      <a:pt x="15" y="32"/>
                      <a:pt x="14" y="32"/>
                    </a:cubicBezTo>
                    <a:cubicBezTo>
                      <a:pt x="14" y="32"/>
                      <a:pt x="13" y="31"/>
                      <a:pt x="13" y="31"/>
                    </a:cubicBezTo>
                    <a:cubicBezTo>
                      <a:pt x="12" y="31"/>
                      <a:pt x="12" y="32"/>
                      <a:pt x="11" y="32"/>
                    </a:cubicBezTo>
                    <a:cubicBezTo>
                      <a:pt x="11" y="32"/>
                      <a:pt x="10" y="32"/>
                      <a:pt x="10" y="31"/>
                    </a:cubicBezTo>
                    <a:cubicBezTo>
                      <a:pt x="10" y="31"/>
                      <a:pt x="11" y="31"/>
                      <a:pt x="11" y="31"/>
                    </a:cubicBezTo>
                    <a:cubicBezTo>
                      <a:pt x="11" y="30"/>
                      <a:pt x="10" y="29"/>
                      <a:pt x="10" y="28"/>
                    </a:cubicBezTo>
                    <a:cubicBezTo>
                      <a:pt x="9" y="28"/>
                      <a:pt x="7" y="29"/>
                      <a:pt x="6" y="28"/>
                    </a:cubicBezTo>
                    <a:cubicBezTo>
                      <a:pt x="6" y="28"/>
                      <a:pt x="6" y="27"/>
                      <a:pt x="6" y="27"/>
                    </a:cubicBezTo>
                    <a:cubicBezTo>
                      <a:pt x="7" y="27"/>
                      <a:pt x="6" y="27"/>
                      <a:pt x="6" y="27"/>
                    </a:cubicBezTo>
                    <a:cubicBezTo>
                      <a:pt x="7" y="28"/>
                      <a:pt x="9" y="28"/>
                      <a:pt x="10" y="27"/>
                    </a:cubicBezTo>
                    <a:cubicBezTo>
                      <a:pt x="9" y="26"/>
                      <a:pt x="9" y="25"/>
                      <a:pt x="9" y="24"/>
                    </a:cubicBezTo>
                    <a:cubicBezTo>
                      <a:pt x="8" y="24"/>
                      <a:pt x="7" y="24"/>
                      <a:pt x="6" y="24"/>
                    </a:cubicBezTo>
                    <a:cubicBezTo>
                      <a:pt x="5" y="24"/>
                      <a:pt x="4" y="24"/>
                      <a:pt x="3" y="24"/>
                    </a:cubicBezTo>
                    <a:cubicBezTo>
                      <a:pt x="3" y="24"/>
                      <a:pt x="2" y="24"/>
                      <a:pt x="2" y="24"/>
                    </a:cubicBezTo>
                    <a:cubicBezTo>
                      <a:pt x="2" y="24"/>
                      <a:pt x="3" y="24"/>
                      <a:pt x="3" y="24"/>
                    </a:cubicBezTo>
                    <a:cubicBezTo>
                      <a:pt x="4" y="24"/>
                      <a:pt x="5" y="24"/>
                      <a:pt x="5" y="24"/>
                    </a:cubicBezTo>
                    <a:cubicBezTo>
                      <a:pt x="4" y="23"/>
                      <a:pt x="3" y="22"/>
                      <a:pt x="3" y="21"/>
                    </a:cubicBezTo>
                    <a:cubicBezTo>
                      <a:pt x="3" y="21"/>
                      <a:pt x="3" y="21"/>
                      <a:pt x="2" y="21"/>
                    </a:cubicBezTo>
                    <a:cubicBezTo>
                      <a:pt x="2" y="21"/>
                      <a:pt x="2" y="21"/>
                      <a:pt x="2" y="20"/>
                    </a:cubicBezTo>
                    <a:cubicBezTo>
                      <a:pt x="3" y="20"/>
                      <a:pt x="3" y="20"/>
                      <a:pt x="3" y="19"/>
                    </a:cubicBezTo>
                    <a:cubicBezTo>
                      <a:pt x="3" y="19"/>
                      <a:pt x="4" y="19"/>
                      <a:pt x="4" y="19"/>
                    </a:cubicBezTo>
                    <a:cubicBezTo>
                      <a:pt x="4" y="18"/>
                      <a:pt x="5" y="18"/>
                      <a:pt x="6" y="19"/>
                    </a:cubicBezTo>
                    <a:cubicBezTo>
                      <a:pt x="6" y="19"/>
                      <a:pt x="7" y="20"/>
                      <a:pt x="6" y="21"/>
                    </a:cubicBezTo>
                    <a:cubicBezTo>
                      <a:pt x="5" y="21"/>
                      <a:pt x="5" y="21"/>
                      <a:pt x="4" y="21"/>
                    </a:cubicBezTo>
                    <a:cubicBezTo>
                      <a:pt x="4" y="22"/>
                      <a:pt x="5" y="22"/>
                      <a:pt x="6" y="23"/>
                    </a:cubicBezTo>
                    <a:cubicBezTo>
                      <a:pt x="6" y="23"/>
                      <a:pt x="7" y="23"/>
                      <a:pt x="7" y="23"/>
                    </a:cubicBezTo>
                    <a:cubicBezTo>
                      <a:pt x="8" y="23"/>
                      <a:pt x="8" y="23"/>
                      <a:pt x="9" y="23"/>
                    </a:cubicBezTo>
                    <a:cubicBezTo>
                      <a:pt x="9" y="23"/>
                      <a:pt x="9" y="22"/>
                      <a:pt x="9" y="21"/>
                    </a:cubicBezTo>
                    <a:cubicBezTo>
                      <a:pt x="9" y="21"/>
                      <a:pt x="8" y="21"/>
                      <a:pt x="8" y="21"/>
                    </a:cubicBezTo>
                    <a:cubicBezTo>
                      <a:pt x="8" y="20"/>
                      <a:pt x="7" y="18"/>
                      <a:pt x="7" y="16"/>
                    </a:cubicBezTo>
                    <a:cubicBezTo>
                      <a:pt x="7" y="15"/>
                      <a:pt x="6" y="16"/>
                      <a:pt x="6" y="15"/>
                    </a:cubicBezTo>
                    <a:cubicBezTo>
                      <a:pt x="6" y="14"/>
                      <a:pt x="5" y="14"/>
                      <a:pt x="4" y="13"/>
                    </a:cubicBezTo>
                    <a:cubicBezTo>
                      <a:pt x="3" y="13"/>
                      <a:pt x="2" y="12"/>
                      <a:pt x="2" y="12"/>
                    </a:cubicBezTo>
                    <a:cubicBezTo>
                      <a:pt x="2" y="11"/>
                      <a:pt x="2" y="11"/>
                      <a:pt x="3" y="11"/>
                    </a:cubicBezTo>
                    <a:cubicBezTo>
                      <a:pt x="3" y="11"/>
                      <a:pt x="3" y="11"/>
                      <a:pt x="3" y="12"/>
                    </a:cubicBezTo>
                    <a:cubicBezTo>
                      <a:pt x="3" y="12"/>
                      <a:pt x="3" y="12"/>
                      <a:pt x="4" y="12"/>
                    </a:cubicBezTo>
                    <a:cubicBezTo>
                      <a:pt x="4" y="11"/>
                      <a:pt x="4" y="10"/>
                      <a:pt x="4" y="9"/>
                    </a:cubicBezTo>
                    <a:cubicBezTo>
                      <a:pt x="3" y="9"/>
                      <a:pt x="2" y="10"/>
                      <a:pt x="1" y="9"/>
                    </a:cubicBezTo>
                    <a:cubicBezTo>
                      <a:pt x="0" y="9"/>
                      <a:pt x="0" y="8"/>
                      <a:pt x="1" y="8"/>
                    </a:cubicBezTo>
                    <a:cubicBezTo>
                      <a:pt x="1" y="8"/>
                      <a:pt x="1" y="7"/>
                      <a:pt x="2" y="7"/>
                    </a:cubicBezTo>
                    <a:cubicBezTo>
                      <a:pt x="2" y="7"/>
                      <a:pt x="3" y="6"/>
                      <a:pt x="4" y="7"/>
                    </a:cubicBezTo>
                    <a:cubicBezTo>
                      <a:pt x="4" y="7"/>
                      <a:pt x="5" y="7"/>
                      <a:pt x="5" y="7"/>
                    </a:cubicBezTo>
                    <a:cubicBezTo>
                      <a:pt x="5" y="8"/>
                      <a:pt x="6" y="9"/>
                      <a:pt x="5" y="9"/>
                    </a:cubicBezTo>
                    <a:cubicBezTo>
                      <a:pt x="4" y="11"/>
                      <a:pt x="5" y="12"/>
                      <a:pt x="7" y="13"/>
                    </a:cubicBezTo>
                    <a:cubicBezTo>
                      <a:pt x="7" y="12"/>
                      <a:pt x="7" y="12"/>
                      <a:pt x="7" y="11"/>
                    </a:cubicBezTo>
                    <a:cubicBezTo>
                      <a:pt x="7" y="10"/>
                      <a:pt x="8" y="9"/>
                      <a:pt x="8" y="8"/>
                    </a:cubicBezTo>
                    <a:cubicBezTo>
                      <a:pt x="7" y="8"/>
                      <a:pt x="6" y="8"/>
                      <a:pt x="6" y="8"/>
                    </a:cubicBezTo>
                    <a:cubicBezTo>
                      <a:pt x="6" y="8"/>
                      <a:pt x="6" y="7"/>
                      <a:pt x="7" y="7"/>
                    </a:cubicBezTo>
                    <a:cubicBezTo>
                      <a:pt x="7" y="7"/>
                      <a:pt x="7" y="7"/>
                      <a:pt x="8" y="7"/>
                    </a:cubicBezTo>
                    <a:cubicBezTo>
                      <a:pt x="8" y="7"/>
                      <a:pt x="8" y="7"/>
                      <a:pt x="8" y="7"/>
                    </a:cubicBezTo>
                    <a:cubicBezTo>
                      <a:pt x="9" y="7"/>
                      <a:pt x="10" y="7"/>
                      <a:pt x="10" y="8"/>
                    </a:cubicBezTo>
                    <a:cubicBezTo>
                      <a:pt x="10" y="8"/>
                      <a:pt x="10" y="8"/>
                      <a:pt x="10" y="8"/>
                    </a:cubicBezTo>
                    <a:cubicBezTo>
                      <a:pt x="10" y="9"/>
                      <a:pt x="9" y="9"/>
                      <a:pt x="8" y="9"/>
                    </a:cubicBezTo>
                    <a:cubicBezTo>
                      <a:pt x="8" y="10"/>
                      <a:pt x="8" y="11"/>
                      <a:pt x="8" y="12"/>
                    </a:cubicBezTo>
                    <a:cubicBezTo>
                      <a:pt x="8" y="15"/>
                      <a:pt x="8" y="17"/>
                      <a:pt x="9" y="19"/>
                    </a:cubicBezTo>
                    <a:cubicBezTo>
                      <a:pt x="9" y="17"/>
                      <a:pt x="9" y="16"/>
                      <a:pt x="10" y="14"/>
                    </a:cubicBezTo>
                    <a:cubicBezTo>
                      <a:pt x="10" y="14"/>
                      <a:pt x="10" y="13"/>
                      <a:pt x="10" y="13"/>
                    </a:cubicBezTo>
                    <a:cubicBezTo>
                      <a:pt x="11" y="12"/>
                      <a:pt x="11" y="11"/>
                      <a:pt x="11" y="11"/>
                    </a:cubicBezTo>
                    <a:cubicBezTo>
                      <a:pt x="11" y="10"/>
                      <a:pt x="10" y="10"/>
                      <a:pt x="10" y="9"/>
                    </a:cubicBezTo>
                    <a:cubicBezTo>
                      <a:pt x="10" y="9"/>
                      <a:pt x="10" y="9"/>
                      <a:pt x="11" y="9"/>
                    </a:cubicBezTo>
                    <a:cubicBezTo>
                      <a:pt x="11" y="9"/>
                      <a:pt x="11" y="9"/>
                      <a:pt x="11" y="10"/>
                    </a:cubicBezTo>
                    <a:cubicBezTo>
                      <a:pt x="11" y="10"/>
                      <a:pt x="11" y="10"/>
                      <a:pt x="11" y="10"/>
                    </a:cubicBezTo>
                    <a:cubicBezTo>
                      <a:pt x="12" y="9"/>
                      <a:pt x="12" y="9"/>
                      <a:pt x="13" y="8"/>
                    </a:cubicBezTo>
                    <a:cubicBezTo>
                      <a:pt x="13" y="7"/>
                      <a:pt x="14" y="6"/>
                      <a:pt x="14" y="5"/>
                    </a:cubicBezTo>
                    <a:cubicBezTo>
                      <a:pt x="14" y="5"/>
                      <a:pt x="14" y="5"/>
                      <a:pt x="13" y="5"/>
                    </a:cubicBezTo>
                    <a:cubicBezTo>
                      <a:pt x="13" y="5"/>
                      <a:pt x="12" y="5"/>
                      <a:pt x="12" y="5"/>
                    </a:cubicBezTo>
                    <a:cubicBezTo>
                      <a:pt x="12" y="3"/>
                      <a:pt x="14" y="3"/>
                      <a:pt x="15" y="3"/>
                    </a:cubicBezTo>
                    <a:cubicBezTo>
                      <a:pt x="15" y="3"/>
                      <a:pt x="15" y="3"/>
                      <a:pt x="16" y="3"/>
                    </a:cubicBezTo>
                    <a:cubicBezTo>
                      <a:pt x="16" y="4"/>
                      <a:pt x="17" y="5"/>
                      <a:pt x="16" y="5"/>
                    </a:cubicBezTo>
                    <a:cubicBezTo>
                      <a:pt x="16" y="5"/>
                      <a:pt x="15" y="5"/>
                      <a:pt x="15" y="5"/>
                    </a:cubicBezTo>
                    <a:cubicBezTo>
                      <a:pt x="15" y="7"/>
                      <a:pt x="14" y="8"/>
                      <a:pt x="13" y="9"/>
                    </a:cubicBezTo>
                    <a:cubicBezTo>
                      <a:pt x="14" y="9"/>
                      <a:pt x="15" y="9"/>
                      <a:pt x="15" y="9"/>
                    </a:cubicBezTo>
                    <a:cubicBezTo>
                      <a:pt x="17" y="9"/>
                      <a:pt x="18" y="8"/>
                      <a:pt x="18" y="7"/>
                    </a:cubicBezTo>
                    <a:cubicBezTo>
                      <a:pt x="18" y="7"/>
                      <a:pt x="17" y="7"/>
                      <a:pt x="17" y="7"/>
                    </a:cubicBezTo>
                    <a:cubicBezTo>
                      <a:pt x="17" y="6"/>
                      <a:pt x="17" y="6"/>
                      <a:pt x="18" y="6"/>
                    </a:cubicBezTo>
                    <a:cubicBezTo>
                      <a:pt x="18" y="5"/>
                      <a:pt x="19" y="5"/>
                      <a:pt x="20" y="5"/>
                    </a:cubicBezTo>
                    <a:cubicBezTo>
                      <a:pt x="20" y="6"/>
                      <a:pt x="21" y="6"/>
                      <a:pt x="21" y="6"/>
                    </a:cubicBezTo>
                    <a:cubicBezTo>
                      <a:pt x="21" y="7"/>
                      <a:pt x="20" y="7"/>
                      <a:pt x="19" y="7"/>
                    </a:cubicBezTo>
                    <a:cubicBezTo>
                      <a:pt x="19" y="7"/>
                      <a:pt x="19" y="8"/>
                      <a:pt x="19" y="8"/>
                    </a:cubicBezTo>
                    <a:cubicBezTo>
                      <a:pt x="18" y="9"/>
                      <a:pt x="18" y="9"/>
                      <a:pt x="17" y="9"/>
                    </a:cubicBezTo>
                    <a:cubicBezTo>
                      <a:pt x="18" y="10"/>
                      <a:pt x="19" y="9"/>
                      <a:pt x="20" y="9"/>
                    </a:cubicBezTo>
                    <a:cubicBezTo>
                      <a:pt x="20" y="9"/>
                      <a:pt x="20" y="9"/>
                      <a:pt x="20" y="10"/>
                    </a:cubicBezTo>
                    <a:cubicBezTo>
                      <a:pt x="19" y="10"/>
                      <a:pt x="18" y="10"/>
                      <a:pt x="17" y="10"/>
                    </a:cubicBezTo>
                    <a:cubicBezTo>
                      <a:pt x="16" y="10"/>
                      <a:pt x="14" y="10"/>
                      <a:pt x="12" y="10"/>
                    </a:cubicBezTo>
                    <a:cubicBezTo>
                      <a:pt x="11" y="12"/>
                      <a:pt x="10" y="15"/>
                      <a:pt x="10" y="18"/>
                    </a:cubicBezTo>
                    <a:cubicBezTo>
                      <a:pt x="10" y="19"/>
                      <a:pt x="10" y="21"/>
                      <a:pt x="10" y="22"/>
                    </a:cubicBezTo>
                    <a:cubicBezTo>
                      <a:pt x="10" y="23"/>
                      <a:pt x="10" y="24"/>
                      <a:pt x="10" y="25"/>
                    </a:cubicBezTo>
                    <a:cubicBezTo>
                      <a:pt x="12" y="26"/>
                      <a:pt x="14" y="24"/>
                      <a:pt x="15" y="24"/>
                    </a:cubicBezTo>
                    <a:cubicBezTo>
                      <a:pt x="15" y="24"/>
                      <a:pt x="14" y="23"/>
                      <a:pt x="13" y="23"/>
                    </a:cubicBezTo>
                    <a:cubicBezTo>
                      <a:pt x="13" y="23"/>
                      <a:pt x="13" y="22"/>
                      <a:pt x="13" y="22"/>
                    </a:cubicBezTo>
                    <a:cubicBezTo>
                      <a:pt x="14" y="22"/>
                      <a:pt x="14" y="22"/>
                      <a:pt x="13" y="22"/>
                    </a:cubicBezTo>
                    <a:cubicBezTo>
                      <a:pt x="14" y="23"/>
                      <a:pt x="15" y="23"/>
                      <a:pt x="15" y="24"/>
                    </a:cubicBezTo>
                    <a:cubicBezTo>
                      <a:pt x="16" y="23"/>
                      <a:pt x="16" y="23"/>
                      <a:pt x="17" y="23"/>
                    </a:cubicBezTo>
                    <a:cubicBezTo>
                      <a:pt x="17" y="22"/>
                      <a:pt x="17" y="21"/>
                      <a:pt x="18" y="20"/>
                    </a:cubicBezTo>
                    <a:cubicBezTo>
                      <a:pt x="17" y="20"/>
                      <a:pt x="16" y="20"/>
                      <a:pt x="16" y="19"/>
                    </a:cubicBezTo>
                    <a:cubicBezTo>
                      <a:pt x="15" y="20"/>
                      <a:pt x="13" y="19"/>
                      <a:pt x="13" y="18"/>
                    </a:cubicBezTo>
                    <a:cubicBezTo>
                      <a:pt x="13" y="18"/>
                      <a:pt x="14" y="19"/>
                      <a:pt x="15" y="19"/>
                    </a:cubicBezTo>
                    <a:cubicBezTo>
                      <a:pt x="15" y="19"/>
                      <a:pt x="15" y="18"/>
                      <a:pt x="15" y="18"/>
                    </a:cubicBezTo>
                    <a:cubicBezTo>
                      <a:pt x="15" y="18"/>
                      <a:pt x="15" y="18"/>
                      <a:pt x="14" y="18"/>
                    </a:cubicBezTo>
                    <a:cubicBezTo>
                      <a:pt x="14" y="17"/>
                      <a:pt x="14" y="17"/>
                      <a:pt x="14" y="16"/>
                    </a:cubicBezTo>
                    <a:cubicBezTo>
                      <a:pt x="14" y="16"/>
                      <a:pt x="14" y="15"/>
                      <a:pt x="14" y="15"/>
                    </a:cubicBezTo>
                    <a:cubicBezTo>
                      <a:pt x="13" y="15"/>
                      <a:pt x="12" y="15"/>
                      <a:pt x="12" y="15"/>
                    </a:cubicBezTo>
                    <a:cubicBezTo>
                      <a:pt x="12" y="14"/>
                      <a:pt x="14" y="13"/>
                      <a:pt x="14" y="13"/>
                    </a:cubicBezTo>
                    <a:cubicBezTo>
                      <a:pt x="15" y="13"/>
                      <a:pt x="16" y="13"/>
                      <a:pt x="17" y="14"/>
                    </a:cubicBezTo>
                    <a:cubicBezTo>
                      <a:pt x="17" y="14"/>
                      <a:pt x="17" y="14"/>
                      <a:pt x="17" y="15"/>
                    </a:cubicBezTo>
                    <a:cubicBezTo>
                      <a:pt x="17" y="15"/>
                      <a:pt x="16" y="15"/>
                      <a:pt x="16" y="16"/>
                    </a:cubicBezTo>
                    <a:cubicBezTo>
                      <a:pt x="15" y="16"/>
                      <a:pt x="15" y="15"/>
                      <a:pt x="15" y="16"/>
                    </a:cubicBezTo>
                    <a:cubicBezTo>
                      <a:pt x="15" y="16"/>
                      <a:pt x="15" y="17"/>
                      <a:pt x="16" y="18"/>
                    </a:cubicBezTo>
                    <a:cubicBezTo>
                      <a:pt x="16" y="19"/>
                      <a:pt x="17" y="19"/>
                      <a:pt x="18" y="19"/>
                    </a:cubicBezTo>
                    <a:cubicBezTo>
                      <a:pt x="18" y="19"/>
                      <a:pt x="18" y="19"/>
                      <a:pt x="18" y="18"/>
                    </a:cubicBezTo>
                    <a:cubicBezTo>
                      <a:pt x="18" y="18"/>
                      <a:pt x="19" y="18"/>
                      <a:pt x="19" y="18"/>
                    </a:cubicBezTo>
                    <a:cubicBezTo>
                      <a:pt x="19" y="16"/>
                      <a:pt x="19" y="15"/>
                      <a:pt x="20" y="13"/>
                    </a:cubicBezTo>
                    <a:cubicBezTo>
                      <a:pt x="19" y="13"/>
                      <a:pt x="19" y="13"/>
                      <a:pt x="18" y="13"/>
                    </a:cubicBezTo>
                    <a:cubicBezTo>
                      <a:pt x="19" y="12"/>
                      <a:pt x="20" y="11"/>
                      <a:pt x="21" y="11"/>
                    </a:cubicBezTo>
                    <a:cubicBezTo>
                      <a:pt x="22" y="12"/>
                      <a:pt x="22" y="12"/>
                      <a:pt x="23" y="12"/>
                    </a:cubicBezTo>
                    <a:cubicBezTo>
                      <a:pt x="23" y="12"/>
                      <a:pt x="23" y="12"/>
                      <a:pt x="23" y="12"/>
                    </a:cubicBezTo>
                    <a:cubicBezTo>
                      <a:pt x="23" y="13"/>
                      <a:pt x="22" y="13"/>
                      <a:pt x="21" y="13"/>
                    </a:cubicBezTo>
                    <a:cubicBezTo>
                      <a:pt x="21" y="13"/>
                      <a:pt x="21" y="13"/>
                      <a:pt x="21" y="13"/>
                    </a:cubicBezTo>
                    <a:cubicBezTo>
                      <a:pt x="20" y="14"/>
                      <a:pt x="20" y="15"/>
                      <a:pt x="20" y="16"/>
                    </a:cubicBezTo>
                    <a:cubicBezTo>
                      <a:pt x="20" y="16"/>
                      <a:pt x="20" y="16"/>
                      <a:pt x="20" y="16"/>
                    </a:cubicBezTo>
                    <a:cubicBezTo>
                      <a:pt x="23" y="16"/>
                      <a:pt x="24" y="14"/>
                      <a:pt x="25" y="13"/>
                    </a:cubicBezTo>
                    <a:cubicBezTo>
                      <a:pt x="26" y="13"/>
                      <a:pt x="26" y="11"/>
                      <a:pt x="26" y="10"/>
                    </a:cubicBezTo>
                    <a:cubicBezTo>
                      <a:pt x="24" y="9"/>
                      <a:pt x="23" y="8"/>
                      <a:pt x="22" y="6"/>
                    </a:cubicBezTo>
                    <a:cubicBezTo>
                      <a:pt x="22" y="5"/>
                      <a:pt x="22" y="4"/>
                      <a:pt x="22" y="3"/>
                    </a:cubicBezTo>
                    <a:cubicBezTo>
                      <a:pt x="22" y="3"/>
                      <a:pt x="21" y="2"/>
                      <a:pt x="21" y="2"/>
                    </a:cubicBezTo>
                    <a:cubicBezTo>
                      <a:pt x="21" y="1"/>
                      <a:pt x="21" y="1"/>
                      <a:pt x="22" y="1"/>
                    </a:cubicBezTo>
                    <a:cubicBezTo>
                      <a:pt x="23" y="1"/>
                      <a:pt x="25" y="0"/>
                      <a:pt x="26" y="1"/>
                    </a:cubicBezTo>
                    <a:cubicBezTo>
                      <a:pt x="26" y="1"/>
                      <a:pt x="26" y="1"/>
                      <a:pt x="26" y="2"/>
                    </a:cubicBezTo>
                    <a:cubicBezTo>
                      <a:pt x="26" y="2"/>
                      <a:pt x="26" y="2"/>
                      <a:pt x="26" y="2"/>
                    </a:cubicBezTo>
                    <a:cubicBezTo>
                      <a:pt x="26" y="3"/>
                      <a:pt x="25" y="3"/>
                      <a:pt x="25" y="3"/>
                    </a:cubicBezTo>
                    <a:cubicBezTo>
                      <a:pt x="25" y="3"/>
                      <a:pt x="24" y="3"/>
                      <a:pt x="23" y="3"/>
                    </a:cubicBezTo>
                    <a:cubicBezTo>
                      <a:pt x="23" y="3"/>
                      <a:pt x="23" y="4"/>
                      <a:pt x="23" y="4"/>
                    </a:cubicBezTo>
                    <a:cubicBezTo>
                      <a:pt x="23" y="5"/>
                      <a:pt x="24" y="7"/>
                      <a:pt x="24" y="7"/>
                    </a:cubicBezTo>
                    <a:cubicBezTo>
                      <a:pt x="24" y="8"/>
                      <a:pt x="25" y="8"/>
                      <a:pt x="25" y="8"/>
                    </a:cubicBezTo>
                    <a:cubicBezTo>
                      <a:pt x="26" y="8"/>
                      <a:pt x="26" y="9"/>
                      <a:pt x="26" y="9"/>
                    </a:cubicBezTo>
                    <a:cubicBezTo>
                      <a:pt x="27" y="8"/>
                      <a:pt x="27" y="7"/>
                      <a:pt x="27" y="6"/>
                    </a:cubicBezTo>
                    <a:cubicBezTo>
                      <a:pt x="27" y="6"/>
                      <a:pt x="26" y="6"/>
                      <a:pt x="26" y="6"/>
                    </a:cubicBezTo>
                    <a:cubicBezTo>
                      <a:pt x="25" y="5"/>
                      <a:pt x="28" y="3"/>
                      <a:pt x="29" y="4"/>
                    </a:cubicBezTo>
                    <a:cubicBezTo>
                      <a:pt x="29" y="4"/>
                      <a:pt x="30" y="5"/>
                      <a:pt x="30" y="5"/>
                    </a:cubicBezTo>
                    <a:cubicBezTo>
                      <a:pt x="30" y="6"/>
                      <a:pt x="28" y="6"/>
                      <a:pt x="28" y="6"/>
                    </a:cubicBezTo>
                    <a:cubicBezTo>
                      <a:pt x="28" y="6"/>
                      <a:pt x="28" y="7"/>
                      <a:pt x="28" y="7"/>
                    </a:cubicBezTo>
                    <a:cubicBezTo>
                      <a:pt x="28" y="8"/>
                      <a:pt x="27" y="8"/>
                      <a:pt x="27" y="9"/>
                    </a:cubicBezTo>
                    <a:cubicBezTo>
                      <a:pt x="28" y="9"/>
                      <a:pt x="28" y="8"/>
                      <a:pt x="29" y="8"/>
                    </a:cubicBezTo>
                    <a:cubicBezTo>
                      <a:pt x="29" y="8"/>
                      <a:pt x="29" y="7"/>
                      <a:pt x="30" y="7"/>
                    </a:cubicBezTo>
                    <a:cubicBezTo>
                      <a:pt x="30" y="8"/>
                      <a:pt x="29" y="9"/>
                      <a:pt x="28" y="9"/>
                    </a:cubicBezTo>
                    <a:cubicBezTo>
                      <a:pt x="28" y="10"/>
                      <a:pt x="28" y="10"/>
                      <a:pt x="27" y="10"/>
                    </a:cubicBezTo>
                    <a:cubicBezTo>
                      <a:pt x="27" y="10"/>
                      <a:pt x="27" y="11"/>
                      <a:pt x="27" y="11"/>
                    </a:cubicBezTo>
                    <a:cubicBezTo>
                      <a:pt x="28" y="12"/>
                      <a:pt x="29" y="11"/>
                      <a:pt x="30" y="10"/>
                    </a:cubicBezTo>
                    <a:cubicBezTo>
                      <a:pt x="30" y="10"/>
                      <a:pt x="30" y="10"/>
                      <a:pt x="30" y="9"/>
                    </a:cubicBezTo>
                    <a:cubicBezTo>
                      <a:pt x="31" y="10"/>
                      <a:pt x="30" y="11"/>
                      <a:pt x="30" y="11"/>
                    </a:cubicBezTo>
                    <a:cubicBezTo>
                      <a:pt x="29" y="12"/>
                      <a:pt x="28" y="12"/>
                      <a:pt x="27" y="12"/>
                    </a:cubicBezTo>
                    <a:cubicBezTo>
                      <a:pt x="27" y="13"/>
                      <a:pt x="26" y="14"/>
                      <a:pt x="25" y="15"/>
                    </a:cubicBezTo>
                    <a:cubicBezTo>
                      <a:pt x="24" y="16"/>
                      <a:pt x="22" y="17"/>
                      <a:pt x="20" y="17"/>
                    </a:cubicBezTo>
                    <a:cubicBezTo>
                      <a:pt x="20" y="18"/>
                      <a:pt x="19" y="19"/>
                      <a:pt x="19" y="20"/>
                    </a:cubicBezTo>
                    <a:cubicBezTo>
                      <a:pt x="19" y="21"/>
                      <a:pt x="19" y="22"/>
                      <a:pt x="18" y="23"/>
                    </a:cubicBezTo>
                    <a:cubicBezTo>
                      <a:pt x="17" y="24"/>
                      <a:pt x="16" y="24"/>
                      <a:pt x="15" y="25"/>
                    </a:cubicBezTo>
                    <a:cubicBezTo>
                      <a:pt x="14" y="26"/>
                      <a:pt x="13" y="26"/>
                      <a:pt x="11" y="26"/>
                    </a:cubicBezTo>
                    <a:cubicBezTo>
                      <a:pt x="11" y="26"/>
                      <a:pt x="10" y="26"/>
                      <a:pt x="10" y="26"/>
                    </a:cubicBezTo>
                    <a:cubicBezTo>
                      <a:pt x="11" y="28"/>
                      <a:pt x="12" y="29"/>
                      <a:pt x="14" y="30"/>
                    </a:cubicBezTo>
                    <a:cubicBezTo>
                      <a:pt x="16" y="30"/>
                      <a:pt x="17" y="29"/>
                      <a:pt x="17" y="27"/>
                    </a:cubicBezTo>
                    <a:cubicBezTo>
                      <a:pt x="17" y="27"/>
                      <a:pt x="16" y="27"/>
                      <a:pt x="16" y="27"/>
                    </a:cubicBezTo>
                    <a:cubicBezTo>
                      <a:pt x="16" y="26"/>
                      <a:pt x="16" y="26"/>
                      <a:pt x="17" y="25"/>
                    </a:cubicBezTo>
                    <a:cubicBezTo>
                      <a:pt x="17" y="25"/>
                      <a:pt x="19" y="24"/>
                      <a:pt x="20" y="25"/>
                    </a:cubicBezTo>
                    <a:cubicBezTo>
                      <a:pt x="20" y="25"/>
                      <a:pt x="20" y="26"/>
                      <a:pt x="20" y="26"/>
                    </a:cubicBezTo>
                    <a:cubicBezTo>
                      <a:pt x="20" y="26"/>
                      <a:pt x="20" y="26"/>
                      <a:pt x="19" y="27"/>
                    </a:cubicBezTo>
                    <a:cubicBezTo>
                      <a:pt x="19" y="27"/>
                      <a:pt x="19" y="26"/>
                      <a:pt x="19" y="27"/>
                    </a:cubicBezTo>
                    <a:cubicBezTo>
                      <a:pt x="19" y="26"/>
                      <a:pt x="18" y="27"/>
                      <a:pt x="18" y="27"/>
                    </a:cubicBezTo>
                    <a:cubicBezTo>
                      <a:pt x="18" y="29"/>
                      <a:pt x="17" y="31"/>
                      <a:pt x="14" y="31"/>
                    </a:cubicBezTo>
                    <a:cubicBezTo>
                      <a:pt x="15" y="31"/>
                      <a:pt x="17" y="31"/>
                      <a:pt x="18" y="31"/>
                    </a:cubicBezTo>
                    <a:cubicBezTo>
                      <a:pt x="18" y="31"/>
                      <a:pt x="19" y="30"/>
                      <a:pt x="19" y="30"/>
                    </a:cubicBezTo>
                    <a:cubicBezTo>
                      <a:pt x="20" y="30"/>
                      <a:pt x="21" y="29"/>
                      <a:pt x="21" y="29"/>
                    </a:cubicBezTo>
                    <a:cubicBezTo>
                      <a:pt x="21" y="28"/>
                      <a:pt x="20" y="27"/>
                      <a:pt x="21" y="27"/>
                    </a:cubicBezTo>
                    <a:cubicBezTo>
                      <a:pt x="21" y="27"/>
                      <a:pt x="21" y="27"/>
                      <a:pt x="21" y="27"/>
                    </a:cubicBezTo>
                    <a:cubicBezTo>
                      <a:pt x="21" y="28"/>
                      <a:pt x="21" y="28"/>
                      <a:pt x="22" y="28"/>
                    </a:cubicBezTo>
                    <a:cubicBezTo>
                      <a:pt x="22" y="29"/>
                      <a:pt x="23" y="27"/>
                      <a:pt x="23" y="27"/>
                    </a:cubicBezTo>
                    <a:cubicBezTo>
                      <a:pt x="23" y="27"/>
                      <a:pt x="23" y="26"/>
                      <a:pt x="23" y="26"/>
                    </a:cubicBezTo>
                    <a:cubicBezTo>
                      <a:pt x="23" y="25"/>
                      <a:pt x="22" y="25"/>
                      <a:pt x="22" y="23"/>
                    </a:cubicBezTo>
                    <a:cubicBezTo>
                      <a:pt x="22" y="23"/>
                      <a:pt x="22" y="23"/>
                      <a:pt x="22" y="23"/>
                    </a:cubicBezTo>
                    <a:cubicBezTo>
                      <a:pt x="22" y="24"/>
                      <a:pt x="23" y="25"/>
                      <a:pt x="23" y="25"/>
                    </a:cubicBezTo>
                    <a:cubicBezTo>
                      <a:pt x="24" y="24"/>
                      <a:pt x="24" y="23"/>
                      <a:pt x="24" y="22"/>
                    </a:cubicBezTo>
                    <a:cubicBezTo>
                      <a:pt x="24" y="22"/>
                      <a:pt x="23" y="22"/>
                      <a:pt x="22" y="22"/>
                    </a:cubicBezTo>
                    <a:cubicBezTo>
                      <a:pt x="23" y="21"/>
                      <a:pt x="23" y="21"/>
                      <a:pt x="24" y="20"/>
                    </a:cubicBezTo>
                    <a:cubicBezTo>
                      <a:pt x="24" y="20"/>
                      <a:pt x="24" y="20"/>
                      <a:pt x="25" y="20"/>
                    </a:cubicBezTo>
                    <a:cubicBezTo>
                      <a:pt x="26" y="20"/>
                      <a:pt x="27" y="20"/>
                      <a:pt x="27" y="21"/>
                    </a:cubicBezTo>
                    <a:cubicBezTo>
                      <a:pt x="27" y="21"/>
                      <a:pt x="27" y="21"/>
                      <a:pt x="28" y="21"/>
                    </a:cubicBezTo>
                    <a:cubicBezTo>
                      <a:pt x="27" y="22"/>
                      <a:pt x="26" y="22"/>
                      <a:pt x="25" y="22"/>
                    </a:cubicBezTo>
                    <a:cubicBezTo>
                      <a:pt x="25" y="23"/>
                      <a:pt x="25" y="24"/>
                      <a:pt x="24" y="25"/>
                    </a:cubicBezTo>
                    <a:cubicBezTo>
                      <a:pt x="24" y="26"/>
                      <a:pt x="24" y="26"/>
                      <a:pt x="24" y="26"/>
                    </a:cubicBezTo>
                    <a:cubicBezTo>
                      <a:pt x="24" y="26"/>
                      <a:pt x="24" y="26"/>
                      <a:pt x="24" y="26"/>
                    </a:cubicBezTo>
                    <a:cubicBezTo>
                      <a:pt x="24" y="28"/>
                      <a:pt x="23" y="29"/>
                      <a:pt x="22" y="29"/>
                    </a:cubicBezTo>
                    <a:cubicBezTo>
                      <a:pt x="22" y="30"/>
                      <a:pt x="22" y="30"/>
                      <a:pt x="23" y="30"/>
                    </a:cubicBezTo>
                    <a:cubicBezTo>
                      <a:pt x="25" y="31"/>
                      <a:pt x="29" y="31"/>
                      <a:pt x="30" y="29"/>
                    </a:cubicBezTo>
                    <a:cubicBezTo>
                      <a:pt x="30" y="28"/>
                      <a:pt x="29" y="29"/>
                      <a:pt x="28" y="28"/>
                    </a:cubicBezTo>
                    <a:cubicBezTo>
                      <a:pt x="28" y="28"/>
                      <a:pt x="28" y="28"/>
                      <a:pt x="27" y="28"/>
                    </a:cubicBezTo>
                    <a:cubicBezTo>
                      <a:pt x="27" y="28"/>
                      <a:pt x="27" y="27"/>
                      <a:pt x="27" y="27"/>
                    </a:cubicBezTo>
                    <a:cubicBezTo>
                      <a:pt x="27" y="27"/>
                      <a:pt x="28" y="27"/>
                      <a:pt x="28" y="28"/>
                    </a:cubicBezTo>
                    <a:cubicBezTo>
                      <a:pt x="28" y="27"/>
                      <a:pt x="28" y="26"/>
                      <a:pt x="28" y="26"/>
                    </a:cubicBezTo>
                    <a:cubicBezTo>
                      <a:pt x="28" y="26"/>
                      <a:pt x="27" y="26"/>
                      <a:pt x="27" y="26"/>
                    </a:cubicBezTo>
                    <a:cubicBezTo>
                      <a:pt x="27" y="25"/>
                      <a:pt x="27" y="25"/>
                      <a:pt x="27" y="25"/>
                    </a:cubicBezTo>
                    <a:cubicBezTo>
                      <a:pt x="28" y="24"/>
                      <a:pt x="29" y="24"/>
                      <a:pt x="30" y="24"/>
                    </a:cubicBezTo>
                    <a:cubicBezTo>
                      <a:pt x="30" y="24"/>
                      <a:pt x="31" y="25"/>
                      <a:pt x="30" y="26"/>
                    </a:cubicBezTo>
                    <a:cubicBezTo>
                      <a:pt x="30" y="26"/>
                      <a:pt x="29" y="26"/>
                      <a:pt x="28" y="26"/>
                    </a:cubicBezTo>
                    <a:cubicBezTo>
                      <a:pt x="28" y="26"/>
                      <a:pt x="29" y="27"/>
                      <a:pt x="29" y="27"/>
                    </a:cubicBezTo>
                    <a:cubicBezTo>
                      <a:pt x="29" y="28"/>
                      <a:pt x="30" y="28"/>
                      <a:pt x="30" y="29"/>
                    </a:cubicBezTo>
                    <a:cubicBezTo>
                      <a:pt x="31" y="28"/>
                      <a:pt x="31" y="28"/>
                      <a:pt x="32" y="27"/>
                    </a:cubicBezTo>
                    <a:cubicBezTo>
                      <a:pt x="32" y="27"/>
                      <a:pt x="33" y="26"/>
                      <a:pt x="33" y="26"/>
                    </a:cubicBezTo>
                    <a:cubicBezTo>
                      <a:pt x="33" y="25"/>
                      <a:pt x="33" y="23"/>
                      <a:pt x="33" y="22"/>
                    </a:cubicBezTo>
                    <a:cubicBezTo>
                      <a:pt x="33" y="22"/>
                      <a:pt x="34" y="22"/>
                      <a:pt x="34" y="21"/>
                    </a:cubicBezTo>
                    <a:cubicBezTo>
                      <a:pt x="33" y="20"/>
                      <a:pt x="32" y="20"/>
                      <a:pt x="32" y="20"/>
                    </a:cubicBezTo>
                    <a:cubicBezTo>
                      <a:pt x="31" y="20"/>
                      <a:pt x="30" y="19"/>
                      <a:pt x="29" y="19"/>
                    </a:cubicBezTo>
                    <a:cubicBezTo>
                      <a:pt x="29" y="18"/>
                      <a:pt x="29" y="18"/>
                      <a:pt x="29" y="17"/>
                    </a:cubicBezTo>
                    <a:cubicBezTo>
                      <a:pt x="29" y="17"/>
                      <a:pt x="29" y="17"/>
                      <a:pt x="29" y="17"/>
                    </a:cubicBezTo>
                    <a:cubicBezTo>
                      <a:pt x="30" y="18"/>
                      <a:pt x="30" y="19"/>
                      <a:pt x="31" y="19"/>
                    </a:cubicBezTo>
                    <a:cubicBezTo>
                      <a:pt x="31" y="18"/>
                      <a:pt x="31" y="17"/>
                      <a:pt x="30" y="16"/>
                    </a:cubicBezTo>
                    <a:cubicBezTo>
                      <a:pt x="30" y="16"/>
                      <a:pt x="29" y="17"/>
                      <a:pt x="29" y="17"/>
                    </a:cubicBezTo>
                    <a:cubicBezTo>
                      <a:pt x="29" y="16"/>
                      <a:pt x="28" y="16"/>
                      <a:pt x="28" y="16"/>
                    </a:cubicBezTo>
                    <a:cubicBezTo>
                      <a:pt x="28" y="16"/>
                      <a:pt x="28" y="16"/>
                      <a:pt x="28" y="15"/>
                    </a:cubicBezTo>
                    <a:cubicBezTo>
                      <a:pt x="28" y="15"/>
                      <a:pt x="30" y="14"/>
                      <a:pt x="31" y="14"/>
                    </a:cubicBezTo>
                    <a:cubicBezTo>
                      <a:pt x="32" y="14"/>
                      <a:pt x="32" y="15"/>
                      <a:pt x="33" y="15"/>
                    </a:cubicBezTo>
                    <a:cubicBezTo>
                      <a:pt x="33" y="16"/>
                      <a:pt x="33" y="15"/>
                      <a:pt x="33" y="16"/>
                    </a:cubicBezTo>
                    <a:cubicBezTo>
                      <a:pt x="32" y="16"/>
                      <a:pt x="32" y="16"/>
                      <a:pt x="32" y="15"/>
                    </a:cubicBezTo>
                    <a:cubicBezTo>
                      <a:pt x="32" y="16"/>
                      <a:pt x="32" y="16"/>
                      <a:pt x="31" y="16"/>
                    </a:cubicBezTo>
                    <a:cubicBezTo>
                      <a:pt x="31" y="17"/>
                      <a:pt x="32" y="18"/>
                      <a:pt x="32" y="18"/>
                    </a:cubicBezTo>
                    <a:cubicBezTo>
                      <a:pt x="32" y="19"/>
                      <a:pt x="32" y="19"/>
                      <a:pt x="32" y="19"/>
                    </a:cubicBezTo>
                    <a:cubicBezTo>
                      <a:pt x="33" y="20"/>
                      <a:pt x="33" y="20"/>
                      <a:pt x="34" y="20"/>
                    </a:cubicBezTo>
                    <a:cubicBezTo>
                      <a:pt x="35" y="18"/>
                      <a:pt x="34" y="16"/>
                      <a:pt x="34" y="14"/>
                    </a:cubicBezTo>
                    <a:cubicBezTo>
                      <a:pt x="34" y="14"/>
                      <a:pt x="34" y="14"/>
                      <a:pt x="34" y="14"/>
                    </a:cubicBezTo>
                    <a:cubicBezTo>
                      <a:pt x="35" y="13"/>
                      <a:pt x="34" y="13"/>
                      <a:pt x="34" y="12"/>
                    </a:cubicBezTo>
                    <a:cubicBezTo>
                      <a:pt x="34" y="12"/>
                      <a:pt x="33" y="12"/>
                      <a:pt x="33" y="11"/>
                    </a:cubicBezTo>
                    <a:cubicBezTo>
                      <a:pt x="33" y="10"/>
                      <a:pt x="33" y="10"/>
                      <a:pt x="33" y="10"/>
                    </a:cubicBezTo>
                    <a:cubicBezTo>
                      <a:pt x="34" y="10"/>
                      <a:pt x="33" y="10"/>
                      <a:pt x="33" y="10"/>
                    </a:cubicBezTo>
                    <a:cubicBezTo>
                      <a:pt x="33" y="11"/>
                      <a:pt x="34" y="11"/>
                      <a:pt x="34" y="11"/>
                    </a:cubicBezTo>
                    <a:cubicBezTo>
                      <a:pt x="35" y="10"/>
                      <a:pt x="35" y="9"/>
                      <a:pt x="34" y="8"/>
                    </a:cubicBezTo>
                    <a:cubicBezTo>
                      <a:pt x="34" y="8"/>
                      <a:pt x="33" y="8"/>
                      <a:pt x="33" y="8"/>
                    </a:cubicBezTo>
                    <a:cubicBezTo>
                      <a:pt x="32" y="8"/>
                      <a:pt x="33" y="7"/>
                      <a:pt x="34" y="6"/>
                    </a:cubicBezTo>
                    <a:cubicBezTo>
                      <a:pt x="34" y="6"/>
                      <a:pt x="36" y="6"/>
                      <a:pt x="36" y="6"/>
                    </a:cubicBezTo>
                    <a:cubicBezTo>
                      <a:pt x="37" y="6"/>
                      <a:pt x="37" y="7"/>
                      <a:pt x="38" y="8"/>
                    </a:cubicBezTo>
                    <a:cubicBezTo>
                      <a:pt x="37" y="9"/>
                      <a:pt x="36" y="8"/>
                      <a:pt x="35" y="8"/>
                    </a:cubicBezTo>
                    <a:cubicBezTo>
                      <a:pt x="35" y="9"/>
                      <a:pt x="36" y="9"/>
                      <a:pt x="36" y="9"/>
                    </a:cubicBezTo>
                    <a:cubicBezTo>
                      <a:pt x="35" y="10"/>
                      <a:pt x="36" y="11"/>
                      <a:pt x="36" y="12"/>
                    </a:cubicBezTo>
                    <a:cubicBezTo>
                      <a:pt x="35" y="12"/>
                      <a:pt x="35" y="13"/>
                      <a:pt x="35" y="15"/>
                    </a:cubicBezTo>
                    <a:cubicBezTo>
                      <a:pt x="35" y="15"/>
                      <a:pt x="35" y="15"/>
                      <a:pt x="35" y="16"/>
                    </a:cubicBezTo>
                    <a:cubicBezTo>
                      <a:pt x="36" y="16"/>
                      <a:pt x="37" y="15"/>
                      <a:pt x="37" y="14"/>
                    </a:cubicBezTo>
                    <a:cubicBezTo>
                      <a:pt x="37" y="13"/>
                      <a:pt x="37" y="13"/>
                      <a:pt x="37" y="12"/>
                    </a:cubicBezTo>
                    <a:cubicBezTo>
                      <a:pt x="37" y="12"/>
                      <a:pt x="37" y="12"/>
                      <a:pt x="36" y="12"/>
                    </a:cubicBezTo>
                    <a:cubicBezTo>
                      <a:pt x="36" y="12"/>
                      <a:pt x="36" y="12"/>
                      <a:pt x="36" y="12"/>
                    </a:cubicBezTo>
                    <a:cubicBezTo>
                      <a:pt x="36" y="11"/>
                      <a:pt x="37" y="10"/>
                      <a:pt x="37" y="10"/>
                    </a:cubicBezTo>
                    <a:cubicBezTo>
                      <a:pt x="38" y="10"/>
                      <a:pt x="39" y="10"/>
                      <a:pt x="39" y="10"/>
                    </a:cubicBezTo>
                    <a:cubicBezTo>
                      <a:pt x="39" y="11"/>
                      <a:pt x="40" y="11"/>
                      <a:pt x="40" y="12"/>
                    </a:cubicBezTo>
                    <a:cubicBezTo>
                      <a:pt x="39" y="12"/>
                      <a:pt x="39" y="12"/>
                      <a:pt x="38" y="12"/>
                    </a:cubicBezTo>
                    <a:cubicBezTo>
                      <a:pt x="38" y="12"/>
                      <a:pt x="38" y="13"/>
                      <a:pt x="38" y="14"/>
                    </a:cubicBezTo>
                    <a:cubicBezTo>
                      <a:pt x="38" y="14"/>
                      <a:pt x="37" y="15"/>
                      <a:pt x="37" y="16"/>
                    </a:cubicBezTo>
                    <a:cubicBezTo>
                      <a:pt x="36" y="16"/>
                      <a:pt x="36" y="16"/>
                      <a:pt x="35" y="17"/>
                    </a:cubicBezTo>
                    <a:cubicBezTo>
                      <a:pt x="35" y="20"/>
                      <a:pt x="34" y="22"/>
                      <a:pt x="34" y="24"/>
                    </a:cubicBezTo>
                    <a:cubicBezTo>
                      <a:pt x="35" y="24"/>
                      <a:pt x="35" y="24"/>
                      <a:pt x="35" y="24"/>
                    </a:cubicBezTo>
                    <a:cubicBezTo>
                      <a:pt x="36" y="23"/>
                      <a:pt x="36" y="23"/>
                      <a:pt x="36" y="23"/>
                    </a:cubicBezTo>
                    <a:cubicBezTo>
                      <a:pt x="36" y="24"/>
                      <a:pt x="35" y="25"/>
                      <a:pt x="34" y="25"/>
                    </a:cubicBezTo>
                    <a:cubicBezTo>
                      <a:pt x="33" y="26"/>
                      <a:pt x="33" y="28"/>
                      <a:pt x="32" y="29"/>
                    </a:cubicBezTo>
                    <a:cubicBezTo>
                      <a:pt x="32" y="29"/>
                      <a:pt x="32" y="29"/>
                      <a:pt x="31" y="29"/>
                    </a:cubicBezTo>
                    <a:cubicBezTo>
                      <a:pt x="31" y="29"/>
                      <a:pt x="31" y="30"/>
                      <a:pt x="31" y="30"/>
                    </a:cubicBezTo>
                    <a:cubicBezTo>
                      <a:pt x="31" y="30"/>
                      <a:pt x="29" y="31"/>
                      <a:pt x="29" y="31"/>
                    </a:cubicBezTo>
                    <a:cubicBezTo>
                      <a:pt x="28" y="31"/>
                      <a:pt x="27" y="31"/>
                      <a:pt x="27" y="31"/>
                    </a:cubicBezTo>
                    <a:cubicBezTo>
                      <a:pt x="27" y="31"/>
                      <a:pt x="27" y="32"/>
                      <a:pt x="28" y="32"/>
                    </a:cubicBezTo>
                    <a:cubicBezTo>
                      <a:pt x="29" y="32"/>
                      <a:pt x="30" y="31"/>
                      <a:pt x="31" y="31"/>
                    </a:cubicBezTo>
                    <a:cubicBezTo>
                      <a:pt x="31" y="32"/>
                      <a:pt x="30" y="32"/>
                      <a:pt x="30" y="32"/>
                    </a:cubicBezTo>
                    <a:cubicBezTo>
                      <a:pt x="29" y="32"/>
                      <a:pt x="27" y="32"/>
                      <a:pt x="27" y="32"/>
                    </a:cubicBezTo>
                    <a:cubicBezTo>
                      <a:pt x="27" y="32"/>
                      <a:pt x="27" y="32"/>
                      <a:pt x="27" y="33"/>
                    </a:cubicBezTo>
                    <a:cubicBezTo>
                      <a:pt x="27" y="33"/>
                      <a:pt x="27" y="33"/>
                      <a:pt x="26" y="34"/>
                    </a:cubicBezTo>
                    <a:cubicBezTo>
                      <a:pt x="26" y="34"/>
                      <a:pt x="26" y="33"/>
                      <a:pt x="25" y="33"/>
                    </a:cubicBezTo>
                    <a:cubicBezTo>
                      <a:pt x="25" y="34"/>
                      <a:pt x="25" y="34"/>
                      <a:pt x="24" y="34"/>
                    </a:cubicBezTo>
                    <a:cubicBezTo>
                      <a:pt x="25" y="35"/>
                      <a:pt x="26" y="35"/>
                      <a:pt x="27" y="34"/>
                    </a:cubicBezTo>
                    <a:cubicBezTo>
                      <a:pt x="27" y="34"/>
                      <a:pt x="28" y="34"/>
                      <a:pt x="28" y="34"/>
                    </a:cubicBezTo>
                    <a:cubicBezTo>
                      <a:pt x="28" y="34"/>
                      <a:pt x="28" y="34"/>
                      <a:pt x="27" y="35"/>
                    </a:cubicBezTo>
                    <a:cubicBezTo>
                      <a:pt x="27" y="35"/>
                      <a:pt x="25" y="35"/>
                      <a:pt x="24" y="35"/>
                    </a:cubicBezTo>
                    <a:cubicBezTo>
                      <a:pt x="23" y="35"/>
                      <a:pt x="23" y="35"/>
                      <a:pt x="23" y="36"/>
                    </a:cubicBezTo>
                    <a:cubicBezTo>
                      <a:pt x="23" y="36"/>
                      <a:pt x="23" y="37"/>
                      <a:pt x="24" y="37"/>
                    </a:cubicBezTo>
                    <a:cubicBezTo>
                      <a:pt x="24" y="37"/>
                      <a:pt x="25" y="37"/>
                      <a:pt x="25" y="37"/>
                    </a:cubicBezTo>
                    <a:cubicBezTo>
                      <a:pt x="27" y="38"/>
                      <a:pt x="30" y="39"/>
                      <a:pt x="33" y="38"/>
                    </a:cubicBezTo>
                    <a:cubicBezTo>
                      <a:pt x="33" y="37"/>
                      <a:pt x="33" y="37"/>
                      <a:pt x="33" y="37"/>
                    </a:cubicBezTo>
                    <a:cubicBezTo>
                      <a:pt x="33" y="37"/>
                      <a:pt x="32" y="37"/>
                      <a:pt x="32" y="37"/>
                    </a:cubicBezTo>
                    <a:cubicBezTo>
                      <a:pt x="32" y="36"/>
                      <a:pt x="31" y="36"/>
                      <a:pt x="31" y="35"/>
                    </a:cubicBezTo>
                    <a:cubicBezTo>
                      <a:pt x="30" y="35"/>
                      <a:pt x="30" y="35"/>
                      <a:pt x="30" y="35"/>
                    </a:cubicBezTo>
                    <a:cubicBezTo>
                      <a:pt x="30" y="34"/>
                      <a:pt x="30" y="34"/>
                      <a:pt x="30" y="33"/>
                    </a:cubicBezTo>
                    <a:cubicBezTo>
                      <a:pt x="31" y="32"/>
                      <a:pt x="33" y="33"/>
                      <a:pt x="32" y="34"/>
                    </a:cubicBezTo>
                    <a:cubicBezTo>
                      <a:pt x="32" y="34"/>
                      <a:pt x="32" y="34"/>
                      <a:pt x="32" y="35"/>
                    </a:cubicBezTo>
                    <a:cubicBezTo>
                      <a:pt x="32" y="35"/>
                      <a:pt x="32" y="35"/>
                      <a:pt x="32" y="36"/>
                    </a:cubicBezTo>
                    <a:cubicBezTo>
                      <a:pt x="32" y="36"/>
                      <a:pt x="33" y="35"/>
                      <a:pt x="33" y="35"/>
                    </a:cubicBezTo>
                    <a:cubicBezTo>
                      <a:pt x="33" y="35"/>
                      <a:pt x="34" y="34"/>
                      <a:pt x="34" y="34"/>
                    </a:cubicBezTo>
                    <a:cubicBezTo>
                      <a:pt x="34" y="34"/>
                      <a:pt x="34" y="33"/>
                      <a:pt x="34" y="33"/>
                    </a:cubicBezTo>
                    <a:cubicBezTo>
                      <a:pt x="34" y="33"/>
                      <a:pt x="34" y="34"/>
                      <a:pt x="34" y="35"/>
                    </a:cubicBezTo>
                    <a:cubicBezTo>
                      <a:pt x="34" y="36"/>
                      <a:pt x="33" y="36"/>
                      <a:pt x="33" y="36"/>
                    </a:cubicBezTo>
                    <a:cubicBezTo>
                      <a:pt x="33" y="37"/>
                      <a:pt x="34" y="37"/>
                      <a:pt x="35" y="37"/>
                    </a:cubicBezTo>
                    <a:cubicBezTo>
                      <a:pt x="37" y="36"/>
                      <a:pt x="39" y="36"/>
                      <a:pt x="40" y="34"/>
                    </a:cubicBezTo>
                    <a:cubicBezTo>
                      <a:pt x="39" y="34"/>
                      <a:pt x="36" y="35"/>
                      <a:pt x="36" y="33"/>
                    </a:cubicBezTo>
                    <a:cubicBezTo>
                      <a:pt x="35" y="33"/>
                      <a:pt x="36" y="32"/>
                      <a:pt x="35" y="32"/>
                    </a:cubicBezTo>
                    <a:cubicBezTo>
                      <a:pt x="35" y="32"/>
                      <a:pt x="34" y="32"/>
                      <a:pt x="34" y="32"/>
                    </a:cubicBezTo>
                    <a:cubicBezTo>
                      <a:pt x="34" y="32"/>
                      <a:pt x="34" y="31"/>
                      <a:pt x="34" y="31"/>
                    </a:cubicBezTo>
                    <a:cubicBezTo>
                      <a:pt x="34" y="30"/>
                      <a:pt x="35" y="29"/>
                      <a:pt x="36" y="30"/>
                    </a:cubicBezTo>
                    <a:cubicBezTo>
                      <a:pt x="37" y="30"/>
                      <a:pt x="38" y="30"/>
                      <a:pt x="38" y="30"/>
                    </a:cubicBezTo>
                    <a:cubicBezTo>
                      <a:pt x="38" y="31"/>
                      <a:pt x="37" y="31"/>
                      <a:pt x="36" y="31"/>
                    </a:cubicBezTo>
                    <a:cubicBezTo>
                      <a:pt x="36" y="32"/>
                      <a:pt x="37" y="32"/>
                      <a:pt x="37" y="32"/>
                    </a:cubicBezTo>
                    <a:cubicBezTo>
                      <a:pt x="37" y="32"/>
                      <a:pt x="38" y="32"/>
                      <a:pt x="38" y="32"/>
                    </a:cubicBezTo>
                    <a:cubicBezTo>
                      <a:pt x="40" y="32"/>
                      <a:pt x="40" y="28"/>
                      <a:pt x="38" y="27"/>
                    </a:cubicBezTo>
                    <a:cubicBezTo>
                      <a:pt x="38" y="27"/>
                      <a:pt x="37" y="27"/>
                      <a:pt x="37" y="27"/>
                    </a:cubicBezTo>
                    <a:cubicBezTo>
                      <a:pt x="36" y="27"/>
                      <a:pt x="37" y="26"/>
                      <a:pt x="37" y="26"/>
                    </a:cubicBezTo>
                    <a:cubicBezTo>
                      <a:pt x="38" y="25"/>
                      <a:pt x="40" y="25"/>
                      <a:pt x="40" y="26"/>
                    </a:cubicBezTo>
                    <a:cubicBezTo>
                      <a:pt x="41" y="26"/>
                      <a:pt x="41" y="26"/>
                      <a:pt x="41" y="27"/>
                    </a:cubicBezTo>
                    <a:cubicBezTo>
                      <a:pt x="40" y="27"/>
                      <a:pt x="40" y="27"/>
                      <a:pt x="40" y="27"/>
                    </a:cubicBezTo>
                    <a:cubicBezTo>
                      <a:pt x="40" y="29"/>
                      <a:pt x="40" y="32"/>
                      <a:pt x="39" y="33"/>
                    </a:cubicBezTo>
                    <a:cubicBezTo>
                      <a:pt x="40" y="33"/>
                      <a:pt x="40" y="33"/>
                      <a:pt x="41" y="33"/>
                    </a:cubicBezTo>
                    <a:cubicBezTo>
                      <a:pt x="41" y="33"/>
                      <a:pt x="41" y="33"/>
                      <a:pt x="41" y="33"/>
                    </a:cubicBezTo>
                    <a:cubicBezTo>
                      <a:pt x="42" y="32"/>
                      <a:pt x="41" y="31"/>
                      <a:pt x="42" y="30"/>
                    </a:cubicBezTo>
                    <a:cubicBezTo>
                      <a:pt x="42" y="29"/>
                      <a:pt x="42" y="27"/>
                      <a:pt x="42" y="25"/>
                    </a:cubicBezTo>
                    <a:cubicBezTo>
                      <a:pt x="42" y="25"/>
                      <a:pt x="40" y="25"/>
                      <a:pt x="41" y="24"/>
                    </a:cubicBezTo>
                    <a:cubicBezTo>
                      <a:pt x="41" y="24"/>
                      <a:pt x="42" y="25"/>
                      <a:pt x="42" y="24"/>
                    </a:cubicBezTo>
                    <a:cubicBezTo>
                      <a:pt x="43" y="24"/>
                      <a:pt x="42" y="24"/>
                      <a:pt x="43" y="23"/>
                    </a:cubicBezTo>
                    <a:cubicBezTo>
                      <a:pt x="42" y="22"/>
                      <a:pt x="40" y="22"/>
                      <a:pt x="40" y="22"/>
                    </a:cubicBezTo>
                    <a:cubicBezTo>
                      <a:pt x="39" y="22"/>
                      <a:pt x="37" y="22"/>
                      <a:pt x="37" y="21"/>
                    </a:cubicBezTo>
                    <a:cubicBezTo>
                      <a:pt x="38" y="22"/>
                      <a:pt x="38" y="22"/>
                      <a:pt x="39" y="21"/>
                    </a:cubicBezTo>
                    <a:cubicBezTo>
                      <a:pt x="39" y="21"/>
                      <a:pt x="38" y="20"/>
                      <a:pt x="38" y="19"/>
                    </a:cubicBezTo>
                    <a:cubicBezTo>
                      <a:pt x="38" y="19"/>
                      <a:pt x="37" y="19"/>
                      <a:pt x="37" y="19"/>
                    </a:cubicBezTo>
                    <a:cubicBezTo>
                      <a:pt x="37" y="17"/>
                      <a:pt x="40" y="17"/>
                      <a:pt x="41" y="17"/>
                    </a:cubicBezTo>
                    <a:cubicBezTo>
                      <a:pt x="41" y="18"/>
                      <a:pt x="41" y="18"/>
                      <a:pt x="41" y="19"/>
                    </a:cubicBezTo>
                    <a:cubicBezTo>
                      <a:pt x="41" y="19"/>
                      <a:pt x="40" y="19"/>
                      <a:pt x="39" y="20"/>
                    </a:cubicBezTo>
                    <a:cubicBezTo>
                      <a:pt x="39" y="20"/>
                      <a:pt x="39" y="21"/>
                      <a:pt x="40" y="21"/>
                    </a:cubicBezTo>
                    <a:cubicBezTo>
                      <a:pt x="41" y="22"/>
                      <a:pt x="42" y="22"/>
                      <a:pt x="43" y="22"/>
                    </a:cubicBezTo>
                    <a:cubicBezTo>
                      <a:pt x="43" y="20"/>
                      <a:pt x="42" y="18"/>
                      <a:pt x="42" y="17"/>
                    </a:cubicBezTo>
                    <a:cubicBezTo>
                      <a:pt x="42" y="17"/>
                      <a:pt x="41" y="17"/>
                      <a:pt x="40" y="16"/>
                    </a:cubicBezTo>
                    <a:cubicBezTo>
                      <a:pt x="40" y="16"/>
                      <a:pt x="40" y="16"/>
                      <a:pt x="39" y="16"/>
                    </a:cubicBezTo>
                    <a:cubicBezTo>
                      <a:pt x="39" y="16"/>
                      <a:pt x="39" y="16"/>
                      <a:pt x="39" y="16"/>
                    </a:cubicBezTo>
                    <a:cubicBezTo>
                      <a:pt x="38" y="15"/>
                      <a:pt x="39" y="13"/>
                      <a:pt x="40" y="13"/>
                    </a:cubicBezTo>
                    <a:cubicBezTo>
                      <a:pt x="41" y="14"/>
                      <a:pt x="41" y="14"/>
                      <a:pt x="41" y="15"/>
                    </a:cubicBezTo>
                    <a:cubicBezTo>
                      <a:pt x="41" y="15"/>
                      <a:pt x="41" y="15"/>
                      <a:pt x="40" y="15"/>
                    </a:cubicBezTo>
                    <a:cubicBezTo>
                      <a:pt x="40" y="16"/>
                      <a:pt x="42" y="16"/>
                      <a:pt x="42" y="16"/>
                    </a:cubicBezTo>
                    <a:cubicBezTo>
                      <a:pt x="42" y="14"/>
                      <a:pt x="42" y="12"/>
                      <a:pt x="42" y="10"/>
                    </a:cubicBezTo>
                    <a:cubicBezTo>
                      <a:pt x="42" y="9"/>
                      <a:pt x="41" y="10"/>
                      <a:pt x="41" y="10"/>
                    </a:cubicBezTo>
                    <a:cubicBezTo>
                      <a:pt x="41" y="9"/>
                      <a:pt x="42" y="8"/>
                      <a:pt x="42" y="7"/>
                    </a:cubicBezTo>
                    <a:cubicBezTo>
                      <a:pt x="43" y="7"/>
                      <a:pt x="43" y="8"/>
                      <a:pt x="44" y="8"/>
                    </a:cubicBezTo>
                    <a:cubicBezTo>
                      <a:pt x="44" y="8"/>
                      <a:pt x="45" y="8"/>
                      <a:pt x="45" y="9"/>
                    </a:cubicBezTo>
                    <a:cubicBezTo>
                      <a:pt x="44" y="9"/>
                      <a:pt x="44" y="9"/>
                      <a:pt x="43" y="10"/>
                    </a:cubicBezTo>
                    <a:cubicBezTo>
                      <a:pt x="43" y="11"/>
                      <a:pt x="43" y="12"/>
                      <a:pt x="43" y="13"/>
                    </a:cubicBezTo>
                    <a:cubicBezTo>
                      <a:pt x="44" y="13"/>
                      <a:pt x="45" y="13"/>
                      <a:pt x="45" y="11"/>
                    </a:cubicBezTo>
                    <a:cubicBezTo>
                      <a:pt x="45" y="11"/>
                      <a:pt x="44" y="11"/>
                      <a:pt x="44" y="10"/>
                    </a:cubicBezTo>
                    <a:cubicBezTo>
                      <a:pt x="45" y="10"/>
                      <a:pt x="46" y="10"/>
                      <a:pt x="47" y="10"/>
                    </a:cubicBezTo>
                    <a:cubicBezTo>
                      <a:pt x="48" y="11"/>
                      <a:pt x="48" y="12"/>
                      <a:pt x="47" y="12"/>
                    </a:cubicBezTo>
                    <a:cubicBezTo>
                      <a:pt x="47" y="12"/>
                      <a:pt x="46" y="12"/>
                      <a:pt x="46" y="11"/>
                    </a:cubicBezTo>
                    <a:cubicBezTo>
                      <a:pt x="46" y="13"/>
                      <a:pt x="44" y="13"/>
                      <a:pt x="43" y="14"/>
                    </a:cubicBezTo>
                    <a:cubicBezTo>
                      <a:pt x="43" y="15"/>
                      <a:pt x="43" y="17"/>
                      <a:pt x="44" y="19"/>
                    </a:cubicBezTo>
                    <a:cubicBezTo>
                      <a:pt x="45" y="18"/>
                      <a:pt x="47" y="17"/>
                      <a:pt x="48" y="15"/>
                    </a:cubicBezTo>
                    <a:cubicBezTo>
                      <a:pt x="47" y="14"/>
                      <a:pt x="48" y="14"/>
                      <a:pt x="48" y="14"/>
                    </a:cubicBezTo>
                    <a:cubicBezTo>
                      <a:pt x="48" y="13"/>
                      <a:pt x="48" y="13"/>
                      <a:pt x="48" y="12"/>
                    </a:cubicBezTo>
                    <a:cubicBezTo>
                      <a:pt x="48" y="11"/>
                      <a:pt x="48" y="10"/>
                      <a:pt x="48" y="9"/>
                    </a:cubicBezTo>
                    <a:cubicBezTo>
                      <a:pt x="48" y="9"/>
                      <a:pt x="47" y="9"/>
                      <a:pt x="47" y="9"/>
                    </a:cubicBezTo>
                    <a:cubicBezTo>
                      <a:pt x="47" y="8"/>
                      <a:pt x="47" y="8"/>
                      <a:pt x="47" y="8"/>
                    </a:cubicBezTo>
                    <a:cubicBezTo>
                      <a:pt x="48" y="7"/>
                      <a:pt x="49" y="6"/>
                      <a:pt x="50" y="7"/>
                    </a:cubicBezTo>
                    <a:cubicBezTo>
                      <a:pt x="51" y="7"/>
                      <a:pt x="51" y="8"/>
                      <a:pt x="51" y="9"/>
                    </a:cubicBezTo>
                    <a:cubicBezTo>
                      <a:pt x="51" y="9"/>
                      <a:pt x="50" y="9"/>
                      <a:pt x="49" y="9"/>
                    </a:cubicBezTo>
                    <a:cubicBezTo>
                      <a:pt x="49" y="10"/>
                      <a:pt x="49" y="12"/>
                      <a:pt x="49" y="13"/>
                    </a:cubicBezTo>
                    <a:cubicBezTo>
                      <a:pt x="50" y="13"/>
                      <a:pt x="51" y="13"/>
                      <a:pt x="52" y="13"/>
                    </a:cubicBezTo>
                    <a:cubicBezTo>
                      <a:pt x="52" y="12"/>
                      <a:pt x="51" y="12"/>
                      <a:pt x="51" y="12"/>
                    </a:cubicBezTo>
                    <a:cubicBezTo>
                      <a:pt x="51" y="11"/>
                      <a:pt x="51" y="11"/>
                      <a:pt x="52" y="11"/>
                    </a:cubicBezTo>
                    <a:cubicBezTo>
                      <a:pt x="52" y="11"/>
                      <a:pt x="51" y="11"/>
                      <a:pt x="51" y="11"/>
                    </a:cubicBezTo>
                    <a:cubicBezTo>
                      <a:pt x="52" y="12"/>
                      <a:pt x="52" y="12"/>
                      <a:pt x="53" y="12"/>
                    </a:cubicBezTo>
                    <a:cubicBezTo>
                      <a:pt x="54" y="12"/>
                      <a:pt x="54" y="11"/>
                      <a:pt x="55" y="10"/>
                    </a:cubicBezTo>
                    <a:cubicBezTo>
                      <a:pt x="54" y="10"/>
                      <a:pt x="54" y="10"/>
                      <a:pt x="53" y="10"/>
                    </a:cubicBezTo>
                    <a:cubicBezTo>
                      <a:pt x="53" y="10"/>
                      <a:pt x="53" y="10"/>
                      <a:pt x="53" y="10"/>
                    </a:cubicBezTo>
                    <a:cubicBezTo>
                      <a:pt x="53" y="10"/>
                      <a:pt x="52" y="10"/>
                      <a:pt x="52" y="10"/>
                    </a:cubicBezTo>
                    <a:cubicBezTo>
                      <a:pt x="52" y="9"/>
                      <a:pt x="53" y="8"/>
                      <a:pt x="54" y="7"/>
                    </a:cubicBezTo>
                    <a:cubicBezTo>
                      <a:pt x="55" y="7"/>
                      <a:pt x="56" y="7"/>
                      <a:pt x="57" y="8"/>
                    </a:cubicBezTo>
                    <a:cubicBezTo>
                      <a:pt x="57" y="8"/>
                      <a:pt x="58" y="8"/>
                      <a:pt x="58" y="9"/>
                    </a:cubicBezTo>
                    <a:cubicBezTo>
                      <a:pt x="58" y="9"/>
                      <a:pt x="57" y="9"/>
                      <a:pt x="57" y="9"/>
                    </a:cubicBezTo>
                    <a:cubicBezTo>
                      <a:pt x="57" y="9"/>
                      <a:pt x="57" y="10"/>
                      <a:pt x="57" y="10"/>
                    </a:cubicBezTo>
                    <a:cubicBezTo>
                      <a:pt x="56" y="10"/>
                      <a:pt x="56" y="10"/>
                      <a:pt x="56" y="10"/>
                    </a:cubicBezTo>
                    <a:cubicBezTo>
                      <a:pt x="55" y="11"/>
                      <a:pt x="55" y="11"/>
                      <a:pt x="55" y="12"/>
                    </a:cubicBezTo>
                    <a:cubicBezTo>
                      <a:pt x="55" y="12"/>
                      <a:pt x="56" y="12"/>
                      <a:pt x="57" y="12"/>
                    </a:cubicBezTo>
                    <a:cubicBezTo>
                      <a:pt x="58" y="12"/>
                      <a:pt x="58" y="11"/>
                      <a:pt x="58" y="11"/>
                    </a:cubicBezTo>
                    <a:cubicBezTo>
                      <a:pt x="58" y="11"/>
                      <a:pt x="58" y="12"/>
                      <a:pt x="58" y="12"/>
                    </a:cubicBezTo>
                    <a:cubicBezTo>
                      <a:pt x="57" y="13"/>
                      <a:pt x="55" y="13"/>
                      <a:pt x="54" y="12"/>
                    </a:cubicBezTo>
                    <a:cubicBezTo>
                      <a:pt x="54" y="13"/>
                      <a:pt x="54" y="13"/>
                      <a:pt x="53" y="13"/>
                    </a:cubicBezTo>
                    <a:cubicBezTo>
                      <a:pt x="53" y="14"/>
                      <a:pt x="52" y="13"/>
                      <a:pt x="51" y="14"/>
                    </a:cubicBezTo>
                    <a:cubicBezTo>
                      <a:pt x="50" y="14"/>
                      <a:pt x="49" y="14"/>
                      <a:pt x="48" y="15"/>
                    </a:cubicBezTo>
                    <a:cubicBezTo>
                      <a:pt x="48" y="16"/>
                      <a:pt x="48" y="17"/>
                      <a:pt x="47" y="18"/>
                    </a:cubicBezTo>
                    <a:cubicBezTo>
                      <a:pt x="48" y="17"/>
                      <a:pt x="49" y="16"/>
                      <a:pt x="51" y="16"/>
                    </a:cubicBezTo>
                    <a:cubicBezTo>
                      <a:pt x="51" y="17"/>
                      <a:pt x="51" y="17"/>
                      <a:pt x="51" y="17"/>
                    </a:cubicBezTo>
                    <a:cubicBezTo>
                      <a:pt x="51" y="18"/>
                      <a:pt x="51" y="19"/>
                      <a:pt x="50" y="19"/>
                    </a:cubicBezTo>
                    <a:cubicBezTo>
                      <a:pt x="51" y="19"/>
                      <a:pt x="52" y="19"/>
                      <a:pt x="52" y="21"/>
                    </a:cubicBezTo>
                    <a:cubicBezTo>
                      <a:pt x="52" y="21"/>
                      <a:pt x="52" y="21"/>
                      <a:pt x="53" y="21"/>
                    </a:cubicBezTo>
                    <a:cubicBezTo>
                      <a:pt x="53" y="20"/>
                      <a:pt x="54" y="19"/>
                      <a:pt x="54" y="17"/>
                    </a:cubicBezTo>
                    <a:cubicBezTo>
                      <a:pt x="53" y="17"/>
                      <a:pt x="53" y="18"/>
                      <a:pt x="52" y="17"/>
                    </a:cubicBezTo>
                    <a:cubicBezTo>
                      <a:pt x="52" y="16"/>
                      <a:pt x="53" y="15"/>
                      <a:pt x="55" y="15"/>
                    </a:cubicBezTo>
                    <a:cubicBezTo>
                      <a:pt x="56" y="15"/>
                      <a:pt x="57" y="15"/>
                      <a:pt x="56" y="17"/>
                    </a:cubicBezTo>
                    <a:cubicBezTo>
                      <a:pt x="56" y="17"/>
                      <a:pt x="55" y="17"/>
                      <a:pt x="55" y="17"/>
                    </a:cubicBezTo>
                    <a:cubicBezTo>
                      <a:pt x="54" y="19"/>
                      <a:pt x="54" y="21"/>
                      <a:pt x="53" y="23"/>
                    </a:cubicBezTo>
                    <a:cubicBezTo>
                      <a:pt x="56" y="23"/>
                      <a:pt x="59" y="22"/>
                      <a:pt x="60" y="20"/>
                    </a:cubicBezTo>
                    <a:cubicBezTo>
                      <a:pt x="59" y="20"/>
                      <a:pt x="58" y="20"/>
                      <a:pt x="58" y="19"/>
                    </a:cubicBezTo>
                    <a:cubicBezTo>
                      <a:pt x="58" y="18"/>
                      <a:pt x="60" y="18"/>
                      <a:pt x="62" y="18"/>
                    </a:cubicBezTo>
                    <a:cubicBezTo>
                      <a:pt x="62" y="18"/>
                      <a:pt x="62" y="18"/>
                      <a:pt x="62" y="19"/>
                    </a:cubicBezTo>
                    <a:cubicBezTo>
                      <a:pt x="62" y="19"/>
                      <a:pt x="62" y="19"/>
                      <a:pt x="63" y="19"/>
                    </a:cubicBezTo>
                    <a:cubicBezTo>
                      <a:pt x="63" y="19"/>
                      <a:pt x="63" y="18"/>
                      <a:pt x="63" y="17"/>
                    </a:cubicBezTo>
                    <a:cubicBezTo>
                      <a:pt x="63" y="16"/>
                      <a:pt x="63" y="15"/>
                      <a:pt x="62" y="14"/>
                    </a:cubicBezTo>
                    <a:cubicBezTo>
                      <a:pt x="62" y="13"/>
                      <a:pt x="61" y="14"/>
                      <a:pt x="61" y="14"/>
                    </a:cubicBezTo>
                    <a:cubicBezTo>
                      <a:pt x="60" y="13"/>
                      <a:pt x="61" y="12"/>
                      <a:pt x="61" y="11"/>
                    </a:cubicBezTo>
                    <a:cubicBezTo>
                      <a:pt x="63" y="11"/>
                      <a:pt x="64" y="12"/>
                      <a:pt x="64" y="13"/>
                    </a:cubicBezTo>
                    <a:cubicBezTo>
                      <a:pt x="64" y="13"/>
                      <a:pt x="64" y="13"/>
                      <a:pt x="63" y="13"/>
                    </a:cubicBezTo>
                    <a:cubicBezTo>
                      <a:pt x="64" y="14"/>
                      <a:pt x="64" y="14"/>
                      <a:pt x="64" y="15"/>
                    </a:cubicBezTo>
                    <a:cubicBezTo>
                      <a:pt x="64" y="15"/>
                      <a:pt x="65" y="14"/>
                      <a:pt x="65" y="14"/>
                    </a:cubicBezTo>
                    <a:cubicBezTo>
                      <a:pt x="65" y="13"/>
                      <a:pt x="66" y="13"/>
                      <a:pt x="66" y="12"/>
                    </a:cubicBezTo>
                    <a:cubicBezTo>
                      <a:pt x="66" y="12"/>
                      <a:pt x="66" y="11"/>
                      <a:pt x="66" y="11"/>
                    </a:cubicBezTo>
                    <a:cubicBezTo>
                      <a:pt x="66" y="10"/>
                      <a:pt x="64" y="11"/>
                      <a:pt x="64" y="9"/>
                    </a:cubicBezTo>
                    <a:cubicBezTo>
                      <a:pt x="64" y="9"/>
                      <a:pt x="64" y="9"/>
                      <a:pt x="65" y="9"/>
                    </a:cubicBezTo>
                    <a:cubicBezTo>
                      <a:pt x="66" y="8"/>
                      <a:pt x="68" y="8"/>
                      <a:pt x="68" y="9"/>
                    </a:cubicBezTo>
                    <a:cubicBezTo>
                      <a:pt x="68" y="10"/>
                      <a:pt x="68" y="11"/>
                      <a:pt x="67" y="10"/>
                    </a:cubicBezTo>
                    <a:cubicBezTo>
                      <a:pt x="67" y="11"/>
                      <a:pt x="67" y="12"/>
                      <a:pt x="67" y="13"/>
                    </a:cubicBezTo>
                    <a:cubicBezTo>
                      <a:pt x="67" y="13"/>
                      <a:pt x="67" y="12"/>
                      <a:pt x="68" y="12"/>
                    </a:cubicBezTo>
                    <a:cubicBezTo>
                      <a:pt x="68" y="12"/>
                      <a:pt x="71" y="11"/>
                      <a:pt x="71" y="13"/>
                    </a:cubicBezTo>
                    <a:cubicBezTo>
                      <a:pt x="70" y="13"/>
                      <a:pt x="69" y="13"/>
                      <a:pt x="68" y="13"/>
                    </a:cubicBezTo>
                    <a:cubicBezTo>
                      <a:pt x="67" y="13"/>
                      <a:pt x="67" y="13"/>
                      <a:pt x="66" y="14"/>
                    </a:cubicBezTo>
                    <a:cubicBezTo>
                      <a:pt x="66" y="14"/>
                      <a:pt x="66" y="15"/>
                      <a:pt x="66" y="15"/>
                    </a:cubicBezTo>
                    <a:cubicBezTo>
                      <a:pt x="65" y="15"/>
                      <a:pt x="65" y="16"/>
                      <a:pt x="64" y="16"/>
                    </a:cubicBezTo>
                    <a:close/>
                    <a:moveTo>
                      <a:pt x="48" y="19"/>
                    </a:moveTo>
                    <a:cubicBezTo>
                      <a:pt x="48" y="19"/>
                      <a:pt x="48" y="19"/>
                      <a:pt x="48" y="19"/>
                    </a:cubicBezTo>
                    <a:cubicBezTo>
                      <a:pt x="47" y="19"/>
                      <a:pt x="47" y="18"/>
                      <a:pt x="47" y="18"/>
                    </a:cubicBezTo>
                    <a:cubicBezTo>
                      <a:pt x="47" y="18"/>
                      <a:pt x="46" y="19"/>
                      <a:pt x="46" y="19"/>
                    </a:cubicBezTo>
                    <a:cubicBezTo>
                      <a:pt x="45" y="20"/>
                      <a:pt x="44" y="20"/>
                      <a:pt x="44" y="21"/>
                    </a:cubicBezTo>
                    <a:cubicBezTo>
                      <a:pt x="44" y="21"/>
                      <a:pt x="44" y="22"/>
                      <a:pt x="44" y="22"/>
                    </a:cubicBezTo>
                    <a:cubicBezTo>
                      <a:pt x="43" y="24"/>
                      <a:pt x="43" y="26"/>
                      <a:pt x="43" y="28"/>
                    </a:cubicBezTo>
                    <a:cubicBezTo>
                      <a:pt x="44" y="28"/>
                      <a:pt x="46" y="28"/>
                      <a:pt x="48" y="28"/>
                    </a:cubicBezTo>
                    <a:cubicBezTo>
                      <a:pt x="47" y="27"/>
                      <a:pt x="47" y="27"/>
                      <a:pt x="47" y="27"/>
                    </a:cubicBezTo>
                    <a:cubicBezTo>
                      <a:pt x="47" y="26"/>
                      <a:pt x="46" y="25"/>
                      <a:pt x="46" y="24"/>
                    </a:cubicBezTo>
                    <a:cubicBezTo>
                      <a:pt x="44" y="24"/>
                      <a:pt x="45" y="23"/>
                      <a:pt x="46" y="22"/>
                    </a:cubicBezTo>
                    <a:cubicBezTo>
                      <a:pt x="46" y="22"/>
                      <a:pt x="47" y="22"/>
                      <a:pt x="47" y="22"/>
                    </a:cubicBezTo>
                    <a:cubicBezTo>
                      <a:pt x="48" y="22"/>
                      <a:pt x="48" y="22"/>
                      <a:pt x="49" y="23"/>
                    </a:cubicBezTo>
                    <a:cubicBezTo>
                      <a:pt x="49" y="23"/>
                      <a:pt x="49" y="23"/>
                      <a:pt x="49" y="23"/>
                    </a:cubicBezTo>
                    <a:cubicBezTo>
                      <a:pt x="49" y="24"/>
                      <a:pt x="49" y="24"/>
                      <a:pt x="48" y="24"/>
                    </a:cubicBezTo>
                    <a:cubicBezTo>
                      <a:pt x="48" y="24"/>
                      <a:pt x="47" y="24"/>
                      <a:pt x="47" y="24"/>
                    </a:cubicBezTo>
                    <a:cubicBezTo>
                      <a:pt x="47" y="26"/>
                      <a:pt x="48" y="27"/>
                      <a:pt x="48" y="28"/>
                    </a:cubicBezTo>
                    <a:cubicBezTo>
                      <a:pt x="49" y="27"/>
                      <a:pt x="50" y="27"/>
                      <a:pt x="50" y="26"/>
                    </a:cubicBezTo>
                    <a:cubicBezTo>
                      <a:pt x="50" y="26"/>
                      <a:pt x="50" y="26"/>
                      <a:pt x="50" y="25"/>
                    </a:cubicBezTo>
                    <a:cubicBezTo>
                      <a:pt x="49" y="25"/>
                      <a:pt x="49" y="24"/>
                      <a:pt x="50" y="24"/>
                    </a:cubicBezTo>
                    <a:cubicBezTo>
                      <a:pt x="50" y="24"/>
                      <a:pt x="50" y="25"/>
                      <a:pt x="50" y="25"/>
                    </a:cubicBezTo>
                    <a:cubicBezTo>
                      <a:pt x="50" y="25"/>
                      <a:pt x="51" y="25"/>
                      <a:pt x="51" y="25"/>
                    </a:cubicBezTo>
                    <a:cubicBezTo>
                      <a:pt x="51" y="25"/>
                      <a:pt x="52" y="25"/>
                      <a:pt x="52" y="24"/>
                    </a:cubicBezTo>
                    <a:cubicBezTo>
                      <a:pt x="52" y="24"/>
                      <a:pt x="52" y="23"/>
                      <a:pt x="52" y="23"/>
                    </a:cubicBezTo>
                    <a:cubicBezTo>
                      <a:pt x="52" y="23"/>
                      <a:pt x="52" y="23"/>
                      <a:pt x="52" y="23"/>
                    </a:cubicBezTo>
                    <a:cubicBezTo>
                      <a:pt x="53" y="23"/>
                      <a:pt x="53" y="22"/>
                      <a:pt x="53" y="22"/>
                    </a:cubicBezTo>
                    <a:cubicBezTo>
                      <a:pt x="52" y="21"/>
                      <a:pt x="50" y="21"/>
                      <a:pt x="49" y="21"/>
                    </a:cubicBezTo>
                    <a:cubicBezTo>
                      <a:pt x="49" y="20"/>
                      <a:pt x="49" y="20"/>
                      <a:pt x="49" y="20"/>
                    </a:cubicBezTo>
                    <a:cubicBezTo>
                      <a:pt x="49" y="19"/>
                      <a:pt x="49" y="19"/>
                      <a:pt x="50" y="19"/>
                    </a:cubicBezTo>
                    <a:cubicBezTo>
                      <a:pt x="49" y="19"/>
                      <a:pt x="48" y="19"/>
                      <a:pt x="48" y="19"/>
                    </a:cubicBezTo>
                    <a:close/>
                    <a:moveTo>
                      <a:pt x="5" y="19"/>
                    </a:moveTo>
                    <a:cubicBezTo>
                      <a:pt x="5" y="19"/>
                      <a:pt x="5" y="19"/>
                      <a:pt x="5" y="19"/>
                    </a:cubicBezTo>
                    <a:cubicBezTo>
                      <a:pt x="6" y="19"/>
                      <a:pt x="5" y="19"/>
                      <a:pt x="5" y="19"/>
                    </a:cubicBezTo>
                    <a:cubicBezTo>
                      <a:pt x="5" y="19"/>
                      <a:pt x="5" y="19"/>
                      <a:pt x="5" y="19"/>
                    </a:cubicBezTo>
                    <a:close/>
                    <a:moveTo>
                      <a:pt x="61" y="20"/>
                    </a:moveTo>
                    <a:cubicBezTo>
                      <a:pt x="61" y="20"/>
                      <a:pt x="61" y="20"/>
                      <a:pt x="61" y="20"/>
                    </a:cubicBezTo>
                    <a:cubicBezTo>
                      <a:pt x="60" y="21"/>
                      <a:pt x="60" y="21"/>
                      <a:pt x="60" y="22"/>
                    </a:cubicBezTo>
                    <a:cubicBezTo>
                      <a:pt x="59" y="22"/>
                      <a:pt x="59" y="22"/>
                      <a:pt x="59" y="22"/>
                    </a:cubicBezTo>
                    <a:cubicBezTo>
                      <a:pt x="61" y="22"/>
                      <a:pt x="62" y="21"/>
                      <a:pt x="62" y="19"/>
                    </a:cubicBezTo>
                    <a:cubicBezTo>
                      <a:pt x="62" y="20"/>
                      <a:pt x="61" y="20"/>
                      <a:pt x="61" y="20"/>
                    </a:cubicBezTo>
                    <a:close/>
                    <a:moveTo>
                      <a:pt x="37" y="27"/>
                    </a:moveTo>
                    <a:cubicBezTo>
                      <a:pt x="37" y="27"/>
                      <a:pt x="37" y="27"/>
                      <a:pt x="37" y="27"/>
                    </a:cubicBezTo>
                    <a:cubicBezTo>
                      <a:pt x="37" y="27"/>
                      <a:pt x="37" y="27"/>
                      <a:pt x="37" y="27"/>
                    </a:cubicBezTo>
                    <a:cubicBezTo>
                      <a:pt x="37" y="27"/>
                      <a:pt x="37" y="27"/>
                      <a:pt x="37" y="27"/>
                    </a:cubicBezTo>
                    <a:close/>
                    <a:moveTo>
                      <a:pt x="21" y="30"/>
                    </a:moveTo>
                    <a:cubicBezTo>
                      <a:pt x="21" y="30"/>
                      <a:pt x="21" y="30"/>
                      <a:pt x="21" y="30"/>
                    </a:cubicBezTo>
                    <a:cubicBezTo>
                      <a:pt x="20" y="31"/>
                      <a:pt x="19" y="31"/>
                      <a:pt x="18" y="32"/>
                    </a:cubicBezTo>
                    <a:cubicBezTo>
                      <a:pt x="18" y="32"/>
                      <a:pt x="19" y="32"/>
                      <a:pt x="19" y="33"/>
                    </a:cubicBezTo>
                    <a:cubicBezTo>
                      <a:pt x="19" y="33"/>
                      <a:pt x="19" y="33"/>
                      <a:pt x="20" y="33"/>
                    </a:cubicBezTo>
                    <a:cubicBezTo>
                      <a:pt x="20" y="34"/>
                      <a:pt x="21" y="35"/>
                      <a:pt x="22" y="35"/>
                    </a:cubicBezTo>
                    <a:cubicBezTo>
                      <a:pt x="22" y="35"/>
                      <a:pt x="23" y="35"/>
                      <a:pt x="23" y="34"/>
                    </a:cubicBezTo>
                    <a:cubicBezTo>
                      <a:pt x="24" y="34"/>
                      <a:pt x="24" y="34"/>
                      <a:pt x="25" y="33"/>
                    </a:cubicBezTo>
                    <a:cubicBezTo>
                      <a:pt x="24" y="33"/>
                      <a:pt x="24" y="33"/>
                      <a:pt x="24" y="33"/>
                    </a:cubicBezTo>
                    <a:cubicBezTo>
                      <a:pt x="24" y="33"/>
                      <a:pt x="22" y="33"/>
                      <a:pt x="22" y="32"/>
                    </a:cubicBezTo>
                    <a:cubicBezTo>
                      <a:pt x="23" y="32"/>
                      <a:pt x="24" y="32"/>
                      <a:pt x="24" y="31"/>
                    </a:cubicBezTo>
                    <a:cubicBezTo>
                      <a:pt x="25" y="31"/>
                      <a:pt x="25" y="32"/>
                      <a:pt x="25" y="31"/>
                    </a:cubicBezTo>
                    <a:cubicBezTo>
                      <a:pt x="24" y="31"/>
                      <a:pt x="22" y="30"/>
                      <a:pt x="21" y="30"/>
                    </a:cubicBezTo>
                    <a:close/>
                    <a:moveTo>
                      <a:pt x="26" y="32"/>
                    </a:moveTo>
                    <a:cubicBezTo>
                      <a:pt x="26" y="32"/>
                      <a:pt x="26" y="32"/>
                      <a:pt x="26" y="32"/>
                    </a:cubicBezTo>
                    <a:cubicBezTo>
                      <a:pt x="26" y="32"/>
                      <a:pt x="26" y="31"/>
                      <a:pt x="26" y="31"/>
                    </a:cubicBezTo>
                    <a:cubicBezTo>
                      <a:pt x="26" y="31"/>
                      <a:pt x="25" y="31"/>
                      <a:pt x="25" y="31"/>
                    </a:cubicBezTo>
                    <a:cubicBezTo>
                      <a:pt x="26" y="31"/>
                      <a:pt x="26" y="32"/>
                      <a:pt x="26" y="3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1" name="Freeform 184"/>
              <p:cNvSpPr/>
              <p:nvPr/>
            </p:nvSpPr>
            <p:spPr bwMode="auto">
              <a:xfrm>
                <a:off x="6680200" y="4138613"/>
                <a:ext cx="866775" cy="841375"/>
              </a:xfrm>
              <a:custGeom>
                <a:avLst/>
                <a:gdLst>
                  <a:gd name="T0" fmla="*/ 14 w 72"/>
                  <a:gd name="T1" fmla="*/ 58 h 70"/>
                  <a:gd name="T2" fmla="*/ 2 w 72"/>
                  <a:gd name="T3" fmla="*/ 63 h 70"/>
                  <a:gd name="T4" fmla="*/ 6 w 72"/>
                  <a:gd name="T5" fmla="*/ 61 h 70"/>
                  <a:gd name="T6" fmla="*/ 22 w 72"/>
                  <a:gd name="T7" fmla="*/ 52 h 70"/>
                  <a:gd name="T8" fmla="*/ 25 w 72"/>
                  <a:gd name="T9" fmla="*/ 41 h 70"/>
                  <a:gd name="T10" fmla="*/ 21 w 72"/>
                  <a:gd name="T11" fmla="*/ 36 h 70"/>
                  <a:gd name="T12" fmla="*/ 28 w 72"/>
                  <a:gd name="T13" fmla="*/ 39 h 70"/>
                  <a:gd name="T14" fmla="*/ 52 w 72"/>
                  <a:gd name="T15" fmla="*/ 23 h 70"/>
                  <a:gd name="T16" fmla="*/ 50 w 72"/>
                  <a:gd name="T17" fmla="*/ 19 h 70"/>
                  <a:gd name="T18" fmla="*/ 47 w 72"/>
                  <a:gd name="T19" fmla="*/ 16 h 70"/>
                  <a:gd name="T20" fmla="*/ 42 w 72"/>
                  <a:gd name="T21" fmla="*/ 8 h 70"/>
                  <a:gd name="T22" fmla="*/ 48 w 72"/>
                  <a:gd name="T23" fmla="*/ 15 h 70"/>
                  <a:gd name="T24" fmla="*/ 47 w 72"/>
                  <a:gd name="T25" fmla="*/ 12 h 70"/>
                  <a:gd name="T26" fmla="*/ 43 w 72"/>
                  <a:gd name="T27" fmla="*/ 5 h 70"/>
                  <a:gd name="T28" fmla="*/ 46 w 72"/>
                  <a:gd name="T29" fmla="*/ 8 h 70"/>
                  <a:gd name="T30" fmla="*/ 48 w 72"/>
                  <a:gd name="T31" fmla="*/ 10 h 70"/>
                  <a:gd name="T32" fmla="*/ 46 w 72"/>
                  <a:gd name="T33" fmla="*/ 3 h 70"/>
                  <a:gd name="T34" fmla="*/ 48 w 72"/>
                  <a:gd name="T35" fmla="*/ 6 h 70"/>
                  <a:gd name="T36" fmla="*/ 52 w 72"/>
                  <a:gd name="T37" fmla="*/ 12 h 70"/>
                  <a:gd name="T38" fmla="*/ 52 w 72"/>
                  <a:gd name="T39" fmla="*/ 5 h 70"/>
                  <a:gd name="T40" fmla="*/ 53 w 72"/>
                  <a:gd name="T41" fmla="*/ 2 h 70"/>
                  <a:gd name="T42" fmla="*/ 53 w 72"/>
                  <a:gd name="T43" fmla="*/ 8 h 70"/>
                  <a:gd name="T44" fmla="*/ 57 w 72"/>
                  <a:gd name="T45" fmla="*/ 10 h 70"/>
                  <a:gd name="T46" fmla="*/ 58 w 72"/>
                  <a:gd name="T47" fmla="*/ 9 h 70"/>
                  <a:gd name="T48" fmla="*/ 59 w 72"/>
                  <a:gd name="T49" fmla="*/ 9 h 70"/>
                  <a:gd name="T50" fmla="*/ 61 w 72"/>
                  <a:gd name="T51" fmla="*/ 6 h 70"/>
                  <a:gd name="T52" fmla="*/ 56 w 72"/>
                  <a:gd name="T53" fmla="*/ 14 h 70"/>
                  <a:gd name="T54" fmla="*/ 55 w 72"/>
                  <a:gd name="T55" fmla="*/ 17 h 70"/>
                  <a:gd name="T56" fmla="*/ 66 w 72"/>
                  <a:gd name="T57" fmla="*/ 19 h 70"/>
                  <a:gd name="T58" fmla="*/ 61 w 72"/>
                  <a:gd name="T59" fmla="*/ 27 h 70"/>
                  <a:gd name="T60" fmla="*/ 71 w 72"/>
                  <a:gd name="T61" fmla="*/ 49 h 70"/>
                  <a:gd name="T62" fmla="*/ 52 w 72"/>
                  <a:gd name="T63" fmla="*/ 61 h 70"/>
                  <a:gd name="T64" fmla="*/ 56 w 72"/>
                  <a:gd name="T65" fmla="*/ 58 h 70"/>
                  <a:gd name="T66" fmla="*/ 68 w 72"/>
                  <a:gd name="T67" fmla="*/ 52 h 70"/>
                  <a:gd name="T68" fmla="*/ 33 w 72"/>
                  <a:gd name="T69" fmla="*/ 52 h 70"/>
                  <a:gd name="T70" fmla="*/ 3 w 72"/>
                  <a:gd name="T71" fmla="*/ 70 h 70"/>
                  <a:gd name="T72" fmla="*/ 6 w 72"/>
                  <a:gd name="T73"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70">
                    <a:moveTo>
                      <a:pt x="7" y="65"/>
                    </a:moveTo>
                    <a:cubicBezTo>
                      <a:pt x="10" y="64"/>
                      <a:pt x="12" y="60"/>
                      <a:pt x="14" y="58"/>
                    </a:cubicBezTo>
                    <a:cubicBezTo>
                      <a:pt x="10" y="61"/>
                      <a:pt x="7" y="65"/>
                      <a:pt x="2" y="66"/>
                    </a:cubicBezTo>
                    <a:cubicBezTo>
                      <a:pt x="0" y="66"/>
                      <a:pt x="2" y="64"/>
                      <a:pt x="2" y="63"/>
                    </a:cubicBezTo>
                    <a:cubicBezTo>
                      <a:pt x="5" y="63"/>
                      <a:pt x="5" y="63"/>
                      <a:pt x="5" y="63"/>
                    </a:cubicBezTo>
                    <a:cubicBezTo>
                      <a:pt x="5" y="63"/>
                      <a:pt x="6" y="62"/>
                      <a:pt x="6" y="61"/>
                    </a:cubicBezTo>
                    <a:cubicBezTo>
                      <a:pt x="9" y="61"/>
                      <a:pt x="12" y="57"/>
                      <a:pt x="14" y="54"/>
                    </a:cubicBezTo>
                    <a:cubicBezTo>
                      <a:pt x="16" y="53"/>
                      <a:pt x="20" y="54"/>
                      <a:pt x="22" y="52"/>
                    </a:cubicBezTo>
                    <a:cubicBezTo>
                      <a:pt x="23" y="50"/>
                      <a:pt x="22" y="47"/>
                      <a:pt x="24" y="44"/>
                    </a:cubicBezTo>
                    <a:cubicBezTo>
                      <a:pt x="24" y="43"/>
                      <a:pt x="25" y="42"/>
                      <a:pt x="25" y="41"/>
                    </a:cubicBezTo>
                    <a:cubicBezTo>
                      <a:pt x="24" y="41"/>
                      <a:pt x="23" y="41"/>
                      <a:pt x="23" y="40"/>
                    </a:cubicBezTo>
                    <a:cubicBezTo>
                      <a:pt x="21" y="38"/>
                      <a:pt x="22" y="37"/>
                      <a:pt x="21" y="36"/>
                    </a:cubicBezTo>
                    <a:cubicBezTo>
                      <a:pt x="23" y="37"/>
                      <a:pt x="24" y="39"/>
                      <a:pt x="27" y="39"/>
                    </a:cubicBezTo>
                    <a:cubicBezTo>
                      <a:pt x="27" y="39"/>
                      <a:pt x="27" y="39"/>
                      <a:pt x="28" y="39"/>
                    </a:cubicBezTo>
                    <a:cubicBezTo>
                      <a:pt x="35" y="37"/>
                      <a:pt x="47" y="40"/>
                      <a:pt x="52" y="36"/>
                    </a:cubicBezTo>
                    <a:cubicBezTo>
                      <a:pt x="54" y="31"/>
                      <a:pt x="52" y="23"/>
                      <a:pt x="52" y="23"/>
                    </a:cubicBezTo>
                    <a:cubicBezTo>
                      <a:pt x="52" y="23"/>
                      <a:pt x="50" y="23"/>
                      <a:pt x="50" y="23"/>
                    </a:cubicBezTo>
                    <a:cubicBezTo>
                      <a:pt x="48" y="22"/>
                      <a:pt x="42" y="17"/>
                      <a:pt x="50" y="19"/>
                    </a:cubicBezTo>
                    <a:cubicBezTo>
                      <a:pt x="50" y="18"/>
                      <a:pt x="51" y="19"/>
                      <a:pt x="51" y="19"/>
                    </a:cubicBezTo>
                    <a:cubicBezTo>
                      <a:pt x="51" y="17"/>
                      <a:pt x="50" y="19"/>
                      <a:pt x="47" y="16"/>
                    </a:cubicBezTo>
                    <a:cubicBezTo>
                      <a:pt x="47" y="16"/>
                      <a:pt x="46" y="15"/>
                      <a:pt x="45" y="14"/>
                    </a:cubicBezTo>
                    <a:cubicBezTo>
                      <a:pt x="44" y="12"/>
                      <a:pt x="43" y="10"/>
                      <a:pt x="42" y="8"/>
                    </a:cubicBezTo>
                    <a:cubicBezTo>
                      <a:pt x="40" y="5"/>
                      <a:pt x="44" y="9"/>
                      <a:pt x="44" y="10"/>
                    </a:cubicBezTo>
                    <a:cubicBezTo>
                      <a:pt x="46" y="12"/>
                      <a:pt x="46" y="14"/>
                      <a:pt x="48" y="15"/>
                    </a:cubicBezTo>
                    <a:cubicBezTo>
                      <a:pt x="48" y="16"/>
                      <a:pt x="50" y="16"/>
                      <a:pt x="49" y="15"/>
                    </a:cubicBezTo>
                    <a:cubicBezTo>
                      <a:pt x="48" y="14"/>
                      <a:pt x="47" y="13"/>
                      <a:pt x="47" y="12"/>
                    </a:cubicBezTo>
                    <a:cubicBezTo>
                      <a:pt x="47" y="11"/>
                      <a:pt x="46" y="9"/>
                      <a:pt x="45" y="8"/>
                    </a:cubicBezTo>
                    <a:cubicBezTo>
                      <a:pt x="45" y="8"/>
                      <a:pt x="44" y="6"/>
                      <a:pt x="43" y="5"/>
                    </a:cubicBezTo>
                    <a:cubicBezTo>
                      <a:pt x="42" y="3"/>
                      <a:pt x="43" y="4"/>
                      <a:pt x="44" y="5"/>
                    </a:cubicBezTo>
                    <a:cubicBezTo>
                      <a:pt x="45" y="6"/>
                      <a:pt x="46" y="7"/>
                      <a:pt x="46" y="8"/>
                    </a:cubicBezTo>
                    <a:cubicBezTo>
                      <a:pt x="46" y="8"/>
                      <a:pt x="48" y="11"/>
                      <a:pt x="48" y="11"/>
                    </a:cubicBezTo>
                    <a:cubicBezTo>
                      <a:pt x="48" y="11"/>
                      <a:pt x="48" y="10"/>
                      <a:pt x="48" y="10"/>
                    </a:cubicBezTo>
                    <a:cubicBezTo>
                      <a:pt x="48" y="9"/>
                      <a:pt x="47" y="7"/>
                      <a:pt x="47" y="7"/>
                    </a:cubicBezTo>
                    <a:cubicBezTo>
                      <a:pt x="46" y="6"/>
                      <a:pt x="46" y="5"/>
                      <a:pt x="46" y="3"/>
                    </a:cubicBezTo>
                    <a:cubicBezTo>
                      <a:pt x="47" y="0"/>
                      <a:pt x="47" y="0"/>
                      <a:pt x="47" y="2"/>
                    </a:cubicBezTo>
                    <a:cubicBezTo>
                      <a:pt x="47" y="3"/>
                      <a:pt x="47" y="5"/>
                      <a:pt x="48" y="6"/>
                    </a:cubicBezTo>
                    <a:cubicBezTo>
                      <a:pt x="48" y="8"/>
                      <a:pt x="49" y="11"/>
                      <a:pt x="50" y="12"/>
                    </a:cubicBezTo>
                    <a:cubicBezTo>
                      <a:pt x="50" y="16"/>
                      <a:pt x="53" y="14"/>
                      <a:pt x="52" y="12"/>
                    </a:cubicBezTo>
                    <a:cubicBezTo>
                      <a:pt x="52" y="11"/>
                      <a:pt x="52" y="9"/>
                      <a:pt x="52" y="8"/>
                    </a:cubicBezTo>
                    <a:cubicBezTo>
                      <a:pt x="52" y="7"/>
                      <a:pt x="52" y="6"/>
                      <a:pt x="52" y="5"/>
                    </a:cubicBezTo>
                    <a:cubicBezTo>
                      <a:pt x="53" y="3"/>
                      <a:pt x="53" y="2"/>
                      <a:pt x="53" y="2"/>
                    </a:cubicBezTo>
                    <a:cubicBezTo>
                      <a:pt x="53" y="0"/>
                      <a:pt x="54" y="0"/>
                      <a:pt x="53" y="2"/>
                    </a:cubicBezTo>
                    <a:cubicBezTo>
                      <a:pt x="53" y="2"/>
                      <a:pt x="53" y="4"/>
                      <a:pt x="53" y="5"/>
                    </a:cubicBezTo>
                    <a:cubicBezTo>
                      <a:pt x="53" y="6"/>
                      <a:pt x="53" y="7"/>
                      <a:pt x="53" y="8"/>
                    </a:cubicBezTo>
                    <a:cubicBezTo>
                      <a:pt x="54" y="11"/>
                      <a:pt x="53" y="13"/>
                      <a:pt x="54" y="13"/>
                    </a:cubicBezTo>
                    <a:cubicBezTo>
                      <a:pt x="56" y="12"/>
                      <a:pt x="57" y="12"/>
                      <a:pt x="57" y="10"/>
                    </a:cubicBezTo>
                    <a:cubicBezTo>
                      <a:pt x="57" y="9"/>
                      <a:pt x="57" y="9"/>
                      <a:pt x="57" y="9"/>
                    </a:cubicBezTo>
                    <a:cubicBezTo>
                      <a:pt x="58" y="8"/>
                      <a:pt x="58" y="8"/>
                      <a:pt x="58" y="9"/>
                    </a:cubicBezTo>
                    <a:cubicBezTo>
                      <a:pt x="58" y="9"/>
                      <a:pt x="58" y="9"/>
                      <a:pt x="58" y="10"/>
                    </a:cubicBezTo>
                    <a:cubicBezTo>
                      <a:pt x="58" y="11"/>
                      <a:pt x="59" y="10"/>
                      <a:pt x="59" y="9"/>
                    </a:cubicBezTo>
                    <a:cubicBezTo>
                      <a:pt x="60" y="8"/>
                      <a:pt x="60" y="6"/>
                      <a:pt x="60" y="6"/>
                    </a:cubicBezTo>
                    <a:cubicBezTo>
                      <a:pt x="60" y="5"/>
                      <a:pt x="61" y="5"/>
                      <a:pt x="61" y="6"/>
                    </a:cubicBezTo>
                    <a:cubicBezTo>
                      <a:pt x="61" y="6"/>
                      <a:pt x="60" y="9"/>
                      <a:pt x="60" y="9"/>
                    </a:cubicBezTo>
                    <a:cubicBezTo>
                      <a:pt x="60" y="10"/>
                      <a:pt x="59" y="13"/>
                      <a:pt x="56" y="14"/>
                    </a:cubicBezTo>
                    <a:cubicBezTo>
                      <a:pt x="55" y="14"/>
                      <a:pt x="54" y="16"/>
                      <a:pt x="51" y="17"/>
                    </a:cubicBezTo>
                    <a:cubicBezTo>
                      <a:pt x="51" y="17"/>
                      <a:pt x="53" y="17"/>
                      <a:pt x="55" y="17"/>
                    </a:cubicBezTo>
                    <a:cubicBezTo>
                      <a:pt x="57" y="17"/>
                      <a:pt x="60" y="17"/>
                      <a:pt x="61" y="18"/>
                    </a:cubicBezTo>
                    <a:cubicBezTo>
                      <a:pt x="63" y="19"/>
                      <a:pt x="63" y="18"/>
                      <a:pt x="66" y="19"/>
                    </a:cubicBezTo>
                    <a:cubicBezTo>
                      <a:pt x="69" y="18"/>
                      <a:pt x="69" y="22"/>
                      <a:pt x="64" y="23"/>
                    </a:cubicBezTo>
                    <a:cubicBezTo>
                      <a:pt x="61" y="25"/>
                      <a:pt x="60" y="25"/>
                      <a:pt x="61" y="27"/>
                    </a:cubicBezTo>
                    <a:cubicBezTo>
                      <a:pt x="64" y="37"/>
                      <a:pt x="63" y="43"/>
                      <a:pt x="62" y="47"/>
                    </a:cubicBezTo>
                    <a:cubicBezTo>
                      <a:pt x="65" y="48"/>
                      <a:pt x="69" y="47"/>
                      <a:pt x="71" y="49"/>
                    </a:cubicBezTo>
                    <a:cubicBezTo>
                      <a:pt x="72" y="49"/>
                      <a:pt x="72" y="51"/>
                      <a:pt x="70" y="53"/>
                    </a:cubicBezTo>
                    <a:cubicBezTo>
                      <a:pt x="65" y="56"/>
                      <a:pt x="58" y="61"/>
                      <a:pt x="52" y="61"/>
                    </a:cubicBezTo>
                    <a:cubicBezTo>
                      <a:pt x="51" y="61"/>
                      <a:pt x="52" y="58"/>
                      <a:pt x="53" y="58"/>
                    </a:cubicBezTo>
                    <a:cubicBezTo>
                      <a:pt x="56" y="58"/>
                      <a:pt x="56" y="58"/>
                      <a:pt x="56" y="58"/>
                    </a:cubicBezTo>
                    <a:cubicBezTo>
                      <a:pt x="56" y="58"/>
                      <a:pt x="57" y="58"/>
                      <a:pt x="57" y="57"/>
                    </a:cubicBezTo>
                    <a:cubicBezTo>
                      <a:pt x="61" y="57"/>
                      <a:pt x="64" y="53"/>
                      <a:pt x="68" y="52"/>
                    </a:cubicBezTo>
                    <a:cubicBezTo>
                      <a:pt x="63" y="50"/>
                      <a:pt x="56" y="56"/>
                      <a:pt x="53" y="52"/>
                    </a:cubicBezTo>
                    <a:cubicBezTo>
                      <a:pt x="46" y="53"/>
                      <a:pt x="38" y="53"/>
                      <a:pt x="33" y="52"/>
                    </a:cubicBezTo>
                    <a:cubicBezTo>
                      <a:pt x="28" y="55"/>
                      <a:pt x="22" y="56"/>
                      <a:pt x="17" y="58"/>
                    </a:cubicBezTo>
                    <a:cubicBezTo>
                      <a:pt x="12" y="62"/>
                      <a:pt x="10" y="68"/>
                      <a:pt x="3" y="70"/>
                    </a:cubicBezTo>
                    <a:cubicBezTo>
                      <a:pt x="2" y="70"/>
                      <a:pt x="3" y="68"/>
                      <a:pt x="4" y="67"/>
                    </a:cubicBezTo>
                    <a:cubicBezTo>
                      <a:pt x="6" y="67"/>
                      <a:pt x="6" y="67"/>
                      <a:pt x="6" y="67"/>
                    </a:cubicBezTo>
                    <a:cubicBezTo>
                      <a:pt x="7" y="66"/>
                      <a:pt x="7" y="65"/>
                      <a:pt x="7" y="6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2" name="Freeform 185"/>
              <p:cNvSpPr>
                <a:spLocks noEditPoints="1"/>
              </p:cNvSpPr>
              <p:nvPr/>
            </p:nvSpPr>
            <p:spPr bwMode="auto">
              <a:xfrm>
                <a:off x="7450138" y="4306888"/>
                <a:ext cx="336550" cy="360363"/>
              </a:xfrm>
              <a:custGeom>
                <a:avLst/>
                <a:gdLst>
                  <a:gd name="T0" fmla="*/ 14 w 28"/>
                  <a:gd name="T1" fmla="*/ 8 h 30"/>
                  <a:gd name="T2" fmla="*/ 21 w 28"/>
                  <a:gd name="T3" fmla="*/ 4 h 30"/>
                  <a:gd name="T4" fmla="*/ 26 w 28"/>
                  <a:gd name="T5" fmla="*/ 11 h 30"/>
                  <a:gd name="T6" fmla="*/ 17 w 28"/>
                  <a:gd name="T7" fmla="*/ 20 h 30"/>
                  <a:gd name="T8" fmla="*/ 5 w 28"/>
                  <a:gd name="T9" fmla="*/ 24 h 30"/>
                  <a:gd name="T10" fmla="*/ 22 w 28"/>
                  <a:gd name="T11" fmla="*/ 14 h 30"/>
                  <a:gd name="T12" fmla="*/ 22 w 28"/>
                  <a:gd name="T13" fmla="*/ 15 h 30"/>
                  <a:gd name="T14" fmla="*/ 24 w 28"/>
                  <a:gd name="T15" fmla="*/ 4 h 30"/>
                  <a:gd name="T16" fmla="*/ 14 w 28"/>
                  <a:gd name="T17" fmla="*/ 10 h 30"/>
                  <a:gd name="T18" fmla="*/ 22 w 28"/>
                  <a:gd name="T19" fmla="*/ 7 h 30"/>
                  <a:gd name="T20" fmla="*/ 27 w 28"/>
                  <a:gd name="T21" fmla="*/ 9 h 30"/>
                  <a:gd name="T22" fmla="*/ 25 w 28"/>
                  <a:gd name="T23" fmla="*/ 11 h 30"/>
                  <a:gd name="T24" fmla="*/ 24 w 28"/>
                  <a:gd name="T25" fmla="*/ 14 h 30"/>
                  <a:gd name="T26" fmla="*/ 25 w 28"/>
                  <a:gd name="T27" fmla="*/ 5 h 30"/>
                  <a:gd name="T28" fmla="*/ 22 w 28"/>
                  <a:gd name="T29" fmla="*/ 17 h 30"/>
                  <a:gd name="T30" fmla="*/ 20 w 28"/>
                  <a:gd name="T31" fmla="*/ 7 h 30"/>
                  <a:gd name="T32" fmla="*/ 18 w 28"/>
                  <a:gd name="T33" fmla="*/ 7 h 30"/>
                  <a:gd name="T34" fmla="*/ 22 w 28"/>
                  <a:gd name="T35" fmla="*/ 13 h 30"/>
                  <a:gd name="T36" fmla="*/ 14 w 28"/>
                  <a:gd name="T37" fmla="*/ 14 h 30"/>
                  <a:gd name="T38" fmla="*/ 13 w 28"/>
                  <a:gd name="T39" fmla="*/ 16 h 30"/>
                  <a:gd name="T40" fmla="*/ 14 w 28"/>
                  <a:gd name="T41" fmla="*/ 18 h 30"/>
                  <a:gd name="T42" fmla="*/ 14 w 28"/>
                  <a:gd name="T43" fmla="*/ 21 h 30"/>
                  <a:gd name="T44" fmla="*/ 12 w 28"/>
                  <a:gd name="T45" fmla="*/ 20 h 30"/>
                  <a:gd name="T46" fmla="*/ 10 w 28"/>
                  <a:gd name="T47" fmla="*/ 21 h 30"/>
                  <a:gd name="T48" fmla="*/ 9 w 28"/>
                  <a:gd name="T49" fmla="*/ 14 h 30"/>
                  <a:gd name="T50" fmla="*/ 7 w 28"/>
                  <a:gd name="T51" fmla="*/ 15 h 30"/>
                  <a:gd name="T52" fmla="*/ 8 w 28"/>
                  <a:gd name="T53" fmla="*/ 17 h 30"/>
                  <a:gd name="T54" fmla="*/ 17 w 28"/>
                  <a:gd name="T55" fmla="*/ 17 h 30"/>
                  <a:gd name="T56" fmla="*/ 16 w 28"/>
                  <a:gd name="T57" fmla="*/ 20 h 30"/>
                  <a:gd name="T58" fmla="*/ 15 w 28"/>
                  <a:gd name="T59" fmla="*/ 14 h 30"/>
                  <a:gd name="T60" fmla="*/ 11 w 28"/>
                  <a:gd name="T61" fmla="*/ 23 h 30"/>
                  <a:gd name="T62" fmla="*/ 13 w 28"/>
                  <a:gd name="T63" fmla="*/ 13 h 30"/>
                  <a:gd name="T64" fmla="*/ 9 w 28"/>
                  <a:gd name="T65" fmla="*/ 21 h 30"/>
                  <a:gd name="T66" fmla="*/ 9 w 28"/>
                  <a:gd name="T67" fmla="*/ 25 h 30"/>
                  <a:gd name="T68" fmla="*/ 9 w 28"/>
                  <a:gd name="T69" fmla="*/ 14 h 30"/>
                  <a:gd name="T70" fmla="*/ 6 w 28"/>
                  <a:gd name="T71" fmla="*/ 24 h 30"/>
                  <a:gd name="T72" fmla="*/ 3 w 28"/>
                  <a:gd name="T73" fmla="*/ 16 h 30"/>
                  <a:gd name="T74" fmla="*/ 4 w 28"/>
                  <a:gd name="T75" fmla="*/ 14 h 30"/>
                  <a:gd name="T76" fmla="*/ 7 w 28"/>
                  <a:gd name="T77" fmla="*/ 19 h 30"/>
                  <a:gd name="T78" fmla="*/ 22 w 28"/>
                  <a:gd name="T79" fmla="*/ 21 h 30"/>
                  <a:gd name="T80" fmla="*/ 5 w 28"/>
                  <a:gd name="T81" fmla="*/ 26 h 30"/>
                  <a:gd name="T82" fmla="*/ 2 w 28"/>
                  <a:gd name="T83" fmla="*/ 20 h 30"/>
                  <a:gd name="T84" fmla="*/ 1 w 28"/>
                  <a:gd name="T85" fmla="*/ 19 h 30"/>
                  <a:gd name="T86" fmla="*/ 1 w 28"/>
                  <a:gd name="T87" fmla="*/ 14 h 30"/>
                  <a:gd name="T88" fmla="*/ 4 w 28"/>
                  <a:gd name="T89" fmla="*/ 7 h 30"/>
                  <a:gd name="T90" fmla="*/ 5 w 28"/>
                  <a:gd name="T91" fmla="*/ 9 h 30"/>
                  <a:gd name="T92" fmla="*/ 11 w 28"/>
                  <a:gd name="T93" fmla="*/ 8 h 30"/>
                  <a:gd name="T94" fmla="*/ 13 w 28"/>
                  <a:gd name="T95" fmla="*/ 6 h 30"/>
                  <a:gd name="T96" fmla="*/ 10 w 28"/>
                  <a:gd name="T97" fmla="*/ 27 h 30"/>
                  <a:gd name="T98" fmla="*/ 9 w 28"/>
                  <a:gd name="T99" fmla="*/ 29 h 30"/>
                  <a:gd name="T100" fmla="*/ 13 w 28"/>
                  <a:gd name="T101" fmla="*/ 27 h 30"/>
                  <a:gd name="T102" fmla="*/ 15 w 28"/>
                  <a:gd name="T103" fmla="*/ 27 h 30"/>
                  <a:gd name="T104" fmla="*/ 20 w 28"/>
                  <a:gd name="T105" fmla="*/ 25 h 30"/>
                  <a:gd name="T106" fmla="*/ 19 w 28"/>
                  <a:gd name="T107" fmla="*/ 24 h 30"/>
                  <a:gd name="T108" fmla="*/ 20 w 28"/>
                  <a:gd name="T109"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 h="30">
                    <a:moveTo>
                      <a:pt x="4" y="17"/>
                    </a:moveTo>
                    <a:cubicBezTo>
                      <a:pt x="2" y="14"/>
                      <a:pt x="3" y="13"/>
                      <a:pt x="6" y="13"/>
                    </a:cubicBezTo>
                    <a:cubicBezTo>
                      <a:pt x="5" y="10"/>
                      <a:pt x="8" y="8"/>
                      <a:pt x="10" y="12"/>
                    </a:cubicBezTo>
                    <a:cubicBezTo>
                      <a:pt x="11" y="10"/>
                      <a:pt x="12" y="10"/>
                      <a:pt x="13" y="10"/>
                    </a:cubicBezTo>
                    <a:cubicBezTo>
                      <a:pt x="14" y="9"/>
                      <a:pt x="13" y="8"/>
                      <a:pt x="14" y="8"/>
                    </a:cubicBezTo>
                    <a:cubicBezTo>
                      <a:pt x="15" y="7"/>
                      <a:pt x="15" y="8"/>
                      <a:pt x="15" y="8"/>
                    </a:cubicBezTo>
                    <a:cubicBezTo>
                      <a:pt x="15" y="7"/>
                      <a:pt x="16" y="7"/>
                      <a:pt x="16" y="7"/>
                    </a:cubicBezTo>
                    <a:cubicBezTo>
                      <a:pt x="17" y="6"/>
                      <a:pt x="17" y="6"/>
                      <a:pt x="18" y="6"/>
                    </a:cubicBezTo>
                    <a:cubicBezTo>
                      <a:pt x="18" y="5"/>
                      <a:pt x="18" y="5"/>
                      <a:pt x="20" y="5"/>
                    </a:cubicBezTo>
                    <a:cubicBezTo>
                      <a:pt x="20" y="4"/>
                      <a:pt x="20" y="3"/>
                      <a:pt x="21" y="4"/>
                    </a:cubicBezTo>
                    <a:cubicBezTo>
                      <a:pt x="22" y="2"/>
                      <a:pt x="23" y="0"/>
                      <a:pt x="25" y="1"/>
                    </a:cubicBezTo>
                    <a:cubicBezTo>
                      <a:pt x="27" y="2"/>
                      <a:pt x="27" y="3"/>
                      <a:pt x="26" y="5"/>
                    </a:cubicBezTo>
                    <a:cubicBezTo>
                      <a:pt x="27" y="5"/>
                      <a:pt x="28" y="7"/>
                      <a:pt x="27" y="8"/>
                    </a:cubicBezTo>
                    <a:cubicBezTo>
                      <a:pt x="27" y="8"/>
                      <a:pt x="27" y="8"/>
                      <a:pt x="27" y="8"/>
                    </a:cubicBezTo>
                    <a:cubicBezTo>
                      <a:pt x="28" y="9"/>
                      <a:pt x="27" y="11"/>
                      <a:pt x="26" y="11"/>
                    </a:cubicBezTo>
                    <a:cubicBezTo>
                      <a:pt x="27" y="12"/>
                      <a:pt x="27" y="14"/>
                      <a:pt x="25" y="14"/>
                    </a:cubicBezTo>
                    <a:cubicBezTo>
                      <a:pt x="25" y="15"/>
                      <a:pt x="24" y="16"/>
                      <a:pt x="23" y="16"/>
                    </a:cubicBezTo>
                    <a:cubicBezTo>
                      <a:pt x="23" y="17"/>
                      <a:pt x="22" y="18"/>
                      <a:pt x="22" y="17"/>
                    </a:cubicBezTo>
                    <a:cubicBezTo>
                      <a:pt x="21" y="18"/>
                      <a:pt x="21" y="20"/>
                      <a:pt x="19" y="18"/>
                    </a:cubicBezTo>
                    <a:cubicBezTo>
                      <a:pt x="19" y="20"/>
                      <a:pt x="18" y="20"/>
                      <a:pt x="17" y="20"/>
                    </a:cubicBezTo>
                    <a:cubicBezTo>
                      <a:pt x="18" y="20"/>
                      <a:pt x="18" y="20"/>
                      <a:pt x="18" y="21"/>
                    </a:cubicBezTo>
                    <a:cubicBezTo>
                      <a:pt x="20" y="23"/>
                      <a:pt x="16" y="25"/>
                      <a:pt x="14" y="24"/>
                    </a:cubicBezTo>
                    <a:cubicBezTo>
                      <a:pt x="14" y="26"/>
                      <a:pt x="12" y="28"/>
                      <a:pt x="11" y="25"/>
                    </a:cubicBezTo>
                    <a:cubicBezTo>
                      <a:pt x="9" y="28"/>
                      <a:pt x="7" y="26"/>
                      <a:pt x="8" y="23"/>
                    </a:cubicBezTo>
                    <a:cubicBezTo>
                      <a:pt x="7" y="24"/>
                      <a:pt x="6" y="25"/>
                      <a:pt x="5" y="24"/>
                    </a:cubicBezTo>
                    <a:cubicBezTo>
                      <a:pt x="4" y="23"/>
                      <a:pt x="4" y="21"/>
                      <a:pt x="5" y="21"/>
                    </a:cubicBezTo>
                    <a:cubicBezTo>
                      <a:pt x="2" y="21"/>
                      <a:pt x="1" y="19"/>
                      <a:pt x="4" y="17"/>
                    </a:cubicBezTo>
                    <a:close/>
                    <a:moveTo>
                      <a:pt x="23" y="6"/>
                    </a:moveTo>
                    <a:cubicBezTo>
                      <a:pt x="24" y="6"/>
                      <a:pt x="23" y="7"/>
                      <a:pt x="23" y="9"/>
                    </a:cubicBezTo>
                    <a:cubicBezTo>
                      <a:pt x="23" y="11"/>
                      <a:pt x="22" y="13"/>
                      <a:pt x="22" y="14"/>
                    </a:cubicBezTo>
                    <a:cubicBezTo>
                      <a:pt x="21" y="15"/>
                      <a:pt x="20" y="17"/>
                      <a:pt x="19" y="17"/>
                    </a:cubicBezTo>
                    <a:cubicBezTo>
                      <a:pt x="18" y="17"/>
                      <a:pt x="18" y="17"/>
                      <a:pt x="18" y="17"/>
                    </a:cubicBezTo>
                    <a:cubicBezTo>
                      <a:pt x="18" y="17"/>
                      <a:pt x="18" y="17"/>
                      <a:pt x="18" y="17"/>
                    </a:cubicBezTo>
                    <a:cubicBezTo>
                      <a:pt x="19" y="17"/>
                      <a:pt x="19" y="17"/>
                      <a:pt x="19" y="18"/>
                    </a:cubicBezTo>
                    <a:cubicBezTo>
                      <a:pt x="21" y="17"/>
                      <a:pt x="21" y="16"/>
                      <a:pt x="22" y="15"/>
                    </a:cubicBezTo>
                    <a:cubicBezTo>
                      <a:pt x="23" y="14"/>
                      <a:pt x="23" y="14"/>
                      <a:pt x="23" y="14"/>
                    </a:cubicBezTo>
                    <a:cubicBezTo>
                      <a:pt x="23" y="13"/>
                      <a:pt x="24" y="13"/>
                      <a:pt x="24" y="12"/>
                    </a:cubicBezTo>
                    <a:cubicBezTo>
                      <a:pt x="24" y="11"/>
                      <a:pt x="24" y="11"/>
                      <a:pt x="24" y="11"/>
                    </a:cubicBezTo>
                    <a:cubicBezTo>
                      <a:pt x="25" y="8"/>
                      <a:pt x="25" y="8"/>
                      <a:pt x="24" y="5"/>
                    </a:cubicBezTo>
                    <a:cubicBezTo>
                      <a:pt x="24" y="5"/>
                      <a:pt x="24" y="5"/>
                      <a:pt x="24" y="4"/>
                    </a:cubicBezTo>
                    <a:cubicBezTo>
                      <a:pt x="24" y="4"/>
                      <a:pt x="24" y="4"/>
                      <a:pt x="24" y="4"/>
                    </a:cubicBezTo>
                    <a:cubicBezTo>
                      <a:pt x="23" y="4"/>
                      <a:pt x="23" y="5"/>
                      <a:pt x="23" y="5"/>
                    </a:cubicBezTo>
                    <a:cubicBezTo>
                      <a:pt x="20" y="8"/>
                      <a:pt x="15" y="8"/>
                      <a:pt x="13" y="10"/>
                    </a:cubicBezTo>
                    <a:cubicBezTo>
                      <a:pt x="14" y="11"/>
                      <a:pt x="14" y="11"/>
                      <a:pt x="14" y="11"/>
                    </a:cubicBezTo>
                    <a:cubicBezTo>
                      <a:pt x="14" y="10"/>
                      <a:pt x="14" y="10"/>
                      <a:pt x="14" y="10"/>
                    </a:cubicBezTo>
                    <a:cubicBezTo>
                      <a:pt x="15" y="10"/>
                      <a:pt x="15" y="10"/>
                      <a:pt x="16" y="10"/>
                    </a:cubicBezTo>
                    <a:cubicBezTo>
                      <a:pt x="16" y="9"/>
                      <a:pt x="16" y="9"/>
                      <a:pt x="18" y="9"/>
                    </a:cubicBezTo>
                    <a:cubicBezTo>
                      <a:pt x="19" y="9"/>
                      <a:pt x="19" y="9"/>
                      <a:pt x="19" y="9"/>
                    </a:cubicBezTo>
                    <a:cubicBezTo>
                      <a:pt x="19" y="8"/>
                      <a:pt x="20" y="9"/>
                      <a:pt x="20" y="8"/>
                    </a:cubicBezTo>
                    <a:cubicBezTo>
                      <a:pt x="22" y="7"/>
                      <a:pt x="22" y="7"/>
                      <a:pt x="22" y="7"/>
                    </a:cubicBezTo>
                    <a:cubicBezTo>
                      <a:pt x="22" y="7"/>
                      <a:pt x="23" y="6"/>
                      <a:pt x="23" y="6"/>
                    </a:cubicBezTo>
                    <a:cubicBezTo>
                      <a:pt x="23" y="6"/>
                      <a:pt x="23" y="6"/>
                      <a:pt x="23" y="6"/>
                    </a:cubicBezTo>
                    <a:cubicBezTo>
                      <a:pt x="23" y="6"/>
                      <a:pt x="23" y="6"/>
                      <a:pt x="23" y="6"/>
                    </a:cubicBezTo>
                    <a:close/>
                    <a:moveTo>
                      <a:pt x="26" y="8"/>
                    </a:moveTo>
                    <a:cubicBezTo>
                      <a:pt x="25" y="12"/>
                      <a:pt x="28" y="10"/>
                      <a:pt x="27" y="9"/>
                    </a:cubicBezTo>
                    <a:cubicBezTo>
                      <a:pt x="27" y="8"/>
                      <a:pt x="26" y="8"/>
                      <a:pt x="26" y="8"/>
                    </a:cubicBezTo>
                    <a:close/>
                    <a:moveTo>
                      <a:pt x="27" y="7"/>
                    </a:moveTo>
                    <a:cubicBezTo>
                      <a:pt x="27" y="4"/>
                      <a:pt x="24" y="6"/>
                      <a:pt x="26" y="7"/>
                    </a:cubicBezTo>
                    <a:cubicBezTo>
                      <a:pt x="26" y="7"/>
                      <a:pt x="27" y="7"/>
                      <a:pt x="27" y="7"/>
                    </a:cubicBezTo>
                    <a:close/>
                    <a:moveTo>
                      <a:pt x="25" y="11"/>
                    </a:moveTo>
                    <a:cubicBezTo>
                      <a:pt x="25" y="11"/>
                      <a:pt x="24" y="13"/>
                      <a:pt x="25" y="13"/>
                    </a:cubicBezTo>
                    <a:cubicBezTo>
                      <a:pt x="26" y="14"/>
                      <a:pt x="26" y="11"/>
                      <a:pt x="25" y="11"/>
                    </a:cubicBezTo>
                    <a:close/>
                    <a:moveTo>
                      <a:pt x="24" y="14"/>
                    </a:moveTo>
                    <a:cubicBezTo>
                      <a:pt x="24" y="14"/>
                      <a:pt x="22" y="16"/>
                      <a:pt x="24" y="16"/>
                    </a:cubicBezTo>
                    <a:cubicBezTo>
                      <a:pt x="24" y="15"/>
                      <a:pt x="25" y="14"/>
                      <a:pt x="24" y="14"/>
                    </a:cubicBezTo>
                    <a:close/>
                    <a:moveTo>
                      <a:pt x="25" y="5"/>
                    </a:moveTo>
                    <a:cubicBezTo>
                      <a:pt x="26" y="5"/>
                      <a:pt x="26" y="4"/>
                      <a:pt x="26" y="3"/>
                    </a:cubicBezTo>
                    <a:cubicBezTo>
                      <a:pt x="26" y="2"/>
                      <a:pt x="24" y="1"/>
                      <a:pt x="23" y="2"/>
                    </a:cubicBezTo>
                    <a:cubicBezTo>
                      <a:pt x="22" y="3"/>
                      <a:pt x="21" y="4"/>
                      <a:pt x="22" y="5"/>
                    </a:cubicBezTo>
                    <a:cubicBezTo>
                      <a:pt x="24" y="2"/>
                      <a:pt x="24" y="4"/>
                      <a:pt x="25" y="5"/>
                    </a:cubicBezTo>
                    <a:close/>
                    <a:moveTo>
                      <a:pt x="21" y="18"/>
                    </a:moveTo>
                    <a:cubicBezTo>
                      <a:pt x="21" y="17"/>
                      <a:pt x="20" y="18"/>
                      <a:pt x="20" y="18"/>
                    </a:cubicBezTo>
                    <a:cubicBezTo>
                      <a:pt x="20" y="19"/>
                      <a:pt x="21" y="18"/>
                      <a:pt x="21" y="18"/>
                    </a:cubicBezTo>
                    <a:close/>
                    <a:moveTo>
                      <a:pt x="23" y="16"/>
                    </a:moveTo>
                    <a:cubicBezTo>
                      <a:pt x="22" y="16"/>
                      <a:pt x="22" y="17"/>
                      <a:pt x="22" y="17"/>
                    </a:cubicBezTo>
                    <a:cubicBezTo>
                      <a:pt x="22" y="18"/>
                      <a:pt x="23" y="16"/>
                      <a:pt x="23" y="16"/>
                    </a:cubicBezTo>
                    <a:close/>
                    <a:moveTo>
                      <a:pt x="22" y="5"/>
                    </a:moveTo>
                    <a:cubicBezTo>
                      <a:pt x="21" y="2"/>
                      <a:pt x="19" y="6"/>
                      <a:pt x="20" y="6"/>
                    </a:cubicBezTo>
                    <a:cubicBezTo>
                      <a:pt x="21" y="6"/>
                      <a:pt x="21" y="6"/>
                      <a:pt x="22" y="5"/>
                    </a:cubicBezTo>
                    <a:close/>
                    <a:moveTo>
                      <a:pt x="20" y="7"/>
                    </a:moveTo>
                    <a:cubicBezTo>
                      <a:pt x="20" y="5"/>
                      <a:pt x="18" y="6"/>
                      <a:pt x="18" y="6"/>
                    </a:cubicBezTo>
                    <a:cubicBezTo>
                      <a:pt x="18" y="7"/>
                      <a:pt x="19" y="7"/>
                      <a:pt x="20" y="7"/>
                    </a:cubicBezTo>
                    <a:close/>
                    <a:moveTo>
                      <a:pt x="18" y="7"/>
                    </a:moveTo>
                    <a:cubicBezTo>
                      <a:pt x="17" y="7"/>
                      <a:pt x="16" y="7"/>
                      <a:pt x="16" y="8"/>
                    </a:cubicBezTo>
                    <a:cubicBezTo>
                      <a:pt x="16" y="8"/>
                      <a:pt x="17" y="8"/>
                      <a:pt x="18" y="7"/>
                    </a:cubicBezTo>
                    <a:close/>
                    <a:moveTo>
                      <a:pt x="15" y="8"/>
                    </a:moveTo>
                    <a:cubicBezTo>
                      <a:pt x="15" y="8"/>
                      <a:pt x="14" y="8"/>
                      <a:pt x="14" y="9"/>
                    </a:cubicBezTo>
                    <a:cubicBezTo>
                      <a:pt x="14" y="9"/>
                      <a:pt x="14" y="8"/>
                      <a:pt x="15" y="8"/>
                    </a:cubicBezTo>
                    <a:close/>
                    <a:moveTo>
                      <a:pt x="17" y="16"/>
                    </a:moveTo>
                    <a:cubicBezTo>
                      <a:pt x="19" y="16"/>
                      <a:pt x="21" y="16"/>
                      <a:pt x="22" y="13"/>
                    </a:cubicBezTo>
                    <a:cubicBezTo>
                      <a:pt x="22" y="12"/>
                      <a:pt x="22" y="11"/>
                      <a:pt x="22" y="10"/>
                    </a:cubicBezTo>
                    <a:cubicBezTo>
                      <a:pt x="23" y="9"/>
                      <a:pt x="23" y="8"/>
                      <a:pt x="23" y="7"/>
                    </a:cubicBezTo>
                    <a:cubicBezTo>
                      <a:pt x="22" y="7"/>
                      <a:pt x="22" y="8"/>
                      <a:pt x="21" y="8"/>
                    </a:cubicBezTo>
                    <a:cubicBezTo>
                      <a:pt x="19" y="10"/>
                      <a:pt x="16" y="10"/>
                      <a:pt x="14" y="11"/>
                    </a:cubicBezTo>
                    <a:cubicBezTo>
                      <a:pt x="14" y="12"/>
                      <a:pt x="15" y="13"/>
                      <a:pt x="14" y="14"/>
                    </a:cubicBezTo>
                    <a:cubicBezTo>
                      <a:pt x="15" y="13"/>
                      <a:pt x="18" y="12"/>
                      <a:pt x="18" y="15"/>
                    </a:cubicBezTo>
                    <a:cubicBezTo>
                      <a:pt x="18" y="16"/>
                      <a:pt x="18" y="15"/>
                      <a:pt x="17" y="16"/>
                    </a:cubicBezTo>
                    <a:close/>
                    <a:moveTo>
                      <a:pt x="9" y="18"/>
                    </a:moveTo>
                    <a:cubicBezTo>
                      <a:pt x="9" y="19"/>
                      <a:pt x="10" y="20"/>
                      <a:pt x="11" y="20"/>
                    </a:cubicBezTo>
                    <a:cubicBezTo>
                      <a:pt x="13" y="20"/>
                      <a:pt x="13" y="17"/>
                      <a:pt x="13" y="16"/>
                    </a:cubicBezTo>
                    <a:cubicBezTo>
                      <a:pt x="12" y="15"/>
                      <a:pt x="11" y="15"/>
                      <a:pt x="11" y="15"/>
                    </a:cubicBezTo>
                    <a:cubicBezTo>
                      <a:pt x="9" y="15"/>
                      <a:pt x="8" y="16"/>
                      <a:pt x="9" y="18"/>
                    </a:cubicBezTo>
                    <a:close/>
                    <a:moveTo>
                      <a:pt x="14" y="19"/>
                    </a:moveTo>
                    <a:cubicBezTo>
                      <a:pt x="15" y="19"/>
                      <a:pt x="16" y="19"/>
                      <a:pt x="17" y="18"/>
                    </a:cubicBezTo>
                    <a:cubicBezTo>
                      <a:pt x="16" y="18"/>
                      <a:pt x="15" y="18"/>
                      <a:pt x="14" y="18"/>
                    </a:cubicBezTo>
                    <a:cubicBezTo>
                      <a:pt x="14" y="18"/>
                      <a:pt x="13" y="18"/>
                      <a:pt x="14" y="19"/>
                    </a:cubicBezTo>
                    <a:close/>
                    <a:moveTo>
                      <a:pt x="16" y="15"/>
                    </a:moveTo>
                    <a:cubicBezTo>
                      <a:pt x="14" y="15"/>
                      <a:pt x="13" y="15"/>
                      <a:pt x="13" y="16"/>
                    </a:cubicBezTo>
                    <a:cubicBezTo>
                      <a:pt x="14" y="17"/>
                      <a:pt x="15" y="16"/>
                      <a:pt x="16" y="15"/>
                    </a:cubicBezTo>
                    <a:close/>
                    <a:moveTo>
                      <a:pt x="14" y="21"/>
                    </a:moveTo>
                    <a:cubicBezTo>
                      <a:pt x="16" y="23"/>
                      <a:pt x="17" y="21"/>
                      <a:pt x="15" y="20"/>
                    </a:cubicBezTo>
                    <a:cubicBezTo>
                      <a:pt x="15" y="20"/>
                      <a:pt x="14" y="19"/>
                      <a:pt x="13" y="19"/>
                    </a:cubicBezTo>
                    <a:cubicBezTo>
                      <a:pt x="13" y="20"/>
                      <a:pt x="14" y="21"/>
                      <a:pt x="14" y="21"/>
                    </a:cubicBezTo>
                    <a:close/>
                    <a:moveTo>
                      <a:pt x="12" y="23"/>
                    </a:moveTo>
                    <a:cubicBezTo>
                      <a:pt x="14" y="23"/>
                      <a:pt x="13" y="21"/>
                      <a:pt x="12" y="20"/>
                    </a:cubicBezTo>
                    <a:cubicBezTo>
                      <a:pt x="12" y="21"/>
                      <a:pt x="11" y="23"/>
                      <a:pt x="12" y="23"/>
                    </a:cubicBezTo>
                    <a:close/>
                    <a:moveTo>
                      <a:pt x="12" y="12"/>
                    </a:moveTo>
                    <a:cubicBezTo>
                      <a:pt x="11" y="12"/>
                      <a:pt x="11" y="14"/>
                      <a:pt x="12" y="14"/>
                    </a:cubicBezTo>
                    <a:cubicBezTo>
                      <a:pt x="13" y="14"/>
                      <a:pt x="13" y="13"/>
                      <a:pt x="12" y="12"/>
                    </a:cubicBezTo>
                    <a:close/>
                    <a:moveTo>
                      <a:pt x="10" y="21"/>
                    </a:moveTo>
                    <a:cubicBezTo>
                      <a:pt x="9" y="21"/>
                      <a:pt x="9" y="24"/>
                      <a:pt x="9" y="24"/>
                    </a:cubicBezTo>
                    <a:cubicBezTo>
                      <a:pt x="10" y="24"/>
                      <a:pt x="11" y="22"/>
                      <a:pt x="10" y="21"/>
                    </a:cubicBezTo>
                    <a:close/>
                    <a:moveTo>
                      <a:pt x="9" y="14"/>
                    </a:moveTo>
                    <a:cubicBezTo>
                      <a:pt x="10" y="13"/>
                      <a:pt x="9" y="12"/>
                      <a:pt x="8" y="12"/>
                    </a:cubicBezTo>
                    <a:cubicBezTo>
                      <a:pt x="7" y="13"/>
                      <a:pt x="8" y="14"/>
                      <a:pt x="9" y="14"/>
                    </a:cubicBezTo>
                    <a:close/>
                    <a:moveTo>
                      <a:pt x="9" y="19"/>
                    </a:moveTo>
                    <a:cubicBezTo>
                      <a:pt x="8" y="20"/>
                      <a:pt x="5" y="21"/>
                      <a:pt x="6" y="21"/>
                    </a:cubicBezTo>
                    <a:cubicBezTo>
                      <a:pt x="7" y="22"/>
                      <a:pt x="8" y="20"/>
                      <a:pt x="9" y="19"/>
                    </a:cubicBezTo>
                    <a:close/>
                    <a:moveTo>
                      <a:pt x="8" y="16"/>
                    </a:moveTo>
                    <a:cubicBezTo>
                      <a:pt x="8" y="15"/>
                      <a:pt x="7" y="15"/>
                      <a:pt x="7" y="15"/>
                    </a:cubicBezTo>
                    <a:cubicBezTo>
                      <a:pt x="6" y="14"/>
                      <a:pt x="5" y="14"/>
                      <a:pt x="5" y="15"/>
                    </a:cubicBezTo>
                    <a:cubicBezTo>
                      <a:pt x="6" y="16"/>
                      <a:pt x="7" y="16"/>
                      <a:pt x="8" y="16"/>
                    </a:cubicBezTo>
                    <a:close/>
                    <a:moveTo>
                      <a:pt x="8" y="17"/>
                    </a:moveTo>
                    <a:cubicBezTo>
                      <a:pt x="7" y="17"/>
                      <a:pt x="5" y="18"/>
                      <a:pt x="5" y="18"/>
                    </a:cubicBezTo>
                    <a:cubicBezTo>
                      <a:pt x="5" y="19"/>
                      <a:pt x="7" y="18"/>
                      <a:pt x="8" y="17"/>
                    </a:cubicBezTo>
                    <a:close/>
                    <a:moveTo>
                      <a:pt x="14" y="17"/>
                    </a:moveTo>
                    <a:cubicBezTo>
                      <a:pt x="18" y="17"/>
                      <a:pt x="18" y="19"/>
                      <a:pt x="16" y="19"/>
                    </a:cubicBezTo>
                    <a:cubicBezTo>
                      <a:pt x="16" y="20"/>
                      <a:pt x="16" y="20"/>
                      <a:pt x="17" y="19"/>
                    </a:cubicBezTo>
                    <a:cubicBezTo>
                      <a:pt x="18" y="19"/>
                      <a:pt x="18" y="19"/>
                      <a:pt x="18" y="19"/>
                    </a:cubicBezTo>
                    <a:cubicBezTo>
                      <a:pt x="19" y="18"/>
                      <a:pt x="18" y="17"/>
                      <a:pt x="17" y="17"/>
                    </a:cubicBezTo>
                    <a:cubicBezTo>
                      <a:pt x="16" y="17"/>
                      <a:pt x="16" y="17"/>
                      <a:pt x="15" y="17"/>
                    </a:cubicBezTo>
                    <a:cubicBezTo>
                      <a:pt x="15" y="17"/>
                      <a:pt x="15" y="17"/>
                      <a:pt x="14" y="17"/>
                    </a:cubicBezTo>
                    <a:close/>
                    <a:moveTo>
                      <a:pt x="14" y="22"/>
                    </a:moveTo>
                    <a:cubicBezTo>
                      <a:pt x="15" y="24"/>
                      <a:pt x="16" y="24"/>
                      <a:pt x="17" y="23"/>
                    </a:cubicBezTo>
                    <a:cubicBezTo>
                      <a:pt x="19" y="22"/>
                      <a:pt x="17" y="20"/>
                      <a:pt x="16" y="20"/>
                    </a:cubicBezTo>
                    <a:cubicBezTo>
                      <a:pt x="16" y="20"/>
                      <a:pt x="16" y="21"/>
                      <a:pt x="16" y="21"/>
                    </a:cubicBezTo>
                    <a:cubicBezTo>
                      <a:pt x="17" y="22"/>
                      <a:pt x="16" y="23"/>
                      <a:pt x="15" y="23"/>
                    </a:cubicBezTo>
                    <a:cubicBezTo>
                      <a:pt x="15" y="23"/>
                      <a:pt x="15" y="22"/>
                      <a:pt x="14" y="22"/>
                    </a:cubicBezTo>
                    <a:close/>
                    <a:moveTo>
                      <a:pt x="16" y="16"/>
                    </a:moveTo>
                    <a:cubicBezTo>
                      <a:pt x="18" y="16"/>
                      <a:pt x="19" y="13"/>
                      <a:pt x="15" y="14"/>
                    </a:cubicBezTo>
                    <a:cubicBezTo>
                      <a:pt x="15" y="14"/>
                      <a:pt x="14" y="14"/>
                      <a:pt x="14" y="15"/>
                    </a:cubicBezTo>
                    <a:cubicBezTo>
                      <a:pt x="14" y="15"/>
                      <a:pt x="15" y="14"/>
                      <a:pt x="16" y="15"/>
                    </a:cubicBezTo>
                    <a:cubicBezTo>
                      <a:pt x="16" y="15"/>
                      <a:pt x="16" y="16"/>
                      <a:pt x="16" y="16"/>
                    </a:cubicBezTo>
                    <a:close/>
                    <a:moveTo>
                      <a:pt x="14" y="23"/>
                    </a:moveTo>
                    <a:cubicBezTo>
                      <a:pt x="13" y="24"/>
                      <a:pt x="12" y="25"/>
                      <a:pt x="11" y="23"/>
                    </a:cubicBezTo>
                    <a:cubicBezTo>
                      <a:pt x="11" y="28"/>
                      <a:pt x="16" y="26"/>
                      <a:pt x="14" y="23"/>
                    </a:cubicBezTo>
                    <a:close/>
                    <a:moveTo>
                      <a:pt x="12" y="11"/>
                    </a:moveTo>
                    <a:cubicBezTo>
                      <a:pt x="10" y="11"/>
                      <a:pt x="10" y="13"/>
                      <a:pt x="10" y="14"/>
                    </a:cubicBezTo>
                    <a:cubicBezTo>
                      <a:pt x="10" y="14"/>
                      <a:pt x="10" y="14"/>
                      <a:pt x="11" y="14"/>
                    </a:cubicBezTo>
                    <a:cubicBezTo>
                      <a:pt x="10" y="12"/>
                      <a:pt x="13" y="10"/>
                      <a:pt x="13" y="13"/>
                    </a:cubicBezTo>
                    <a:cubicBezTo>
                      <a:pt x="13" y="13"/>
                      <a:pt x="13" y="14"/>
                      <a:pt x="13" y="14"/>
                    </a:cubicBezTo>
                    <a:cubicBezTo>
                      <a:pt x="13" y="14"/>
                      <a:pt x="13" y="14"/>
                      <a:pt x="14" y="14"/>
                    </a:cubicBezTo>
                    <a:cubicBezTo>
                      <a:pt x="14" y="13"/>
                      <a:pt x="14" y="13"/>
                      <a:pt x="14" y="12"/>
                    </a:cubicBezTo>
                    <a:cubicBezTo>
                      <a:pt x="14" y="11"/>
                      <a:pt x="13" y="11"/>
                      <a:pt x="12" y="11"/>
                    </a:cubicBezTo>
                    <a:close/>
                    <a:moveTo>
                      <a:pt x="9" y="21"/>
                    </a:moveTo>
                    <a:cubicBezTo>
                      <a:pt x="9" y="22"/>
                      <a:pt x="9" y="22"/>
                      <a:pt x="8" y="22"/>
                    </a:cubicBezTo>
                    <a:cubicBezTo>
                      <a:pt x="8" y="23"/>
                      <a:pt x="7" y="26"/>
                      <a:pt x="9" y="26"/>
                    </a:cubicBezTo>
                    <a:cubicBezTo>
                      <a:pt x="11" y="26"/>
                      <a:pt x="11" y="24"/>
                      <a:pt x="11" y="23"/>
                    </a:cubicBezTo>
                    <a:cubicBezTo>
                      <a:pt x="11" y="23"/>
                      <a:pt x="11" y="23"/>
                      <a:pt x="10" y="24"/>
                    </a:cubicBezTo>
                    <a:cubicBezTo>
                      <a:pt x="10" y="25"/>
                      <a:pt x="10" y="25"/>
                      <a:pt x="9" y="25"/>
                    </a:cubicBezTo>
                    <a:cubicBezTo>
                      <a:pt x="8" y="24"/>
                      <a:pt x="9" y="22"/>
                      <a:pt x="9" y="21"/>
                    </a:cubicBezTo>
                    <a:close/>
                    <a:moveTo>
                      <a:pt x="9" y="12"/>
                    </a:moveTo>
                    <a:cubicBezTo>
                      <a:pt x="9" y="9"/>
                      <a:pt x="6" y="10"/>
                      <a:pt x="6" y="13"/>
                    </a:cubicBezTo>
                    <a:cubicBezTo>
                      <a:pt x="6" y="13"/>
                      <a:pt x="7" y="15"/>
                      <a:pt x="9" y="15"/>
                    </a:cubicBezTo>
                    <a:cubicBezTo>
                      <a:pt x="9" y="14"/>
                      <a:pt x="9" y="14"/>
                      <a:pt x="9" y="14"/>
                    </a:cubicBezTo>
                    <a:cubicBezTo>
                      <a:pt x="8" y="14"/>
                      <a:pt x="8" y="14"/>
                      <a:pt x="8" y="13"/>
                    </a:cubicBezTo>
                    <a:cubicBezTo>
                      <a:pt x="7" y="12"/>
                      <a:pt x="8" y="11"/>
                      <a:pt x="9" y="12"/>
                    </a:cubicBezTo>
                    <a:close/>
                    <a:moveTo>
                      <a:pt x="7" y="20"/>
                    </a:moveTo>
                    <a:cubicBezTo>
                      <a:pt x="5" y="20"/>
                      <a:pt x="4" y="22"/>
                      <a:pt x="5" y="23"/>
                    </a:cubicBezTo>
                    <a:cubicBezTo>
                      <a:pt x="5" y="23"/>
                      <a:pt x="5" y="24"/>
                      <a:pt x="6" y="24"/>
                    </a:cubicBezTo>
                    <a:cubicBezTo>
                      <a:pt x="7" y="23"/>
                      <a:pt x="9" y="20"/>
                      <a:pt x="9" y="20"/>
                    </a:cubicBezTo>
                    <a:cubicBezTo>
                      <a:pt x="8" y="20"/>
                      <a:pt x="8" y="23"/>
                      <a:pt x="6" y="22"/>
                    </a:cubicBezTo>
                    <a:cubicBezTo>
                      <a:pt x="5" y="21"/>
                      <a:pt x="6" y="21"/>
                      <a:pt x="7" y="20"/>
                    </a:cubicBezTo>
                    <a:close/>
                    <a:moveTo>
                      <a:pt x="4" y="14"/>
                    </a:moveTo>
                    <a:cubicBezTo>
                      <a:pt x="3" y="14"/>
                      <a:pt x="3" y="15"/>
                      <a:pt x="3" y="16"/>
                    </a:cubicBezTo>
                    <a:cubicBezTo>
                      <a:pt x="4" y="17"/>
                      <a:pt x="6" y="17"/>
                      <a:pt x="7" y="16"/>
                    </a:cubicBezTo>
                    <a:cubicBezTo>
                      <a:pt x="8" y="16"/>
                      <a:pt x="8" y="16"/>
                      <a:pt x="8" y="16"/>
                    </a:cubicBezTo>
                    <a:cubicBezTo>
                      <a:pt x="7" y="16"/>
                      <a:pt x="5" y="16"/>
                      <a:pt x="5" y="15"/>
                    </a:cubicBezTo>
                    <a:cubicBezTo>
                      <a:pt x="5" y="14"/>
                      <a:pt x="5" y="14"/>
                      <a:pt x="6" y="14"/>
                    </a:cubicBezTo>
                    <a:cubicBezTo>
                      <a:pt x="6" y="14"/>
                      <a:pt x="5" y="14"/>
                      <a:pt x="4" y="14"/>
                    </a:cubicBezTo>
                    <a:close/>
                    <a:moveTo>
                      <a:pt x="6" y="17"/>
                    </a:moveTo>
                    <a:cubicBezTo>
                      <a:pt x="4" y="17"/>
                      <a:pt x="2" y="18"/>
                      <a:pt x="3" y="19"/>
                    </a:cubicBezTo>
                    <a:cubicBezTo>
                      <a:pt x="3" y="20"/>
                      <a:pt x="5" y="20"/>
                      <a:pt x="6" y="19"/>
                    </a:cubicBezTo>
                    <a:cubicBezTo>
                      <a:pt x="7" y="19"/>
                      <a:pt x="8" y="18"/>
                      <a:pt x="8" y="18"/>
                    </a:cubicBezTo>
                    <a:cubicBezTo>
                      <a:pt x="8" y="18"/>
                      <a:pt x="7" y="18"/>
                      <a:pt x="7" y="19"/>
                    </a:cubicBezTo>
                    <a:cubicBezTo>
                      <a:pt x="4" y="20"/>
                      <a:pt x="4" y="18"/>
                      <a:pt x="5" y="18"/>
                    </a:cubicBezTo>
                    <a:cubicBezTo>
                      <a:pt x="6" y="17"/>
                      <a:pt x="6" y="17"/>
                      <a:pt x="6" y="17"/>
                    </a:cubicBezTo>
                    <a:close/>
                    <a:moveTo>
                      <a:pt x="22" y="21"/>
                    </a:moveTo>
                    <a:cubicBezTo>
                      <a:pt x="22" y="21"/>
                      <a:pt x="21" y="20"/>
                      <a:pt x="21" y="21"/>
                    </a:cubicBezTo>
                    <a:cubicBezTo>
                      <a:pt x="21" y="22"/>
                      <a:pt x="22" y="22"/>
                      <a:pt x="22" y="21"/>
                    </a:cubicBezTo>
                    <a:close/>
                    <a:moveTo>
                      <a:pt x="4" y="23"/>
                    </a:moveTo>
                    <a:cubicBezTo>
                      <a:pt x="4" y="22"/>
                      <a:pt x="3" y="23"/>
                      <a:pt x="3" y="24"/>
                    </a:cubicBezTo>
                    <a:cubicBezTo>
                      <a:pt x="3" y="24"/>
                      <a:pt x="4" y="24"/>
                      <a:pt x="4" y="23"/>
                    </a:cubicBezTo>
                    <a:close/>
                    <a:moveTo>
                      <a:pt x="6" y="25"/>
                    </a:moveTo>
                    <a:cubicBezTo>
                      <a:pt x="5" y="24"/>
                      <a:pt x="4" y="26"/>
                      <a:pt x="5" y="26"/>
                    </a:cubicBezTo>
                    <a:cubicBezTo>
                      <a:pt x="5" y="26"/>
                      <a:pt x="6" y="26"/>
                      <a:pt x="6" y="25"/>
                    </a:cubicBezTo>
                    <a:close/>
                    <a:moveTo>
                      <a:pt x="3" y="26"/>
                    </a:moveTo>
                    <a:cubicBezTo>
                      <a:pt x="3" y="25"/>
                      <a:pt x="2" y="25"/>
                      <a:pt x="2" y="26"/>
                    </a:cubicBezTo>
                    <a:cubicBezTo>
                      <a:pt x="2" y="27"/>
                      <a:pt x="3" y="26"/>
                      <a:pt x="3" y="26"/>
                    </a:cubicBezTo>
                    <a:close/>
                    <a:moveTo>
                      <a:pt x="2" y="20"/>
                    </a:moveTo>
                    <a:cubicBezTo>
                      <a:pt x="2" y="19"/>
                      <a:pt x="1" y="20"/>
                      <a:pt x="1" y="21"/>
                    </a:cubicBezTo>
                    <a:cubicBezTo>
                      <a:pt x="1" y="21"/>
                      <a:pt x="2" y="21"/>
                      <a:pt x="2" y="20"/>
                    </a:cubicBezTo>
                    <a:close/>
                    <a:moveTo>
                      <a:pt x="1" y="19"/>
                    </a:moveTo>
                    <a:cubicBezTo>
                      <a:pt x="1" y="19"/>
                      <a:pt x="2" y="18"/>
                      <a:pt x="2" y="18"/>
                    </a:cubicBezTo>
                    <a:cubicBezTo>
                      <a:pt x="1" y="17"/>
                      <a:pt x="0" y="18"/>
                      <a:pt x="1" y="19"/>
                    </a:cubicBezTo>
                    <a:close/>
                    <a:moveTo>
                      <a:pt x="2" y="14"/>
                    </a:moveTo>
                    <a:cubicBezTo>
                      <a:pt x="1" y="14"/>
                      <a:pt x="0" y="15"/>
                      <a:pt x="1" y="15"/>
                    </a:cubicBezTo>
                    <a:cubicBezTo>
                      <a:pt x="2" y="16"/>
                      <a:pt x="2" y="14"/>
                      <a:pt x="2" y="14"/>
                    </a:cubicBezTo>
                    <a:close/>
                    <a:moveTo>
                      <a:pt x="1" y="13"/>
                    </a:moveTo>
                    <a:cubicBezTo>
                      <a:pt x="0" y="13"/>
                      <a:pt x="0" y="14"/>
                      <a:pt x="1" y="14"/>
                    </a:cubicBezTo>
                    <a:cubicBezTo>
                      <a:pt x="2" y="13"/>
                      <a:pt x="2" y="12"/>
                      <a:pt x="1" y="13"/>
                    </a:cubicBezTo>
                    <a:close/>
                    <a:moveTo>
                      <a:pt x="3" y="13"/>
                    </a:moveTo>
                    <a:cubicBezTo>
                      <a:pt x="3" y="12"/>
                      <a:pt x="2" y="12"/>
                      <a:pt x="2" y="13"/>
                    </a:cubicBezTo>
                    <a:cubicBezTo>
                      <a:pt x="2" y="13"/>
                      <a:pt x="3" y="13"/>
                      <a:pt x="3" y="13"/>
                    </a:cubicBezTo>
                    <a:close/>
                    <a:moveTo>
                      <a:pt x="4" y="7"/>
                    </a:moveTo>
                    <a:cubicBezTo>
                      <a:pt x="4" y="7"/>
                      <a:pt x="4" y="8"/>
                      <a:pt x="5" y="8"/>
                    </a:cubicBezTo>
                    <a:cubicBezTo>
                      <a:pt x="5" y="8"/>
                      <a:pt x="5" y="7"/>
                      <a:pt x="4" y="7"/>
                    </a:cubicBezTo>
                    <a:close/>
                    <a:moveTo>
                      <a:pt x="5" y="9"/>
                    </a:moveTo>
                    <a:cubicBezTo>
                      <a:pt x="4" y="10"/>
                      <a:pt x="5" y="10"/>
                      <a:pt x="6" y="10"/>
                    </a:cubicBezTo>
                    <a:cubicBezTo>
                      <a:pt x="6" y="10"/>
                      <a:pt x="5" y="9"/>
                      <a:pt x="5" y="9"/>
                    </a:cubicBezTo>
                    <a:close/>
                    <a:moveTo>
                      <a:pt x="7" y="8"/>
                    </a:moveTo>
                    <a:cubicBezTo>
                      <a:pt x="6" y="8"/>
                      <a:pt x="6" y="9"/>
                      <a:pt x="7" y="9"/>
                    </a:cubicBezTo>
                    <a:cubicBezTo>
                      <a:pt x="8" y="9"/>
                      <a:pt x="8" y="8"/>
                      <a:pt x="7" y="8"/>
                    </a:cubicBezTo>
                    <a:close/>
                    <a:moveTo>
                      <a:pt x="11" y="9"/>
                    </a:moveTo>
                    <a:cubicBezTo>
                      <a:pt x="12" y="8"/>
                      <a:pt x="11" y="7"/>
                      <a:pt x="11" y="8"/>
                    </a:cubicBezTo>
                    <a:cubicBezTo>
                      <a:pt x="10" y="8"/>
                      <a:pt x="10" y="9"/>
                      <a:pt x="11" y="9"/>
                    </a:cubicBezTo>
                    <a:close/>
                    <a:moveTo>
                      <a:pt x="14" y="8"/>
                    </a:moveTo>
                    <a:cubicBezTo>
                      <a:pt x="13" y="7"/>
                      <a:pt x="13" y="8"/>
                      <a:pt x="13" y="9"/>
                    </a:cubicBezTo>
                    <a:cubicBezTo>
                      <a:pt x="13" y="9"/>
                      <a:pt x="14" y="8"/>
                      <a:pt x="14" y="8"/>
                    </a:cubicBezTo>
                    <a:close/>
                    <a:moveTo>
                      <a:pt x="13" y="6"/>
                    </a:moveTo>
                    <a:cubicBezTo>
                      <a:pt x="13" y="5"/>
                      <a:pt x="11" y="6"/>
                      <a:pt x="11" y="7"/>
                    </a:cubicBezTo>
                    <a:cubicBezTo>
                      <a:pt x="12" y="8"/>
                      <a:pt x="13" y="7"/>
                      <a:pt x="13" y="6"/>
                    </a:cubicBezTo>
                    <a:close/>
                    <a:moveTo>
                      <a:pt x="10" y="28"/>
                    </a:moveTo>
                    <a:cubicBezTo>
                      <a:pt x="11" y="28"/>
                      <a:pt x="11" y="28"/>
                      <a:pt x="11" y="27"/>
                    </a:cubicBezTo>
                    <a:cubicBezTo>
                      <a:pt x="11" y="27"/>
                      <a:pt x="11" y="27"/>
                      <a:pt x="10" y="27"/>
                    </a:cubicBezTo>
                    <a:cubicBezTo>
                      <a:pt x="9" y="27"/>
                      <a:pt x="9" y="28"/>
                      <a:pt x="10" y="28"/>
                    </a:cubicBezTo>
                    <a:close/>
                    <a:moveTo>
                      <a:pt x="8" y="26"/>
                    </a:moveTo>
                    <a:cubicBezTo>
                      <a:pt x="7" y="27"/>
                      <a:pt x="8" y="28"/>
                      <a:pt x="8" y="27"/>
                    </a:cubicBezTo>
                    <a:cubicBezTo>
                      <a:pt x="9" y="27"/>
                      <a:pt x="8" y="26"/>
                      <a:pt x="8" y="26"/>
                    </a:cubicBezTo>
                    <a:close/>
                    <a:moveTo>
                      <a:pt x="9" y="29"/>
                    </a:moveTo>
                    <a:cubicBezTo>
                      <a:pt x="10" y="29"/>
                      <a:pt x="8" y="30"/>
                      <a:pt x="8" y="29"/>
                    </a:cubicBezTo>
                    <a:cubicBezTo>
                      <a:pt x="8" y="28"/>
                      <a:pt x="9" y="28"/>
                      <a:pt x="9" y="29"/>
                    </a:cubicBezTo>
                    <a:close/>
                    <a:moveTo>
                      <a:pt x="13" y="27"/>
                    </a:moveTo>
                    <a:cubicBezTo>
                      <a:pt x="12" y="27"/>
                      <a:pt x="13" y="29"/>
                      <a:pt x="14" y="28"/>
                    </a:cubicBezTo>
                    <a:cubicBezTo>
                      <a:pt x="14" y="27"/>
                      <a:pt x="14" y="26"/>
                      <a:pt x="13" y="27"/>
                    </a:cubicBezTo>
                    <a:close/>
                    <a:moveTo>
                      <a:pt x="16" y="28"/>
                    </a:moveTo>
                    <a:cubicBezTo>
                      <a:pt x="15" y="27"/>
                      <a:pt x="14" y="28"/>
                      <a:pt x="15" y="29"/>
                    </a:cubicBezTo>
                    <a:cubicBezTo>
                      <a:pt x="15" y="30"/>
                      <a:pt x="16" y="29"/>
                      <a:pt x="16" y="28"/>
                    </a:cubicBezTo>
                    <a:close/>
                    <a:moveTo>
                      <a:pt x="16" y="26"/>
                    </a:moveTo>
                    <a:cubicBezTo>
                      <a:pt x="16" y="26"/>
                      <a:pt x="15" y="26"/>
                      <a:pt x="15" y="27"/>
                    </a:cubicBezTo>
                    <a:cubicBezTo>
                      <a:pt x="15" y="28"/>
                      <a:pt x="16" y="27"/>
                      <a:pt x="16" y="26"/>
                    </a:cubicBezTo>
                    <a:close/>
                    <a:moveTo>
                      <a:pt x="18" y="25"/>
                    </a:moveTo>
                    <a:cubicBezTo>
                      <a:pt x="18" y="24"/>
                      <a:pt x="17" y="24"/>
                      <a:pt x="17" y="25"/>
                    </a:cubicBezTo>
                    <a:cubicBezTo>
                      <a:pt x="17" y="25"/>
                      <a:pt x="18" y="26"/>
                      <a:pt x="18" y="25"/>
                    </a:cubicBezTo>
                    <a:close/>
                    <a:moveTo>
                      <a:pt x="20" y="25"/>
                    </a:moveTo>
                    <a:cubicBezTo>
                      <a:pt x="19" y="25"/>
                      <a:pt x="19" y="25"/>
                      <a:pt x="19" y="26"/>
                    </a:cubicBezTo>
                    <a:cubicBezTo>
                      <a:pt x="19" y="27"/>
                      <a:pt x="20" y="26"/>
                      <a:pt x="20" y="25"/>
                    </a:cubicBezTo>
                    <a:close/>
                    <a:moveTo>
                      <a:pt x="19" y="24"/>
                    </a:moveTo>
                    <a:cubicBezTo>
                      <a:pt x="19" y="24"/>
                      <a:pt x="20" y="23"/>
                      <a:pt x="19" y="23"/>
                    </a:cubicBezTo>
                    <a:cubicBezTo>
                      <a:pt x="18" y="23"/>
                      <a:pt x="18" y="24"/>
                      <a:pt x="19" y="24"/>
                    </a:cubicBezTo>
                    <a:close/>
                    <a:moveTo>
                      <a:pt x="20" y="21"/>
                    </a:moveTo>
                    <a:cubicBezTo>
                      <a:pt x="19" y="22"/>
                      <a:pt x="20" y="23"/>
                      <a:pt x="20" y="22"/>
                    </a:cubicBezTo>
                    <a:cubicBezTo>
                      <a:pt x="21" y="21"/>
                      <a:pt x="20" y="21"/>
                      <a:pt x="20" y="21"/>
                    </a:cubicBezTo>
                    <a:close/>
                    <a:moveTo>
                      <a:pt x="21" y="19"/>
                    </a:moveTo>
                    <a:cubicBezTo>
                      <a:pt x="20" y="19"/>
                      <a:pt x="20" y="20"/>
                      <a:pt x="20" y="20"/>
                    </a:cubicBezTo>
                    <a:cubicBezTo>
                      <a:pt x="21" y="21"/>
                      <a:pt x="21" y="19"/>
                      <a:pt x="21" y="1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3" name="Freeform 186"/>
              <p:cNvSpPr/>
              <p:nvPr/>
            </p:nvSpPr>
            <p:spPr bwMode="auto">
              <a:xfrm>
                <a:off x="5680075" y="5051426"/>
                <a:ext cx="252413" cy="241300"/>
              </a:xfrm>
              <a:custGeom>
                <a:avLst/>
                <a:gdLst>
                  <a:gd name="T0" fmla="*/ 5 w 21"/>
                  <a:gd name="T1" fmla="*/ 20 h 20"/>
                  <a:gd name="T2" fmla="*/ 6 w 21"/>
                  <a:gd name="T3" fmla="*/ 20 h 20"/>
                  <a:gd name="T4" fmla="*/ 6 w 21"/>
                  <a:gd name="T5" fmla="*/ 20 h 20"/>
                  <a:gd name="T6" fmla="*/ 6 w 21"/>
                  <a:gd name="T7" fmla="*/ 20 h 20"/>
                  <a:gd name="T8" fmla="*/ 12 w 21"/>
                  <a:gd name="T9" fmla="*/ 12 h 20"/>
                  <a:gd name="T10" fmla="*/ 17 w 21"/>
                  <a:gd name="T11" fmla="*/ 11 h 20"/>
                  <a:gd name="T12" fmla="*/ 21 w 21"/>
                  <a:gd name="T13" fmla="*/ 11 h 20"/>
                  <a:gd name="T14" fmla="*/ 19 w 21"/>
                  <a:gd name="T15" fmla="*/ 10 h 20"/>
                  <a:gd name="T16" fmla="*/ 17 w 21"/>
                  <a:gd name="T17" fmla="*/ 8 h 20"/>
                  <a:gd name="T18" fmla="*/ 12 w 21"/>
                  <a:gd name="T19" fmla="*/ 4 h 20"/>
                  <a:gd name="T20" fmla="*/ 3 w 21"/>
                  <a:gd name="T21" fmla="*/ 0 h 20"/>
                  <a:gd name="T22" fmla="*/ 1 w 21"/>
                  <a:gd name="T23" fmla="*/ 2 h 20"/>
                  <a:gd name="T24" fmla="*/ 1 w 21"/>
                  <a:gd name="T25" fmla="*/ 2 h 20"/>
                  <a:gd name="T26" fmla="*/ 1 w 21"/>
                  <a:gd name="T27" fmla="*/ 10 h 20"/>
                  <a:gd name="T28" fmla="*/ 5 w 21"/>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0">
                    <a:moveTo>
                      <a:pt x="5" y="20"/>
                    </a:moveTo>
                    <a:cubicBezTo>
                      <a:pt x="5" y="20"/>
                      <a:pt x="6" y="20"/>
                      <a:pt x="6" y="20"/>
                    </a:cubicBezTo>
                    <a:cubicBezTo>
                      <a:pt x="6" y="20"/>
                      <a:pt x="6" y="20"/>
                      <a:pt x="6" y="20"/>
                    </a:cubicBezTo>
                    <a:cubicBezTo>
                      <a:pt x="6" y="20"/>
                      <a:pt x="6" y="20"/>
                      <a:pt x="6" y="20"/>
                    </a:cubicBezTo>
                    <a:cubicBezTo>
                      <a:pt x="7" y="17"/>
                      <a:pt x="9" y="14"/>
                      <a:pt x="12" y="12"/>
                    </a:cubicBezTo>
                    <a:cubicBezTo>
                      <a:pt x="13" y="11"/>
                      <a:pt x="15" y="11"/>
                      <a:pt x="17" y="11"/>
                    </a:cubicBezTo>
                    <a:cubicBezTo>
                      <a:pt x="18" y="10"/>
                      <a:pt x="19" y="11"/>
                      <a:pt x="21" y="11"/>
                    </a:cubicBezTo>
                    <a:cubicBezTo>
                      <a:pt x="20" y="10"/>
                      <a:pt x="20" y="10"/>
                      <a:pt x="19" y="10"/>
                    </a:cubicBezTo>
                    <a:cubicBezTo>
                      <a:pt x="18" y="10"/>
                      <a:pt x="18" y="9"/>
                      <a:pt x="17" y="8"/>
                    </a:cubicBezTo>
                    <a:cubicBezTo>
                      <a:pt x="15" y="7"/>
                      <a:pt x="14" y="5"/>
                      <a:pt x="12" y="4"/>
                    </a:cubicBezTo>
                    <a:cubicBezTo>
                      <a:pt x="7" y="1"/>
                      <a:pt x="4" y="0"/>
                      <a:pt x="3" y="0"/>
                    </a:cubicBezTo>
                    <a:cubicBezTo>
                      <a:pt x="2" y="0"/>
                      <a:pt x="1" y="1"/>
                      <a:pt x="1" y="2"/>
                    </a:cubicBezTo>
                    <a:cubicBezTo>
                      <a:pt x="1" y="2"/>
                      <a:pt x="1" y="2"/>
                      <a:pt x="1" y="2"/>
                    </a:cubicBezTo>
                    <a:cubicBezTo>
                      <a:pt x="0" y="4"/>
                      <a:pt x="1" y="9"/>
                      <a:pt x="1" y="10"/>
                    </a:cubicBezTo>
                    <a:cubicBezTo>
                      <a:pt x="2" y="14"/>
                      <a:pt x="4" y="17"/>
                      <a:pt x="5" y="20"/>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4" name="Freeform 187"/>
              <p:cNvSpPr/>
              <p:nvPr/>
            </p:nvSpPr>
            <p:spPr bwMode="auto">
              <a:xfrm>
                <a:off x="5643563" y="4979988"/>
                <a:ext cx="60325" cy="84138"/>
              </a:xfrm>
              <a:custGeom>
                <a:avLst/>
                <a:gdLst>
                  <a:gd name="T0" fmla="*/ 3 w 5"/>
                  <a:gd name="T1" fmla="*/ 7 h 7"/>
                  <a:gd name="T2" fmla="*/ 3 w 5"/>
                  <a:gd name="T3" fmla="*/ 7 h 7"/>
                  <a:gd name="T4" fmla="*/ 5 w 5"/>
                  <a:gd name="T5" fmla="*/ 5 h 7"/>
                  <a:gd name="T6" fmla="*/ 5 w 5"/>
                  <a:gd name="T7" fmla="*/ 5 h 7"/>
                  <a:gd name="T8" fmla="*/ 4 w 5"/>
                  <a:gd name="T9" fmla="*/ 2 h 7"/>
                  <a:gd name="T10" fmla="*/ 3 w 5"/>
                  <a:gd name="T11" fmla="*/ 1 h 7"/>
                  <a:gd name="T12" fmla="*/ 2 w 5"/>
                  <a:gd name="T13" fmla="*/ 0 h 7"/>
                  <a:gd name="T14" fmla="*/ 2 w 5"/>
                  <a:gd name="T15" fmla="*/ 1 h 7"/>
                  <a:gd name="T16" fmla="*/ 2 w 5"/>
                  <a:gd name="T17" fmla="*/ 2 h 7"/>
                  <a:gd name="T18" fmla="*/ 0 w 5"/>
                  <a:gd name="T19" fmla="*/ 2 h 7"/>
                  <a:gd name="T20" fmla="*/ 0 w 5"/>
                  <a:gd name="T21" fmla="*/ 2 h 7"/>
                  <a:gd name="T22" fmla="*/ 0 w 5"/>
                  <a:gd name="T23" fmla="*/ 2 h 7"/>
                  <a:gd name="T24" fmla="*/ 0 w 5"/>
                  <a:gd name="T25" fmla="*/ 2 h 7"/>
                  <a:gd name="T26" fmla="*/ 0 w 5"/>
                  <a:gd name="T27" fmla="*/ 2 h 7"/>
                  <a:gd name="T28" fmla="*/ 0 w 5"/>
                  <a:gd name="T29" fmla="*/ 4 h 7"/>
                  <a:gd name="T30" fmla="*/ 3 w 5"/>
                  <a:gd name="T3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 h="7">
                    <a:moveTo>
                      <a:pt x="3" y="7"/>
                    </a:moveTo>
                    <a:cubicBezTo>
                      <a:pt x="3" y="7"/>
                      <a:pt x="3" y="7"/>
                      <a:pt x="3" y="7"/>
                    </a:cubicBezTo>
                    <a:cubicBezTo>
                      <a:pt x="3" y="7"/>
                      <a:pt x="4" y="6"/>
                      <a:pt x="5" y="5"/>
                    </a:cubicBezTo>
                    <a:cubicBezTo>
                      <a:pt x="5" y="5"/>
                      <a:pt x="5" y="5"/>
                      <a:pt x="5" y="5"/>
                    </a:cubicBezTo>
                    <a:cubicBezTo>
                      <a:pt x="5" y="4"/>
                      <a:pt x="5" y="3"/>
                      <a:pt x="4" y="2"/>
                    </a:cubicBezTo>
                    <a:cubicBezTo>
                      <a:pt x="4" y="2"/>
                      <a:pt x="3" y="1"/>
                      <a:pt x="3" y="1"/>
                    </a:cubicBezTo>
                    <a:cubicBezTo>
                      <a:pt x="3" y="0"/>
                      <a:pt x="2" y="0"/>
                      <a:pt x="2" y="0"/>
                    </a:cubicBezTo>
                    <a:cubicBezTo>
                      <a:pt x="2" y="0"/>
                      <a:pt x="2" y="1"/>
                      <a:pt x="2" y="1"/>
                    </a:cubicBezTo>
                    <a:cubicBezTo>
                      <a:pt x="2" y="2"/>
                      <a:pt x="2" y="2"/>
                      <a:pt x="2" y="2"/>
                    </a:cubicBezTo>
                    <a:cubicBezTo>
                      <a:pt x="1" y="2"/>
                      <a:pt x="1" y="1"/>
                      <a:pt x="0" y="2"/>
                    </a:cubicBezTo>
                    <a:cubicBezTo>
                      <a:pt x="0" y="2"/>
                      <a:pt x="0" y="2"/>
                      <a:pt x="0" y="2"/>
                    </a:cubicBezTo>
                    <a:cubicBezTo>
                      <a:pt x="0" y="2"/>
                      <a:pt x="0" y="2"/>
                      <a:pt x="0" y="2"/>
                    </a:cubicBezTo>
                    <a:cubicBezTo>
                      <a:pt x="0" y="2"/>
                      <a:pt x="0" y="2"/>
                      <a:pt x="0" y="2"/>
                    </a:cubicBezTo>
                    <a:cubicBezTo>
                      <a:pt x="0" y="2"/>
                      <a:pt x="0" y="2"/>
                      <a:pt x="0" y="2"/>
                    </a:cubicBezTo>
                    <a:cubicBezTo>
                      <a:pt x="0" y="3"/>
                      <a:pt x="0" y="3"/>
                      <a:pt x="0" y="4"/>
                    </a:cubicBezTo>
                    <a:cubicBezTo>
                      <a:pt x="0" y="5"/>
                      <a:pt x="1" y="6"/>
                      <a:pt x="3" y="7"/>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5" name="Freeform 188"/>
              <p:cNvSpPr/>
              <p:nvPr/>
            </p:nvSpPr>
            <p:spPr bwMode="auto">
              <a:xfrm>
                <a:off x="5499100" y="4979988"/>
                <a:ext cx="144463" cy="47625"/>
              </a:xfrm>
              <a:custGeom>
                <a:avLst/>
                <a:gdLst>
                  <a:gd name="T0" fmla="*/ 0 w 12"/>
                  <a:gd name="T1" fmla="*/ 3 h 4"/>
                  <a:gd name="T2" fmla="*/ 0 w 12"/>
                  <a:gd name="T3" fmla="*/ 2 h 4"/>
                  <a:gd name="T4" fmla="*/ 0 w 12"/>
                  <a:gd name="T5" fmla="*/ 2 h 4"/>
                  <a:gd name="T6" fmla="*/ 4 w 12"/>
                  <a:gd name="T7" fmla="*/ 1 h 4"/>
                  <a:gd name="T8" fmla="*/ 10 w 12"/>
                  <a:gd name="T9" fmla="*/ 1 h 4"/>
                  <a:gd name="T10" fmla="*/ 11 w 12"/>
                  <a:gd name="T11" fmla="*/ 1 h 4"/>
                  <a:gd name="T12" fmla="*/ 12 w 12"/>
                  <a:gd name="T13" fmla="*/ 1 h 4"/>
                  <a:gd name="T14" fmla="*/ 12 w 12"/>
                  <a:gd name="T15" fmla="*/ 1 h 4"/>
                  <a:gd name="T16" fmla="*/ 12 w 12"/>
                  <a:gd name="T17" fmla="*/ 1 h 4"/>
                  <a:gd name="T18" fmla="*/ 11 w 12"/>
                  <a:gd name="T19" fmla="*/ 2 h 4"/>
                  <a:gd name="T20" fmla="*/ 11 w 12"/>
                  <a:gd name="T21" fmla="*/ 2 h 4"/>
                  <a:gd name="T22" fmla="*/ 11 w 12"/>
                  <a:gd name="T23" fmla="*/ 2 h 4"/>
                  <a:gd name="T24" fmla="*/ 10 w 12"/>
                  <a:gd name="T25" fmla="*/ 2 h 4"/>
                  <a:gd name="T26" fmla="*/ 9 w 12"/>
                  <a:gd name="T27" fmla="*/ 3 h 4"/>
                  <a:gd name="T28" fmla="*/ 6 w 12"/>
                  <a:gd name="T29" fmla="*/ 4 h 4"/>
                  <a:gd name="T30" fmla="*/ 2 w 12"/>
                  <a:gd name="T31" fmla="*/ 4 h 4"/>
                  <a:gd name="T32" fmla="*/ 0 w 12"/>
                  <a:gd name="T33"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4">
                    <a:moveTo>
                      <a:pt x="0" y="3"/>
                    </a:moveTo>
                    <a:cubicBezTo>
                      <a:pt x="0" y="3"/>
                      <a:pt x="0" y="2"/>
                      <a:pt x="0" y="2"/>
                    </a:cubicBezTo>
                    <a:cubicBezTo>
                      <a:pt x="0" y="2"/>
                      <a:pt x="0" y="2"/>
                      <a:pt x="0" y="2"/>
                    </a:cubicBezTo>
                    <a:cubicBezTo>
                      <a:pt x="0" y="1"/>
                      <a:pt x="3" y="1"/>
                      <a:pt x="4" y="1"/>
                    </a:cubicBezTo>
                    <a:cubicBezTo>
                      <a:pt x="6" y="0"/>
                      <a:pt x="9" y="0"/>
                      <a:pt x="10" y="1"/>
                    </a:cubicBezTo>
                    <a:cubicBezTo>
                      <a:pt x="11" y="1"/>
                      <a:pt x="11" y="1"/>
                      <a:pt x="11" y="1"/>
                    </a:cubicBezTo>
                    <a:cubicBezTo>
                      <a:pt x="11" y="1"/>
                      <a:pt x="11" y="1"/>
                      <a:pt x="12" y="1"/>
                    </a:cubicBezTo>
                    <a:cubicBezTo>
                      <a:pt x="12" y="1"/>
                      <a:pt x="12" y="1"/>
                      <a:pt x="12" y="1"/>
                    </a:cubicBezTo>
                    <a:cubicBezTo>
                      <a:pt x="12" y="1"/>
                      <a:pt x="12" y="1"/>
                      <a:pt x="12" y="1"/>
                    </a:cubicBezTo>
                    <a:cubicBezTo>
                      <a:pt x="12" y="1"/>
                      <a:pt x="12" y="1"/>
                      <a:pt x="11" y="2"/>
                    </a:cubicBezTo>
                    <a:cubicBezTo>
                      <a:pt x="11" y="2"/>
                      <a:pt x="11" y="2"/>
                      <a:pt x="11" y="2"/>
                    </a:cubicBezTo>
                    <a:cubicBezTo>
                      <a:pt x="11" y="2"/>
                      <a:pt x="11" y="2"/>
                      <a:pt x="11" y="2"/>
                    </a:cubicBezTo>
                    <a:cubicBezTo>
                      <a:pt x="11" y="2"/>
                      <a:pt x="10" y="2"/>
                      <a:pt x="10" y="2"/>
                    </a:cubicBezTo>
                    <a:cubicBezTo>
                      <a:pt x="10" y="2"/>
                      <a:pt x="9" y="3"/>
                      <a:pt x="9" y="3"/>
                    </a:cubicBezTo>
                    <a:cubicBezTo>
                      <a:pt x="8" y="3"/>
                      <a:pt x="7" y="3"/>
                      <a:pt x="6" y="4"/>
                    </a:cubicBezTo>
                    <a:cubicBezTo>
                      <a:pt x="5" y="4"/>
                      <a:pt x="4" y="4"/>
                      <a:pt x="2" y="4"/>
                    </a:cubicBezTo>
                    <a:cubicBezTo>
                      <a:pt x="2" y="3"/>
                      <a:pt x="1" y="3"/>
                      <a:pt x="0" y="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6" name="Freeform 189"/>
              <p:cNvSpPr/>
              <p:nvPr/>
            </p:nvSpPr>
            <p:spPr bwMode="auto">
              <a:xfrm>
                <a:off x="5680075" y="4895851"/>
                <a:ext cx="73025" cy="95250"/>
              </a:xfrm>
              <a:custGeom>
                <a:avLst/>
                <a:gdLst>
                  <a:gd name="T0" fmla="*/ 0 w 6"/>
                  <a:gd name="T1" fmla="*/ 8 h 8"/>
                  <a:gd name="T2" fmla="*/ 4 w 6"/>
                  <a:gd name="T3" fmla="*/ 5 h 8"/>
                  <a:gd name="T4" fmla="*/ 5 w 6"/>
                  <a:gd name="T5" fmla="*/ 2 h 8"/>
                  <a:gd name="T6" fmla="*/ 6 w 6"/>
                  <a:gd name="T7" fmla="*/ 0 h 8"/>
                  <a:gd name="T8" fmla="*/ 4 w 6"/>
                  <a:gd name="T9" fmla="*/ 1 h 8"/>
                  <a:gd name="T10" fmla="*/ 1 w 6"/>
                  <a:gd name="T11" fmla="*/ 5 h 8"/>
                  <a:gd name="T12" fmla="*/ 0 w 6"/>
                  <a:gd name="T13" fmla="*/ 7 h 8"/>
                  <a:gd name="T14" fmla="*/ 0 w 6"/>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0" y="8"/>
                    </a:moveTo>
                    <a:cubicBezTo>
                      <a:pt x="2" y="7"/>
                      <a:pt x="3" y="6"/>
                      <a:pt x="4" y="5"/>
                    </a:cubicBezTo>
                    <a:cubicBezTo>
                      <a:pt x="5" y="4"/>
                      <a:pt x="5" y="3"/>
                      <a:pt x="5" y="2"/>
                    </a:cubicBezTo>
                    <a:cubicBezTo>
                      <a:pt x="6" y="2"/>
                      <a:pt x="6" y="1"/>
                      <a:pt x="6" y="0"/>
                    </a:cubicBezTo>
                    <a:cubicBezTo>
                      <a:pt x="5" y="0"/>
                      <a:pt x="5" y="1"/>
                      <a:pt x="4" y="1"/>
                    </a:cubicBezTo>
                    <a:cubicBezTo>
                      <a:pt x="3" y="2"/>
                      <a:pt x="2" y="4"/>
                      <a:pt x="1" y="5"/>
                    </a:cubicBezTo>
                    <a:cubicBezTo>
                      <a:pt x="1" y="6"/>
                      <a:pt x="1" y="7"/>
                      <a:pt x="0" y="7"/>
                    </a:cubicBezTo>
                    <a:cubicBezTo>
                      <a:pt x="0" y="7"/>
                      <a:pt x="0" y="7"/>
                      <a:pt x="0" y="8"/>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7" name="Freeform 190"/>
              <p:cNvSpPr/>
              <p:nvPr/>
            </p:nvSpPr>
            <p:spPr bwMode="auto">
              <a:xfrm>
                <a:off x="5703888" y="4883151"/>
                <a:ext cx="180975" cy="204788"/>
              </a:xfrm>
              <a:custGeom>
                <a:avLst/>
                <a:gdLst>
                  <a:gd name="T0" fmla="*/ 1 w 15"/>
                  <a:gd name="T1" fmla="*/ 13 h 17"/>
                  <a:gd name="T2" fmla="*/ 1 w 15"/>
                  <a:gd name="T3" fmla="*/ 13 h 17"/>
                  <a:gd name="T4" fmla="*/ 0 w 15"/>
                  <a:gd name="T5" fmla="*/ 10 h 17"/>
                  <a:gd name="T6" fmla="*/ 0 w 15"/>
                  <a:gd name="T7" fmla="*/ 9 h 17"/>
                  <a:gd name="T8" fmla="*/ 4 w 15"/>
                  <a:gd name="T9" fmla="*/ 6 h 17"/>
                  <a:gd name="T10" fmla="*/ 5 w 15"/>
                  <a:gd name="T11" fmla="*/ 3 h 17"/>
                  <a:gd name="T12" fmla="*/ 6 w 15"/>
                  <a:gd name="T13" fmla="*/ 0 h 17"/>
                  <a:gd name="T14" fmla="*/ 7 w 15"/>
                  <a:gd name="T15" fmla="*/ 1 h 17"/>
                  <a:gd name="T16" fmla="*/ 7 w 15"/>
                  <a:gd name="T17" fmla="*/ 4 h 17"/>
                  <a:gd name="T18" fmla="*/ 8 w 15"/>
                  <a:gd name="T19" fmla="*/ 6 h 17"/>
                  <a:gd name="T20" fmla="*/ 9 w 15"/>
                  <a:gd name="T21" fmla="*/ 7 h 17"/>
                  <a:gd name="T22" fmla="*/ 10 w 15"/>
                  <a:gd name="T23" fmla="*/ 8 h 17"/>
                  <a:gd name="T24" fmla="*/ 11 w 15"/>
                  <a:gd name="T25" fmla="*/ 9 h 17"/>
                  <a:gd name="T26" fmla="*/ 13 w 15"/>
                  <a:gd name="T27" fmla="*/ 9 h 17"/>
                  <a:gd name="T28" fmla="*/ 15 w 15"/>
                  <a:gd name="T29" fmla="*/ 11 h 17"/>
                  <a:gd name="T30" fmla="*/ 14 w 15"/>
                  <a:gd name="T31" fmla="*/ 15 h 17"/>
                  <a:gd name="T32" fmla="*/ 12 w 15"/>
                  <a:gd name="T33" fmla="*/ 16 h 17"/>
                  <a:gd name="T34" fmla="*/ 10 w 15"/>
                  <a:gd name="T35" fmla="*/ 17 h 17"/>
                  <a:gd name="T36" fmla="*/ 9 w 15"/>
                  <a:gd name="T37" fmla="*/ 16 h 17"/>
                  <a:gd name="T38" fmla="*/ 5 w 15"/>
                  <a:gd name="T39" fmla="*/ 14 h 17"/>
                  <a:gd name="T40" fmla="*/ 2 w 15"/>
                  <a:gd name="T41" fmla="*/ 13 h 17"/>
                  <a:gd name="T42" fmla="*/ 1 w 15"/>
                  <a:gd name="T43"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 h="17">
                    <a:moveTo>
                      <a:pt x="1" y="13"/>
                    </a:moveTo>
                    <a:cubicBezTo>
                      <a:pt x="1" y="13"/>
                      <a:pt x="1" y="13"/>
                      <a:pt x="1" y="13"/>
                    </a:cubicBezTo>
                    <a:cubicBezTo>
                      <a:pt x="1" y="12"/>
                      <a:pt x="1" y="11"/>
                      <a:pt x="0" y="10"/>
                    </a:cubicBezTo>
                    <a:cubicBezTo>
                      <a:pt x="0" y="10"/>
                      <a:pt x="0" y="9"/>
                      <a:pt x="0" y="9"/>
                    </a:cubicBezTo>
                    <a:cubicBezTo>
                      <a:pt x="1" y="8"/>
                      <a:pt x="3" y="7"/>
                      <a:pt x="4" y="6"/>
                    </a:cubicBezTo>
                    <a:cubicBezTo>
                      <a:pt x="4" y="5"/>
                      <a:pt x="5" y="4"/>
                      <a:pt x="5" y="3"/>
                    </a:cubicBezTo>
                    <a:cubicBezTo>
                      <a:pt x="5" y="2"/>
                      <a:pt x="6" y="1"/>
                      <a:pt x="6" y="0"/>
                    </a:cubicBezTo>
                    <a:cubicBezTo>
                      <a:pt x="6" y="0"/>
                      <a:pt x="6" y="0"/>
                      <a:pt x="7" y="1"/>
                    </a:cubicBezTo>
                    <a:cubicBezTo>
                      <a:pt x="7" y="2"/>
                      <a:pt x="7" y="3"/>
                      <a:pt x="7" y="4"/>
                    </a:cubicBezTo>
                    <a:cubicBezTo>
                      <a:pt x="7" y="5"/>
                      <a:pt x="7" y="6"/>
                      <a:pt x="8" y="6"/>
                    </a:cubicBezTo>
                    <a:cubicBezTo>
                      <a:pt x="9" y="7"/>
                      <a:pt x="9" y="7"/>
                      <a:pt x="9" y="7"/>
                    </a:cubicBezTo>
                    <a:cubicBezTo>
                      <a:pt x="10" y="7"/>
                      <a:pt x="10" y="8"/>
                      <a:pt x="10" y="8"/>
                    </a:cubicBezTo>
                    <a:cubicBezTo>
                      <a:pt x="10" y="8"/>
                      <a:pt x="11" y="8"/>
                      <a:pt x="11" y="9"/>
                    </a:cubicBezTo>
                    <a:cubicBezTo>
                      <a:pt x="12" y="9"/>
                      <a:pt x="13" y="9"/>
                      <a:pt x="13" y="9"/>
                    </a:cubicBezTo>
                    <a:cubicBezTo>
                      <a:pt x="14" y="10"/>
                      <a:pt x="14" y="10"/>
                      <a:pt x="15" y="11"/>
                    </a:cubicBezTo>
                    <a:cubicBezTo>
                      <a:pt x="15" y="12"/>
                      <a:pt x="15" y="14"/>
                      <a:pt x="14" y="15"/>
                    </a:cubicBezTo>
                    <a:cubicBezTo>
                      <a:pt x="13" y="15"/>
                      <a:pt x="12" y="16"/>
                      <a:pt x="12" y="16"/>
                    </a:cubicBezTo>
                    <a:cubicBezTo>
                      <a:pt x="11" y="16"/>
                      <a:pt x="10" y="16"/>
                      <a:pt x="10" y="17"/>
                    </a:cubicBezTo>
                    <a:cubicBezTo>
                      <a:pt x="10" y="17"/>
                      <a:pt x="9" y="16"/>
                      <a:pt x="9" y="16"/>
                    </a:cubicBezTo>
                    <a:cubicBezTo>
                      <a:pt x="7" y="15"/>
                      <a:pt x="6" y="15"/>
                      <a:pt x="5" y="14"/>
                    </a:cubicBezTo>
                    <a:cubicBezTo>
                      <a:pt x="4" y="14"/>
                      <a:pt x="3" y="13"/>
                      <a:pt x="2" y="13"/>
                    </a:cubicBezTo>
                    <a:cubicBezTo>
                      <a:pt x="2" y="13"/>
                      <a:pt x="1" y="13"/>
                      <a:pt x="1" y="1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8" name="Freeform 191"/>
              <p:cNvSpPr/>
              <p:nvPr/>
            </p:nvSpPr>
            <p:spPr bwMode="auto">
              <a:xfrm>
                <a:off x="5837238" y="5064126"/>
                <a:ext cx="168275" cy="60325"/>
              </a:xfrm>
              <a:custGeom>
                <a:avLst/>
                <a:gdLst>
                  <a:gd name="T0" fmla="*/ 0 w 14"/>
                  <a:gd name="T1" fmla="*/ 2 h 5"/>
                  <a:gd name="T2" fmla="*/ 8 w 14"/>
                  <a:gd name="T3" fmla="*/ 5 h 5"/>
                  <a:gd name="T4" fmla="*/ 14 w 14"/>
                  <a:gd name="T5" fmla="*/ 4 h 5"/>
                  <a:gd name="T6" fmla="*/ 8 w 14"/>
                  <a:gd name="T7" fmla="*/ 2 h 5"/>
                  <a:gd name="T8" fmla="*/ 8 w 14"/>
                  <a:gd name="T9" fmla="*/ 2 h 5"/>
                  <a:gd name="T10" fmla="*/ 9 w 14"/>
                  <a:gd name="T11" fmla="*/ 1 h 5"/>
                  <a:gd name="T12" fmla="*/ 9 w 14"/>
                  <a:gd name="T13" fmla="*/ 1 h 5"/>
                  <a:gd name="T14" fmla="*/ 7 w 14"/>
                  <a:gd name="T15" fmla="*/ 1 h 5"/>
                  <a:gd name="T16" fmla="*/ 5 w 14"/>
                  <a:gd name="T17" fmla="*/ 1 h 5"/>
                  <a:gd name="T18" fmla="*/ 4 w 14"/>
                  <a:gd name="T19" fmla="*/ 0 h 5"/>
                  <a:gd name="T20" fmla="*/ 2 w 14"/>
                  <a:gd name="T21" fmla="*/ 2 h 5"/>
                  <a:gd name="T22" fmla="*/ 0 w 14"/>
                  <a:gd name="T23"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
                    <a:moveTo>
                      <a:pt x="0" y="2"/>
                    </a:moveTo>
                    <a:cubicBezTo>
                      <a:pt x="2" y="3"/>
                      <a:pt x="6" y="4"/>
                      <a:pt x="8" y="5"/>
                    </a:cubicBezTo>
                    <a:cubicBezTo>
                      <a:pt x="10" y="5"/>
                      <a:pt x="12" y="5"/>
                      <a:pt x="14" y="4"/>
                    </a:cubicBezTo>
                    <a:cubicBezTo>
                      <a:pt x="12" y="4"/>
                      <a:pt x="10" y="3"/>
                      <a:pt x="8" y="2"/>
                    </a:cubicBezTo>
                    <a:cubicBezTo>
                      <a:pt x="8" y="2"/>
                      <a:pt x="8" y="2"/>
                      <a:pt x="8" y="2"/>
                    </a:cubicBezTo>
                    <a:cubicBezTo>
                      <a:pt x="9" y="1"/>
                      <a:pt x="9" y="1"/>
                      <a:pt x="9" y="1"/>
                    </a:cubicBezTo>
                    <a:cubicBezTo>
                      <a:pt x="9" y="1"/>
                      <a:pt x="9" y="1"/>
                      <a:pt x="9" y="1"/>
                    </a:cubicBezTo>
                    <a:cubicBezTo>
                      <a:pt x="9" y="1"/>
                      <a:pt x="8" y="1"/>
                      <a:pt x="7" y="1"/>
                    </a:cubicBezTo>
                    <a:cubicBezTo>
                      <a:pt x="6" y="1"/>
                      <a:pt x="6" y="1"/>
                      <a:pt x="5" y="1"/>
                    </a:cubicBezTo>
                    <a:cubicBezTo>
                      <a:pt x="4" y="1"/>
                      <a:pt x="4" y="0"/>
                      <a:pt x="4" y="0"/>
                    </a:cubicBezTo>
                    <a:cubicBezTo>
                      <a:pt x="4" y="1"/>
                      <a:pt x="3" y="2"/>
                      <a:pt x="2" y="2"/>
                    </a:cubicBezTo>
                    <a:cubicBezTo>
                      <a:pt x="1" y="2"/>
                      <a:pt x="0" y="3"/>
                      <a:pt x="0" y="2"/>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79" name="Freeform 192"/>
              <p:cNvSpPr/>
              <p:nvPr/>
            </p:nvSpPr>
            <p:spPr bwMode="auto">
              <a:xfrm>
                <a:off x="5753100" y="5183188"/>
                <a:ext cx="228600" cy="169863"/>
              </a:xfrm>
              <a:custGeom>
                <a:avLst/>
                <a:gdLst>
                  <a:gd name="T0" fmla="*/ 2 w 19"/>
                  <a:gd name="T1" fmla="*/ 14 h 14"/>
                  <a:gd name="T2" fmla="*/ 0 w 19"/>
                  <a:gd name="T3" fmla="*/ 13 h 14"/>
                  <a:gd name="T4" fmla="*/ 1 w 19"/>
                  <a:gd name="T5" fmla="*/ 8 h 14"/>
                  <a:gd name="T6" fmla="*/ 7 w 19"/>
                  <a:gd name="T7" fmla="*/ 2 h 14"/>
                  <a:gd name="T8" fmla="*/ 12 w 19"/>
                  <a:gd name="T9" fmla="*/ 0 h 14"/>
                  <a:gd name="T10" fmla="*/ 17 w 19"/>
                  <a:gd name="T11" fmla="*/ 0 h 14"/>
                  <a:gd name="T12" fmla="*/ 19 w 19"/>
                  <a:gd name="T13" fmla="*/ 2 h 14"/>
                  <a:gd name="T14" fmla="*/ 8 w 19"/>
                  <a:gd name="T15" fmla="*/ 5 h 14"/>
                  <a:gd name="T16" fmla="*/ 4 w 19"/>
                  <a:gd name="T17" fmla="*/ 9 h 14"/>
                  <a:gd name="T18" fmla="*/ 2 w 19"/>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4">
                    <a:moveTo>
                      <a:pt x="2" y="14"/>
                    </a:moveTo>
                    <a:cubicBezTo>
                      <a:pt x="1" y="14"/>
                      <a:pt x="0" y="13"/>
                      <a:pt x="0" y="13"/>
                    </a:cubicBezTo>
                    <a:cubicBezTo>
                      <a:pt x="0" y="12"/>
                      <a:pt x="0" y="9"/>
                      <a:pt x="1" y="8"/>
                    </a:cubicBezTo>
                    <a:cubicBezTo>
                      <a:pt x="2" y="6"/>
                      <a:pt x="5" y="3"/>
                      <a:pt x="7" y="2"/>
                    </a:cubicBezTo>
                    <a:cubicBezTo>
                      <a:pt x="9" y="1"/>
                      <a:pt x="11" y="0"/>
                      <a:pt x="12" y="0"/>
                    </a:cubicBezTo>
                    <a:cubicBezTo>
                      <a:pt x="14" y="0"/>
                      <a:pt x="15" y="1"/>
                      <a:pt x="17" y="0"/>
                    </a:cubicBezTo>
                    <a:cubicBezTo>
                      <a:pt x="17" y="0"/>
                      <a:pt x="19" y="1"/>
                      <a:pt x="19" y="2"/>
                    </a:cubicBezTo>
                    <a:cubicBezTo>
                      <a:pt x="15" y="3"/>
                      <a:pt x="12" y="3"/>
                      <a:pt x="8" y="5"/>
                    </a:cubicBezTo>
                    <a:cubicBezTo>
                      <a:pt x="7" y="6"/>
                      <a:pt x="5" y="7"/>
                      <a:pt x="4" y="9"/>
                    </a:cubicBezTo>
                    <a:cubicBezTo>
                      <a:pt x="3" y="10"/>
                      <a:pt x="2" y="14"/>
                      <a:pt x="2" y="1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0" name="Freeform 193"/>
              <p:cNvSpPr/>
              <p:nvPr/>
            </p:nvSpPr>
            <p:spPr bwMode="auto">
              <a:xfrm>
                <a:off x="5800725" y="5219701"/>
                <a:ext cx="192088" cy="144463"/>
              </a:xfrm>
              <a:custGeom>
                <a:avLst/>
                <a:gdLst>
                  <a:gd name="T0" fmla="*/ 0 w 16"/>
                  <a:gd name="T1" fmla="*/ 12 h 12"/>
                  <a:gd name="T2" fmla="*/ 9 w 16"/>
                  <a:gd name="T3" fmla="*/ 9 h 12"/>
                  <a:gd name="T4" fmla="*/ 13 w 16"/>
                  <a:gd name="T5" fmla="*/ 5 h 12"/>
                  <a:gd name="T6" fmla="*/ 15 w 16"/>
                  <a:gd name="T7" fmla="*/ 3 h 12"/>
                  <a:gd name="T8" fmla="*/ 15 w 16"/>
                  <a:gd name="T9" fmla="*/ 2 h 12"/>
                  <a:gd name="T10" fmla="*/ 16 w 16"/>
                  <a:gd name="T11" fmla="*/ 0 h 12"/>
                  <a:gd name="T12" fmla="*/ 15 w 16"/>
                  <a:gd name="T13" fmla="*/ 1 h 12"/>
                  <a:gd name="T14" fmla="*/ 14 w 16"/>
                  <a:gd name="T15" fmla="*/ 2 h 12"/>
                  <a:gd name="T16" fmla="*/ 13 w 16"/>
                  <a:gd name="T17" fmla="*/ 3 h 12"/>
                  <a:gd name="T18" fmla="*/ 2 w 16"/>
                  <a:gd name="T19" fmla="*/ 11 h 12"/>
                  <a:gd name="T20" fmla="*/ 0 w 1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0" y="12"/>
                    </a:moveTo>
                    <a:cubicBezTo>
                      <a:pt x="2" y="12"/>
                      <a:pt x="7" y="10"/>
                      <a:pt x="9" y="9"/>
                    </a:cubicBezTo>
                    <a:cubicBezTo>
                      <a:pt x="11" y="8"/>
                      <a:pt x="12" y="6"/>
                      <a:pt x="13" y="5"/>
                    </a:cubicBezTo>
                    <a:cubicBezTo>
                      <a:pt x="14" y="4"/>
                      <a:pt x="14" y="4"/>
                      <a:pt x="15" y="3"/>
                    </a:cubicBezTo>
                    <a:cubicBezTo>
                      <a:pt x="15" y="2"/>
                      <a:pt x="15" y="2"/>
                      <a:pt x="15" y="2"/>
                    </a:cubicBezTo>
                    <a:cubicBezTo>
                      <a:pt x="15" y="1"/>
                      <a:pt x="15" y="1"/>
                      <a:pt x="16" y="0"/>
                    </a:cubicBezTo>
                    <a:cubicBezTo>
                      <a:pt x="15" y="1"/>
                      <a:pt x="15" y="1"/>
                      <a:pt x="15" y="1"/>
                    </a:cubicBezTo>
                    <a:cubicBezTo>
                      <a:pt x="14" y="1"/>
                      <a:pt x="14" y="1"/>
                      <a:pt x="14" y="2"/>
                    </a:cubicBezTo>
                    <a:cubicBezTo>
                      <a:pt x="14" y="2"/>
                      <a:pt x="13" y="2"/>
                      <a:pt x="13" y="3"/>
                    </a:cubicBezTo>
                    <a:cubicBezTo>
                      <a:pt x="9" y="9"/>
                      <a:pt x="6" y="10"/>
                      <a:pt x="2" y="11"/>
                    </a:cubicBezTo>
                    <a:lnTo>
                      <a:pt x="0" y="12"/>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1" name="Freeform 194"/>
              <p:cNvSpPr/>
              <p:nvPr/>
            </p:nvSpPr>
            <p:spPr bwMode="auto">
              <a:xfrm>
                <a:off x="5837238" y="5256213"/>
                <a:ext cx="47625" cy="36513"/>
              </a:xfrm>
              <a:custGeom>
                <a:avLst/>
                <a:gdLst>
                  <a:gd name="T0" fmla="*/ 0 w 4"/>
                  <a:gd name="T1" fmla="*/ 2 h 3"/>
                  <a:gd name="T2" fmla="*/ 2 w 4"/>
                  <a:gd name="T3" fmla="*/ 0 h 3"/>
                  <a:gd name="T4" fmla="*/ 3 w 4"/>
                  <a:gd name="T5" fmla="*/ 0 h 3"/>
                  <a:gd name="T6" fmla="*/ 3 w 4"/>
                  <a:gd name="T7" fmla="*/ 3 h 3"/>
                  <a:gd name="T8" fmla="*/ 1 w 4"/>
                  <a:gd name="T9" fmla="*/ 3 h 3"/>
                  <a:gd name="T10" fmla="*/ 0 w 4"/>
                  <a:gd name="T11" fmla="*/ 2 h 3"/>
                </a:gdLst>
                <a:ahLst/>
                <a:cxnLst>
                  <a:cxn ang="0">
                    <a:pos x="T0" y="T1"/>
                  </a:cxn>
                  <a:cxn ang="0">
                    <a:pos x="T2" y="T3"/>
                  </a:cxn>
                  <a:cxn ang="0">
                    <a:pos x="T4" y="T5"/>
                  </a:cxn>
                  <a:cxn ang="0">
                    <a:pos x="T6" y="T7"/>
                  </a:cxn>
                  <a:cxn ang="0">
                    <a:pos x="T8" y="T9"/>
                  </a:cxn>
                  <a:cxn ang="0">
                    <a:pos x="T10" y="T11"/>
                  </a:cxn>
                </a:cxnLst>
                <a:rect l="0" t="0" r="r" b="b"/>
                <a:pathLst>
                  <a:path w="4" h="3">
                    <a:moveTo>
                      <a:pt x="0" y="2"/>
                    </a:moveTo>
                    <a:cubicBezTo>
                      <a:pt x="0" y="1"/>
                      <a:pt x="1" y="0"/>
                      <a:pt x="2" y="0"/>
                    </a:cubicBezTo>
                    <a:cubicBezTo>
                      <a:pt x="2" y="0"/>
                      <a:pt x="3" y="0"/>
                      <a:pt x="3" y="0"/>
                    </a:cubicBezTo>
                    <a:cubicBezTo>
                      <a:pt x="3" y="1"/>
                      <a:pt x="4" y="2"/>
                      <a:pt x="3" y="3"/>
                    </a:cubicBezTo>
                    <a:cubicBezTo>
                      <a:pt x="2" y="3"/>
                      <a:pt x="1" y="3"/>
                      <a:pt x="1" y="3"/>
                    </a:cubicBezTo>
                    <a:cubicBezTo>
                      <a:pt x="0" y="3"/>
                      <a:pt x="0" y="2"/>
                      <a:pt x="0" y="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2" name="Freeform 195"/>
              <p:cNvSpPr/>
              <p:nvPr/>
            </p:nvSpPr>
            <p:spPr bwMode="auto">
              <a:xfrm>
                <a:off x="5572125" y="5172076"/>
                <a:ext cx="120650" cy="204788"/>
              </a:xfrm>
              <a:custGeom>
                <a:avLst/>
                <a:gdLst>
                  <a:gd name="T0" fmla="*/ 0 w 10"/>
                  <a:gd name="T1" fmla="*/ 15 h 17"/>
                  <a:gd name="T2" fmla="*/ 2 w 10"/>
                  <a:gd name="T3" fmla="*/ 15 h 17"/>
                  <a:gd name="T4" fmla="*/ 4 w 10"/>
                  <a:gd name="T5" fmla="*/ 13 h 17"/>
                  <a:gd name="T6" fmla="*/ 5 w 10"/>
                  <a:gd name="T7" fmla="*/ 13 h 17"/>
                  <a:gd name="T8" fmla="*/ 6 w 10"/>
                  <a:gd name="T9" fmla="*/ 17 h 17"/>
                  <a:gd name="T10" fmla="*/ 9 w 10"/>
                  <a:gd name="T11" fmla="*/ 9 h 17"/>
                  <a:gd name="T12" fmla="*/ 10 w 10"/>
                  <a:gd name="T13" fmla="*/ 5 h 17"/>
                  <a:gd name="T14" fmla="*/ 10 w 10"/>
                  <a:gd name="T15" fmla="*/ 5 h 17"/>
                  <a:gd name="T16" fmla="*/ 9 w 10"/>
                  <a:gd name="T17" fmla="*/ 3 h 17"/>
                  <a:gd name="T18" fmla="*/ 9 w 10"/>
                  <a:gd name="T19" fmla="*/ 0 h 17"/>
                  <a:gd name="T20" fmla="*/ 7 w 10"/>
                  <a:gd name="T21" fmla="*/ 1 h 17"/>
                  <a:gd name="T22" fmla="*/ 7 w 10"/>
                  <a:gd name="T23" fmla="*/ 3 h 17"/>
                  <a:gd name="T24" fmla="*/ 5 w 10"/>
                  <a:gd name="T25" fmla="*/ 7 h 17"/>
                  <a:gd name="T26" fmla="*/ 3 w 10"/>
                  <a:gd name="T27" fmla="*/ 12 h 17"/>
                  <a:gd name="T28" fmla="*/ 0 w 10"/>
                  <a:gd name="T29"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7">
                    <a:moveTo>
                      <a:pt x="0" y="15"/>
                    </a:moveTo>
                    <a:cubicBezTo>
                      <a:pt x="1" y="15"/>
                      <a:pt x="2" y="15"/>
                      <a:pt x="2" y="15"/>
                    </a:cubicBezTo>
                    <a:cubicBezTo>
                      <a:pt x="3" y="14"/>
                      <a:pt x="4" y="14"/>
                      <a:pt x="4" y="13"/>
                    </a:cubicBezTo>
                    <a:cubicBezTo>
                      <a:pt x="4" y="13"/>
                      <a:pt x="5" y="13"/>
                      <a:pt x="5" y="13"/>
                    </a:cubicBezTo>
                    <a:cubicBezTo>
                      <a:pt x="5" y="14"/>
                      <a:pt x="6" y="15"/>
                      <a:pt x="6" y="17"/>
                    </a:cubicBezTo>
                    <a:cubicBezTo>
                      <a:pt x="8" y="15"/>
                      <a:pt x="9" y="12"/>
                      <a:pt x="9" y="9"/>
                    </a:cubicBezTo>
                    <a:cubicBezTo>
                      <a:pt x="10" y="8"/>
                      <a:pt x="10" y="6"/>
                      <a:pt x="10" y="5"/>
                    </a:cubicBezTo>
                    <a:cubicBezTo>
                      <a:pt x="10" y="5"/>
                      <a:pt x="10" y="5"/>
                      <a:pt x="10" y="5"/>
                    </a:cubicBezTo>
                    <a:cubicBezTo>
                      <a:pt x="10" y="4"/>
                      <a:pt x="10" y="3"/>
                      <a:pt x="9" y="3"/>
                    </a:cubicBezTo>
                    <a:cubicBezTo>
                      <a:pt x="9" y="2"/>
                      <a:pt x="9" y="1"/>
                      <a:pt x="9" y="0"/>
                    </a:cubicBezTo>
                    <a:cubicBezTo>
                      <a:pt x="8" y="0"/>
                      <a:pt x="8" y="0"/>
                      <a:pt x="7" y="1"/>
                    </a:cubicBezTo>
                    <a:cubicBezTo>
                      <a:pt x="7" y="1"/>
                      <a:pt x="7" y="2"/>
                      <a:pt x="7" y="3"/>
                    </a:cubicBezTo>
                    <a:cubicBezTo>
                      <a:pt x="6" y="4"/>
                      <a:pt x="6" y="5"/>
                      <a:pt x="5" y="7"/>
                    </a:cubicBezTo>
                    <a:cubicBezTo>
                      <a:pt x="5" y="9"/>
                      <a:pt x="4" y="10"/>
                      <a:pt x="3" y="12"/>
                    </a:cubicBezTo>
                    <a:cubicBezTo>
                      <a:pt x="2" y="13"/>
                      <a:pt x="1" y="14"/>
                      <a:pt x="0" y="1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3" name="Freeform 196"/>
              <p:cNvSpPr/>
              <p:nvPr/>
            </p:nvSpPr>
            <p:spPr bwMode="auto">
              <a:xfrm>
                <a:off x="5511800" y="5027613"/>
                <a:ext cx="157163" cy="155575"/>
              </a:xfrm>
              <a:custGeom>
                <a:avLst/>
                <a:gdLst>
                  <a:gd name="T0" fmla="*/ 6 w 13"/>
                  <a:gd name="T1" fmla="*/ 13 h 13"/>
                  <a:gd name="T2" fmla="*/ 13 w 13"/>
                  <a:gd name="T3" fmla="*/ 11 h 13"/>
                  <a:gd name="T4" fmla="*/ 13 w 13"/>
                  <a:gd name="T5" fmla="*/ 8 h 13"/>
                  <a:gd name="T6" fmla="*/ 13 w 13"/>
                  <a:gd name="T7" fmla="*/ 6 h 13"/>
                  <a:gd name="T8" fmla="*/ 13 w 13"/>
                  <a:gd name="T9" fmla="*/ 5 h 13"/>
                  <a:gd name="T10" fmla="*/ 10 w 13"/>
                  <a:gd name="T11" fmla="*/ 0 h 13"/>
                  <a:gd name="T12" fmla="*/ 10 w 13"/>
                  <a:gd name="T13" fmla="*/ 0 h 13"/>
                  <a:gd name="T14" fmla="*/ 9 w 13"/>
                  <a:gd name="T15" fmla="*/ 0 h 13"/>
                  <a:gd name="T16" fmla="*/ 8 w 13"/>
                  <a:gd name="T17" fmla="*/ 0 h 13"/>
                  <a:gd name="T18" fmla="*/ 5 w 13"/>
                  <a:gd name="T19" fmla="*/ 1 h 13"/>
                  <a:gd name="T20" fmla="*/ 1 w 13"/>
                  <a:gd name="T21" fmla="*/ 1 h 13"/>
                  <a:gd name="T22" fmla="*/ 0 w 13"/>
                  <a:gd name="T23" fmla="*/ 0 h 13"/>
                  <a:gd name="T24" fmla="*/ 1 w 13"/>
                  <a:gd name="T25" fmla="*/ 3 h 13"/>
                  <a:gd name="T26" fmla="*/ 3 w 13"/>
                  <a:gd name="T27" fmla="*/ 5 h 13"/>
                  <a:gd name="T28" fmla="*/ 3 w 13"/>
                  <a:gd name="T29" fmla="*/ 5 h 13"/>
                  <a:gd name="T30" fmla="*/ 2 w 13"/>
                  <a:gd name="T31" fmla="*/ 6 h 13"/>
                  <a:gd name="T32" fmla="*/ 3 w 13"/>
                  <a:gd name="T33" fmla="*/ 7 h 13"/>
                  <a:gd name="T34" fmla="*/ 3 w 13"/>
                  <a:gd name="T35" fmla="*/ 7 h 13"/>
                  <a:gd name="T36" fmla="*/ 6 w 13"/>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 h="13">
                    <a:moveTo>
                      <a:pt x="6" y="13"/>
                    </a:moveTo>
                    <a:cubicBezTo>
                      <a:pt x="8" y="13"/>
                      <a:pt x="11" y="12"/>
                      <a:pt x="13" y="11"/>
                    </a:cubicBezTo>
                    <a:cubicBezTo>
                      <a:pt x="13" y="10"/>
                      <a:pt x="13" y="9"/>
                      <a:pt x="13" y="8"/>
                    </a:cubicBezTo>
                    <a:cubicBezTo>
                      <a:pt x="13" y="8"/>
                      <a:pt x="13" y="7"/>
                      <a:pt x="13" y="6"/>
                    </a:cubicBezTo>
                    <a:cubicBezTo>
                      <a:pt x="13" y="6"/>
                      <a:pt x="13" y="5"/>
                      <a:pt x="13" y="5"/>
                    </a:cubicBezTo>
                    <a:cubicBezTo>
                      <a:pt x="12" y="4"/>
                      <a:pt x="10" y="2"/>
                      <a:pt x="10" y="0"/>
                    </a:cubicBezTo>
                    <a:cubicBezTo>
                      <a:pt x="10" y="0"/>
                      <a:pt x="10" y="0"/>
                      <a:pt x="10" y="0"/>
                    </a:cubicBezTo>
                    <a:cubicBezTo>
                      <a:pt x="10" y="0"/>
                      <a:pt x="10" y="0"/>
                      <a:pt x="9" y="0"/>
                    </a:cubicBezTo>
                    <a:cubicBezTo>
                      <a:pt x="9" y="0"/>
                      <a:pt x="8" y="0"/>
                      <a:pt x="8" y="0"/>
                    </a:cubicBezTo>
                    <a:cubicBezTo>
                      <a:pt x="7" y="1"/>
                      <a:pt x="6" y="1"/>
                      <a:pt x="5" y="1"/>
                    </a:cubicBezTo>
                    <a:cubicBezTo>
                      <a:pt x="4" y="1"/>
                      <a:pt x="3" y="1"/>
                      <a:pt x="1" y="1"/>
                    </a:cubicBezTo>
                    <a:cubicBezTo>
                      <a:pt x="1" y="1"/>
                      <a:pt x="0" y="1"/>
                      <a:pt x="0" y="0"/>
                    </a:cubicBezTo>
                    <a:cubicBezTo>
                      <a:pt x="0" y="1"/>
                      <a:pt x="0" y="2"/>
                      <a:pt x="1" y="3"/>
                    </a:cubicBezTo>
                    <a:cubicBezTo>
                      <a:pt x="1" y="4"/>
                      <a:pt x="2" y="4"/>
                      <a:pt x="3" y="5"/>
                    </a:cubicBezTo>
                    <a:cubicBezTo>
                      <a:pt x="3" y="5"/>
                      <a:pt x="3" y="5"/>
                      <a:pt x="3" y="5"/>
                    </a:cubicBezTo>
                    <a:cubicBezTo>
                      <a:pt x="3" y="5"/>
                      <a:pt x="2" y="6"/>
                      <a:pt x="2" y="6"/>
                    </a:cubicBezTo>
                    <a:cubicBezTo>
                      <a:pt x="2" y="6"/>
                      <a:pt x="3" y="7"/>
                      <a:pt x="3" y="7"/>
                    </a:cubicBezTo>
                    <a:cubicBezTo>
                      <a:pt x="3" y="7"/>
                      <a:pt x="3" y="7"/>
                      <a:pt x="3" y="7"/>
                    </a:cubicBezTo>
                    <a:cubicBezTo>
                      <a:pt x="1" y="9"/>
                      <a:pt x="4" y="12"/>
                      <a:pt x="6" y="1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4" name="Freeform 197"/>
              <p:cNvSpPr/>
              <p:nvPr/>
            </p:nvSpPr>
            <p:spPr bwMode="auto">
              <a:xfrm>
                <a:off x="6919913" y="4751388"/>
                <a:ext cx="469900" cy="396875"/>
              </a:xfrm>
              <a:custGeom>
                <a:avLst/>
                <a:gdLst>
                  <a:gd name="T0" fmla="*/ 18 w 39"/>
                  <a:gd name="T1" fmla="*/ 14 h 33"/>
                  <a:gd name="T2" fmla="*/ 10 w 39"/>
                  <a:gd name="T3" fmla="*/ 7 h 33"/>
                  <a:gd name="T4" fmla="*/ 16 w 39"/>
                  <a:gd name="T5" fmla="*/ 31 h 33"/>
                  <a:gd name="T6" fmla="*/ 18 w 39"/>
                  <a:gd name="T7" fmla="*/ 14 h 33"/>
                </a:gdLst>
                <a:ahLst/>
                <a:cxnLst>
                  <a:cxn ang="0">
                    <a:pos x="T0" y="T1"/>
                  </a:cxn>
                  <a:cxn ang="0">
                    <a:pos x="T2" y="T3"/>
                  </a:cxn>
                  <a:cxn ang="0">
                    <a:pos x="T4" y="T5"/>
                  </a:cxn>
                  <a:cxn ang="0">
                    <a:pos x="T6" y="T7"/>
                  </a:cxn>
                </a:cxnLst>
                <a:rect l="0" t="0" r="r" b="b"/>
                <a:pathLst>
                  <a:path w="39" h="33">
                    <a:moveTo>
                      <a:pt x="18" y="14"/>
                    </a:moveTo>
                    <a:cubicBezTo>
                      <a:pt x="18" y="14"/>
                      <a:pt x="16" y="7"/>
                      <a:pt x="10" y="7"/>
                    </a:cubicBezTo>
                    <a:cubicBezTo>
                      <a:pt x="0" y="8"/>
                      <a:pt x="13" y="33"/>
                      <a:pt x="16" y="31"/>
                    </a:cubicBezTo>
                    <a:cubicBezTo>
                      <a:pt x="39" y="16"/>
                      <a:pt x="23" y="0"/>
                      <a:pt x="18" y="1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5" name="Freeform 198"/>
              <p:cNvSpPr/>
              <p:nvPr/>
            </p:nvSpPr>
            <p:spPr bwMode="auto">
              <a:xfrm>
                <a:off x="5259388" y="4618038"/>
                <a:ext cx="300038" cy="625475"/>
              </a:xfrm>
              <a:custGeom>
                <a:avLst/>
                <a:gdLst>
                  <a:gd name="T0" fmla="*/ 14 w 25"/>
                  <a:gd name="T1" fmla="*/ 47 h 52"/>
                  <a:gd name="T2" fmla="*/ 15 w 25"/>
                  <a:gd name="T3" fmla="*/ 50 h 52"/>
                  <a:gd name="T4" fmla="*/ 13 w 25"/>
                  <a:gd name="T5" fmla="*/ 49 h 52"/>
                  <a:gd name="T6" fmla="*/ 13 w 25"/>
                  <a:gd name="T7" fmla="*/ 44 h 52"/>
                  <a:gd name="T8" fmla="*/ 12 w 25"/>
                  <a:gd name="T9" fmla="*/ 36 h 52"/>
                  <a:gd name="T10" fmla="*/ 11 w 25"/>
                  <a:gd name="T11" fmla="*/ 42 h 52"/>
                  <a:gd name="T12" fmla="*/ 11 w 25"/>
                  <a:gd name="T13" fmla="*/ 45 h 52"/>
                  <a:gd name="T14" fmla="*/ 11 w 25"/>
                  <a:gd name="T15" fmla="*/ 52 h 52"/>
                  <a:gd name="T16" fmla="*/ 10 w 25"/>
                  <a:gd name="T17" fmla="*/ 48 h 52"/>
                  <a:gd name="T18" fmla="*/ 10 w 25"/>
                  <a:gd name="T19" fmla="*/ 44 h 52"/>
                  <a:gd name="T20" fmla="*/ 8 w 25"/>
                  <a:gd name="T21" fmla="*/ 36 h 52"/>
                  <a:gd name="T22" fmla="*/ 7 w 25"/>
                  <a:gd name="T23" fmla="*/ 46 h 52"/>
                  <a:gd name="T24" fmla="*/ 6 w 25"/>
                  <a:gd name="T25" fmla="*/ 48 h 52"/>
                  <a:gd name="T26" fmla="*/ 6 w 25"/>
                  <a:gd name="T27" fmla="*/ 45 h 52"/>
                  <a:gd name="T28" fmla="*/ 6 w 25"/>
                  <a:gd name="T29" fmla="*/ 36 h 52"/>
                  <a:gd name="T30" fmla="*/ 5 w 25"/>
                  <a:gd name="T31" fmla="*/ 36 h 52"/>
                  <a:gd name="T32" fmla="*/ 2 w 25"/>
                  <a:gd name="T33" fmla="*/ 43 h 52"/>
                  <a:gd name="T34" fmla="*/ 2 w 25"/>
                  <a:gd name="T35" fmla="*/ 49 h 52"/>
                  <a:gd name="T36" fmla="*/ 0 w 25"/>
                  <a:gd name="T37" fmla="*/ 49 h 52"/>
                  <a:gd name="T38" fmla="*/ 0 w 25"/>
                  <a:gd name="T39" fmla="*/ 47 h 52"/>
                  <a:gd name="T40" fmla="*/ 1 w 25"/>
                  <a:gd name="T41" fmla="*/ 36 h 52"/>
                  <a:gd name="T42" fmla="*/ 1 w 25"/>
                  <a:gd name="T43" fmla="*/ 29 h 52"/>
                  <a:gd name="T44" fmla="*/ 5 w 25"/>
                  <a:gd name="T45" fmla="*/ 24 h 52"/>
                  <a:gd name="T46" fmla="*/ 9 w 25"/>
                  <a:gd name="T47" fmla="*/ 21 h 52"/>
                  <a:gd name="T48" fmla="*/ 9 w 25"/>
                  <a:gd name="T49" fmla="*/ 17 h 52"/>
                  <a:gd name="T50" fmla="*/ 6 w 25"/>
                  <a:gd name="T51" fmla="*/ 14 h 52"/>
                  <a:gd name="T52" fmla="*/ 10 w 25"/>
                  <a:gd name="T53" fmla="*/ 15 h 52"/>
                  <a:gd name="T54" fmla="*/ 5 w 25"/>
                  <a:gd name="T55" fmla="*/ 13 h 52"/>
                  <a:gd name="T56" fmla="*/ 2 w 25"/>
                  <a:gd name="T57" fmla="*/ 8 h 52"/>
                  <a:gd name="T58" fmla="*/ 1 w 25"/>
                  <a:gd name="T59" fmla="*/ 4 h 52"/>
                  <a:gd name="T60" fmla="*/ 2 w 25"/>
                  <a:gd name="T61" fmla="*/ 2 h 52"/>
                  <a:gd name="T62" fmla="*/ 1 w 25"/>
                  <a:gd name="T63" fmla="*/ 6 h 52"/>
                  <a:gd name="T64" fmla="*/ 3 w 25"/>
                  <a:gd name="T65" fmla="*/ 4 h 52"/>
                  <a:gd name="T66" fmla="*/ 2 w 25"/>
                  <a:gd name="T67" fmla="*/ 6 h 52"/>
                  <a:gd name="T68" fmla="*/ 4 w 25"/>
                  <a:gd name="T69" fmla="*/ 5 h 52"/>
                  <a:gd name="T70" fmla="*/ 3 w 25"/>
                  <a:gd name="T71" fmla="*/ 7 h 52"/>
                  <a:gd name="T72" fmla="*/ 5 w 25"/>
                  <a:gd name="T73" fmla="*/ 4 h 52"/>
                  <a:gd name="T74" fmla="*/ 7 w 25"/>
                  <a:gd name="T75" fmla="*/ 2 h 52"/>
                  <a:gd name="T76" fmla="*/ 3 w 25"/>
                  <a:gd name="T77" fmla="*/ 9 h 52"/>
                  <a:gd name="T78" fmla="*/ 8 w 25"/>
                  <a:gd name="T79" fmla="*/ 13 h 52"/>
                  <a:gd name="T80" fmla="*/ 9 w 25"/>
                  <a:gd name="T81" fmla="*/ 13 h 52"/>
                  <a:gd name="T82" fmla="*/ 11 w 25"/>
                  <a:gd name="T83" fmla="*/ 14 h 52"/>
                  <a:gd name="T84" fmla="*/ 14 w 25"/>
                  <a:gd name="T85" fmla="*/ 14 h 52"/>
                  <a:gd name="T86" fmla="*/ 17 w 25"/>
                  <a:gd name="T87" fmla="*/ 9 h 52"/>
                  <a:gd name="T88" fmla="*/ 17 w 25"/>
                  <a:gd name="T89" fmla="*/ 11 h 52"/>
                  <a:gd name="T90" fmla="*/ 17 w 25"/>
                  <a:gd name="T91" fmla="*/ 13 h 52"/>
                  <a:gd name="T92" fmla="*/ 21 w 25"/>
                  <a:gd name="T93" fmla="*/ 7 h 52"/>
                  <a:gd name="T94" fmla="*/ 19 w 25"/>
                  <a:gd name="T95" fmla="*/ 1 h 52"/>
                  <a:gd name="T96" fmla="*/ 22 w 25"/>
                  <a:gd name="T97" fmla="*/ 7 h 52"/>
                  <a:gd name="T98" fmla="*/ 22 w 25"/>
                  <a:gd name="T99" fmla="*/ 5 h 52"/>
                  <a:gd name="T100" fmla="*/ 23 w 25"/>
                  <a:gd name="T101" fmla="*/ 6 h 52"/>
                  <a:gd name="T102" fmla="*/ 24 w 25"/>
                  <a:gd name="T103" fmla="*/ 5 h 52"/>
                  <a:gd name="T104" fmla="*/ 24 w 25"/>
                  <a:gd name="T105" fmla="*/ 2 h 52"/>
                  <a:gd name="T106" fmla="*/ 25 w 25"/>
                  <a:gd name="T107" fmla="*/ 5 h 52"/>
                  <a:gd name="T108" fmla="*/ 23 w 25"/>
                  <a:gd name="T109" fmla="*/ 8 h 52"/>
                  <a:gd name="T110" fmla="*/ 17 w 25"/>
                  <a:gd name="T111" fmla="*/ 14 h 52"/>
                  <a:gd name="T112" fmla="*/ 19 w 25"/>
                  <a:gd name="T113" fmla="*/ 15 h 52"/>
                  <a:gd name="T114" fmla="*/ 16 w 25"/>
                  <a:gd name="T115" fmla="*/ 17 h 52"/>
                  <a:gd name="T116" fmla="*/ 16 w 25"/>
                  <a:gd name="T117" fmla="*/ 22 h 52"/>
                  <a:gd name="T118" fmla="*/ 17 w 25"/>
                  <a:gd name="T119" fmla="*/ 30 h 52"/>
                  <a:gd name="T120" fmla="*/ 15 w 25"/>
                  <a:gd name="T121" fmla="*/ 35 h 52"/>
                  <a:gd name="T122" fmla="*/ 14 w 25"/>
                  <a:gd name="T123"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 h="52">
                    <a:moveTo>
                      <a:pt x="14" y="45"/>
                    </a:moveTo>
                    <a:cubicBezTo>
                      <a:pt x="14" y="45"/>
                      <a:pt x="14" y="47"/>
                      <a:pt x="14" y="47"/>
                    </a:cubicBezTo>
                    <a:cubicBezTo>
                      <a:pt x="14" y="48"/>
                      <a:pt x="14" y="49"/>
                      <a:pt x="14" y="49"/>
                    </a:cubicBezTo>
                    <a:cubicBezTo>
                      <a:pt x="15" y="50"/>
                      <a:pt x="15" y="50"/>
                      <a:pt x="15" y="50"/>
                    </a:cubicBezTo>
                    <a:cubicBezTo>
                      <a:pt x="14" y="50"/>
                      <a:pt x="13" y="50"/>
                      <a:pt x="13" y="50"/>
                    </a:cubicBezTo>
                    <a:cubicBezTo>
                      <a:pt x="13" y="50"/>
                      <a:pt x="13" y="50"/>
                      <a:pt x="13" y="49"/>
                    </a:cubicBezTo>
                    <a:cubicBezTo>
                      <a:pt x="13" y="49"/>
                      <a:pt x="13" y="48"/>
                      <a:pt x="13" y="47"/>
                    </a:cubicBezTo>
                    <a:cubicBezTo>
                      <a:pt x="13" y="46"/>
                      <a:pt x="13" y="45"/>
                      <a:pt x="13" y="44"/>
                    </a:cubicBezTo>
                    <a:cubicBezTo>
                      <a:pt x="13" y="44"/>
                      <a:pt x="12" y="43"/>
                      <a:pt x="12" y="41"/>
                    </a:cubicBezTo>
                    <a:cubicBezTo>
                      <a:pt x="12" y="40"/>
                      <a:pt x="12" y="37"/>
                      <a:pt x="12" y="36"/>
                    </a:cubicBezTo>
                    <a:cubicBezTo>
                      <a:pt x="12" y="36"/>
                      <a:pt x="11" y="35"/>
                      <a:pt x="11" y="36"/>
                    </a:cubicBezTo>
                    <a:cubicBezTo>
                      <a:pt x="11" y="36"/>
                      <a:pt x="11" y="42"/>
                      <a:pt x="11" y="42"/>
                    </a:cubicBezTo>
                    <a:cubicBezTo>
                      <a:pt x="11" y="42"/>
                      <a:pt x="12" y="43"/>
                      <a:pt x="12" y="43"/>
                    </a:cubicBezTo>
                    <a:cubicBezTo>
                      <a:pt x="12" y="43"/>
                      <a:pt x="11" y="45"/>
                      <a:pt x="11" y="45"/>
                    </a:cubicBezTo>
                    <a:cubicBezTo>
                      <a:pt x="11" y="45"/>
                      <a:pt x="11" y="50"/>
                      <a:pt x="11" y="50"/>
                    </a:cubicBezTo>
                    <a:cubicBezTo>
                      <a:pt x="11" y="50"/>
                      <a:pt x="13" y="52"/>
                      <a:pt x="11" y="52"/>
                    </a:cubicBezTo>
                    <a:cubicBezTo>
                      <a:pt x="10" y="52"/>
                      <a:pt x="10" y="52"/>
                      <a:pt x="10" y="51"/>
                    </a:cubicBezTo>
                    <a:cubicBezTo>
                      <a:pt x="10" y="50"/>
                      <a:pt x="10" y="48"/>
                      <a:pt x="10" y="48"/>
                    </a:cubicBezTo>
                    <a:cubicBezTo>
                      <a:pt x="10" y="47"/>
                      <a:pt x="10" y="45"/>
                      <a:pt x="10" y="45"/>
                    </a:cubicBezTo>
                    <a:cubicBezTo>
                      <a:pt x="10" y="45"/>
                      <a:pt x="10" y="45"/>
                      <a:pt x="10" y="44"/>
                    </a:cubicBezTo>
                    <a:cubicBezTo>
                      <a:pt x="10" y="42"/>
                      <a:pt x="10" y="41"/>
                      <a:pt x="9" y="38"/>
                    </a:cubicBezTo>
                    <a:cubicBezTo>
                      <a:pt x="9" y="37"/>
                      <a:pt x="9" y="36"/>
                      <a:pt x="8" y="36"/>
                    </a:cubicBezTo>
                    <a:cubicBezTo>
                      <a:pt x="8" y="36"/>
                      <a:pt x="7" y="44"/>
                      <a:pt x="7" y="44"/>
                    </a:cubicBezTo>
                    <a:cubicBezTo>
                      <a:pt x="7" y="45"/>
                      <a:pt x="7" y="46"/>
                      <a:pt x="7" y="46"/>
                    </a:cubicBezTo>
                    <a:cubicBezTo>
                      <a:pt x="8" y="47"/>
                      <a:pt x="8" y="47"/>
                      <a:pt x="8" y="48"/>
                    </a:cubicBezTo>
                    <a:cubicBezTo>
                      <a:pt x="7" y="48"/>
                      <a:pt x="7" y="48"/>
                      <a:pt x="6" y="48"/>
                    </a:cubicBezTo>
                    <a:cubicBezTo>
                      <a:pt x="5" y="48"/>
                      <a:pt x="6" y="48"/>
                      <a:pt x="6" y="47"/>
                    </a:cubicBezTo>
                    <a:cubicBezTo>
                      <a:pt x="6" y="46"/>
                      <a:pt x="6" y="47"/>
                      <a:pt x="6" y="45"/>
                    </a:cubicBezTo>
                    <a:cubicBezTo>
                      <a:pt x="6" y="45"/>
                      <a:pt x="6" y="45"/>
                      <a:pt x="6" y="44"/>
                    </a:cubicBezTo>
                    <a:cubicBezTo>
                      <a:pt x="6" y="42"/>
                      <a:pt x="6" y="38"/>
                      <a:pt x="6" y="36"/>
                    </a:cubicBezTo>
                    <a:cubicBezTo>
                      <a:pt x="6" y="36"/>
                      <a:pt x="6" y="36"/>
                      <a:pt x="5" y="36"/>
                    </a:cubicBezTo>
                    <a:cubicBezTo>
                      <a:pt x="5" y="36"/>
                      <a:pt x="5" y="36"/>
                      <a:pt x="5" y="36"/>
                    </a:cubicBezTo>
                    <a:cubicBezTo>
                      <a:pt x="4" y="38"/>
                      <a:pt x="3" y="39"/>
                      <a:pt x="3" y="41"/>
                    </a:cubicBezTo>
                    <a:cubicBezTo>
                      <a:pt x="3" y="41"/>
                      <a:pt x="2" y="43"/>
                      <a:pt x="2" y="43"/>
                    </a:cubicBezTo>
                    <a:cubicBezTo>
                      <a:pt x="2" y="43"/>
                      <a:pt x="1" y="47"/>
                      <a:pt x="2" y="48"/>
                    </a:cubicBezTo>
                    <a:cubicBezTo>
                      <a:pt x="2" y="48"/>
                      <a:pt x="2" y="48"/>
                      <a:pt x="2" y="49"/>
                    </a:cubicBezTo>
                    <a:cubicBezTo>
                      <a:pt x="2" y="49"/>
                      <a:pt x="2" y="49"/>
                      <a:pt x="1" y="49"/>
                    </a:cubicBezTo>
                    <a:cubicBezTo>
                      <a:pt x="1" y="50"/>
                      <a:pt x="0" y="49"/>
                      <a:pt x="0" y="49"/>
                    </a:cubicBezTo>
                    <a:cubicBezTo>
                      <a:pt x="0" y="49"/>
                      <a:pt x="0" y="49"/>
                      <a:pt x="0" y="49"/>
                    </a:cubicBezTo>
                    <a:cubicBezTo>
                      <a:pt x="0" y="48"/>
                      <a:pt x="0" y="48"/>
                      <a:pt x="0" y="47"/>
                    </a:cubicBezTo>
                    <a:cubicBezTo>
                      <a:pt x="0" y="46"/>
                      <a:pt x="1" y="42"/>
                      <a:pt x="1" y="42"/>
                    </a:cubicBezTo>
                    <a:cubicBezTo>
                      <a:pt x="1" y="42"/>
                      <a:pt x="2" y="38"/>
                      <a:pt x="1" y="36"/>
                    </a:cubicBezTo>
                    <a:cubicBezTo>
                      <a:pt x="1" y="35"/>
                      <a:pt x="1" y="34"/>
                      <a:pt x="1" y="33"/>
                    </a:cubicBezTo>
                    <a:cubicBezTo>
                      <a:pt x="1" y="32"/>
                      <a:pt x="1" y="31"/>
                      <a:pt x="1" y="29"/>
                    </a:cubicBezTo>
                    <a:cubicBezTo>
                      <a:pt x="1" y="28"/>
                      <a:pt x="0" y="27"/>
                      <a:pt x="2" y="26"/>
                    </a:cubicBezTo>
                    <a:cubicBezTo>
                      <a:pt x="3" y="24"/>
                      <a:pt x="4" y="24"/>
                      <a:pt x="5" y="24"/>
                    </a:cubicBezTo>
                    <a:cubicBezTo>
                      <a:pt x="5" y="23"/>
                      <a:pt x="8" y="23"/>
                      <a:pt x="9" y="23"/>
                    </a:cubicBezTo>
                    <a:cubicBezTo>
                      <a:pt x="9" y="23"/>
                      <a:pt x="9" y="22"/>
                      <a:pt x="9" y="21"/>
                    </a:cubicBezTo>
                    <a:cubicBezTo>
                      <a:pt x="9" y="21"/>
                      <a:pt x="10" y="19"/>
                      <a:pt x="10" y="19"/>
                    </a:cubicBezTo>
                    <a:cubicBezTo>
                      <a:pt x="10" y="18"/>
                      <a:pt x="9" y="18"/>
                      <a:pt x="9" y="17"/>
                    </a:cubicBezTo>
                    <a:cubicBezTo>
                      <a:pt x="9" y="17"/>
                      <a:pt x="9" y="17"/>
                      <a:pt x="8" y="17"/>
                    </a:cubicBezTo>
                    <a:cubicBezTo>
                      <a:pt x="7" y="17"/>
                      <a:pt x="6" y="16"/>
                      <a:pt x="6" y="14"/>
                    </a:cubicBezTo>
                    <a:cubicBezTo>
                      <a:pt x="6" y="14"/>
                      <a:pt x="6" y="14"/>
                      <a:pt x="6" y="14"/>
                    </a:cubicBezTo>
                    <a:cubicBezTo>
                      <a:pt x="6" y="14"/>
                      <a:pt x="8" y="15"/>
                      <a:pt x="10" y="15"/>
                    </a:cubicBezTo>
                    <a:cubicBezTo>
                      <a:pt x="10" y="15"/>
                      <a:pt x="10" y="15"/>
                      <a:pt x="10" y="15"/>
                    </a:cubicBezTo>
                    <a:cubicBezTo>
                      <a:pt x="8" y="14"/>
                      <a:pt x="6" y="14"/>
                      <a:pt x="5" y="13"/>
                    </a:cubicBezTo>
                    <a:cubicBezTo>
                      <a:pt x="4" y="12"/>
                      <a:pt x="2" y="11"/>
                      <a:pt x="2" y="9"/>
                    </a:cubicBezTo>
                    <a:cubicBezTo>
                      <a:pt x="2" y="9"/>
                      <a:pt x="2" y="9"/>
                      <a:pt x="2" y="8"/>
                    </a:cubicBezTo>
                    <a:cubicBezTo>
                      <a:pt x="1" y="8"/>
                      <a:pt x="0" y="7"/>
                      <a:pt x="0" y="6"/>
                    </a:cubicBezTo>
                    <a:cubicBezTo>
                      <a:pt x="0" y="5"/>
                      <a:pt x="0" y="4"/>
                      <a:pt x="1" y="4"/>
                    </a:cubicBezTo>
                    <a:cubicBezTo>
                      <a:pt x="1" y="3"/>
                      <a:pt x="1" y="2"/>
                      <a:pt x="1" y="2"/>
                    </a:cubicBezTo>
                    <a:cubicBezTo>
                      <a:pt x="2" y="1"/>
                      <a:pt x="2" y="1"/>
                      <a:pt x="2" y="2"/>
                    </a:cubicBezTo>
                    <a:cubicBezTo>
                      <a:pt x="1" y="2"/>
                      <a:pt x="1" y="3"/>
                      <a:pt x="1" y="4"/>
                    </a:cubicBezTo>
                    <a:cubicBezTo>
                      <a:pt x="1" y="4"/>
                      <a:pt x="1" y="6"/>
                      <a:pt x="1" y="6"/>
                    </a:cubicBezTo>
                    <a:cubicBezTo>
                      <a:pt x="2" y="5"/>
                      <a:pt x="2" y="5"/>
                      <a:pt x="2" y="5"/>
                    </a:cubicBezTo>
                    <a:cubicBezTo>
                      <a:pt x="2" y="4"/>
                      <a:pt x="3" y="4"/>
                      <a:pt x="3" y="4"/>
                    </a:cubicBezTo>
                    <a:cubicBezTo>
                      <a:pt x="3" y="3"/>
                      <a:pt x="3" y="4"/>
                      <a:pt x="3" y="4"/>
                    </a:cubicBezTo>
                    <a:cubicBezTo>
                      <a:pt x="3" y="5"/>
                      <a:pt x="2" y="6"/>
                      <a:pt x="2" y="6"/>
                    </a:cubicBezTo>
                    <a:cubicBezTo>
                      <a:pt x="2" y="7"/>
                      <a:pt x="2" y="7"/>
                      <a:pt x="2" y="7"/>
                    </a:cubicBezTo>
                    <a:cubicBezTo>
                      <a:pt x="2" y="7"/>
                      <a:pt x="3" y="6"/>
                      <a:pt x="4" y="5"/>
                    </a:cubicBezTo>
                    <a:cubicBezTo>
                      <a:pt x="4" y="5"/>
                      <a:pt x="5" y="5"/>
                      <a:pt x="4" y="6"/>
                    </a:cubicBezTo>
                    <a:cubicBezTo>
                      <a:pt x="3" y="6"/>
                      <a:pt x="3" y="7"/>
                      <a:pt x="3" y="7"/>
                    </a:cubicBezTo>
                    <a:cubicBezTo>
                      <a:pt x="3" y="7"/>
                      <a:pt x="3" y="7"/>
                      <a:pt x="3" y="7"/>
                    </a:cubicBezTo>
                    <a:cubicBezTo>
                      <a:pt x="3" y="7"/>
                      <a:pt x="5" y="5"/>
                      <a:pt x="5" y="4"/>
                    </a:cubicBezTo>
                    <a:cubicBezTo>
                      <a:pt x="6" y="4"/>
                      <a:pt x="6" y="3"/>
                      <a:pt x="7" y="2"/>
                    </a:cubicBezTo>
                    <a:cubicBezTo>
                      <a:pt x="7" y="2"/>
                      <a:pt x="7" y="1"/>
                      <a:pt x="7" y="2"/>
                    </a:cubicBezTo>
                    <a:cubicBezTo>
                      <a:pt x="7" y="3"/>
                      <a:pt x="5" y="6"/>
                      <a:pt x="5" y="7"/>
                    </a:cubicBezTo>
                    <a:cubicBezTo>
                      <a:pt x="4" y="7"/>
                      <a:pt x="3" y="8"/>
                      <a:pt x="3" y="9"/>
                    </a:cubicBezTo>
                    <a:cubicBezTo>
                      <a:pt x="3" y="10"/>
                      <a:pt x="4" y="11"/>
                      <a:pt x="5" y="12"/>
                    </a:cubicBezTo>
                    <a:cubicBezTo>
                      <a:pt x="7" y="13"/>
                      <a:pt x="7" y="13"/>
                      <a:pt x="8" y="13"/>
                    </a:cubicBezTo>
                    <a:cubicBezTo>
                      <a:pt x="9" y="13"/>
                      <a:pt x="9" y="13"/>
                      <a:pt x="9" y="13"/>
                    </a:cubicBezTo>
                    <a:cubicBezTo>
                      <a:pt x="9" y="13"/>
                      <a:pt x="9" y="13"/>
                      <a:pt x="9" y="13"/>
                    </a:cubicBezTo>
                    <a:cubicBezTo>
                      <a:pt x="8" y="11"/>
                      <a:pt x="7" y="10"/>
                      <a:pt x="7" y="8"/>
                    </a:cubicBezTo>
                    <a:cubicBezTo>
                      <a:pt x="8" y="7"/>
                      <a:pt x="9" y="13"/>
                      <a:pt x="11" y="14"/>
                    </a:cubicBezTo>
                    <a:cubicBezTo>
                      <a:pt x="11" y="14"/>
                      <a:pt x="11" y="14"/>
                      <a:pt x="11" y="14"/>
                    </a:cubicBezTo>
                    <a:cubicBezTo>
                      <a:pt x="11" y="14"/>
                      <a:pt x="13" y="15"/>
                      <a:pt x="14" y="14"/>
                    </a:cubicBezTo>
                    <a:cubicBezTo>
                      <a:pt x="15" y="12"/>
                      <a:pt x="16" y="11"/>
                      <a:pt x="16" y="11"/>
                    </a:cubicBezTo>
                    <a:cubicBezTo>
                      <a:pt x="17" y="10"/>
                      <a:pt x="17" y="10"/>
                      <a:pt x="17" y="9"/>
                    </a:cubicBezTo>
                    <a:cubicBezTo>
                      <a:pt x="17" y="9"/>
                      <a:pt x="18" y="7"/>
                      <a:pt x="18" y="8"/>
                    </a:cubicBezTo>
                    <a:cubicBezTo>
                      <a:pt x="18" y="10"/>
                      <a:pt x="18" y="11"/>
                      <a:pt x="17" y="11"/>
                    </a:cubicBezTo>
                    <a:cubicBezTo>
                      <a:pt x="17" y="11"/>
                      <a:pt x="16" y="13"/>
                      <a:pt x="16" y="13"/>
                    </a:cubicBezTo>
                    <a:cubicBezTo>
                      <a:pt x="16" y="13"/>
                      <a:pt x="16" y="13"/>
                      <a:pt x="17" y="13"/>
                    </a:cubicBezTo>
                    <a:cubicBezTo>
                      <a:pt x="18" y="13"/>
                      <a:pt x="20" y="12"/>
                      <a:pt x="20" y="11"/>
                    </a:cubicBezTo>
                    <a:cubicBezTo>
                      <a:pt x="21" y="10"/>
                      <a:pt x="22" y="9"/>
                      <a:pt x="21" y="7"/>
                    </a:cubicBezTo>
                    <a:cubicBezTo>
                      <a:pt x="20" y="6"/>
                      <a:pt x="20" y="3"/>
                      <a:pt x="19" y="3"/>
                    </a:cubicBezTo>
                    <a:cubicBezTo>
                      <a:pt x="19" y="3"/>
                      <a:pt x="19" y="1"/>
                      <a:pt x="19" y="1"/>
                    </a:cubicBezTo>
                    <a:cubicBezTo>
                      <a:pt x="19" y="1"/>
                      <a:pt x="19" y="1"/>
                      <a:pt x="19" y="1"/>
                    </a:cubicBezTo>
                    <a:cubicBezTo>
                      <a:pt x="19" y="2"/>
                      <a:pt x="22" y="7"/>
                      <a:pt x="22" y="7"/>
                    </a:cubicBezTo>
                    <a:cubicBezTo>
                      <a:pt x="22" y="7"/>
                      <a:pt x="22" y="7"/>
                      <a:pt x="22" y="7"/>
                    </a:cubicBezTo>
                    <a:cubicBezTo>
                      <a:pt x="22" y="6"/>
                      <a:pt x="22" y="5"/>
                      <a:pt x="22" y="5"/>
                    </a:cubicBezTo>
                    <a:cubicBezTo>
                      <a:pt x="22" y="5"/>
                      <a:pt x="22" y="4"/>
                      <a:pt x="22" y="5"/>
                    </a:cubicBezTo>
                    <a:cubicBezTo>
                      <a:pt x="23" y="5"/>
                      <a:pt x="23" y="6"/>
                      <a:pt x="23" y="6"/>
                    </a:cubicBezTo>
                    <a:cubicBezTo>
                      <a:pt x="23" y="6"/>
                      <a:pt x="23" y="7"/>
                      <a:pt x="24" y="7"/>
                    </a:cubicBezTo>
                    <a:cubicBezTo>
                      <a:pt x="24" y="6"/>
                      <a:pt x="24" y="6"/>
                      <a:pt x="24" y="5"/>
                    </a:cubicBezTo>
                    <a:cubicBezTo>
                      <a:pt x="24" y="5"/>
                      <a:pt x="24" y="2"/>
                      <a:pt x="23" y="1"/>
                    </a:cubicBezTo>
                    <a:cubicBezTo>
                      <a:pt x="23" y="1"/>
                      <a:pt x="24" y="0"/>
                      <a:pt x="24" y="2"/>
                    </a:cubicBezTo>
                    <a:cubicBezTo>
                      <a:pt x="24" y="3"/>
                      <a:pt x="25" y="3"/>
                      <a:pt x="25" y="4"/>
                    </a:cubicBezTo>
                    <a:cubicBezTo>
                      <a:pt x="25" y="4"/>
                      <a:pt x="25" y="5"/>
                      <a:pt x="25" y="5"/>
                    </a:cubicBezTo>
                    <a:cubicBezTo>
                      <a:pt x="25" y="6"/>
                      <a:pt x="25" y="7"/>
                      <a:pt x="25" y="7"/>
                    </a:cubicBezTo>
                    <a:cubicBezTo>
                      <a:pt x="24" y="8"/>
                      <a:pt x="23" y="8"/>
                      <a:pt x="23" y="8"/>
                    </a:cubicBezTo>
                    <a:cubicBezTo>
                      <a:pt x="22" y="8"/>
                      <a:pt x="22" y="11"/>
                      <a:pt x="21" y="12"/>
                    </a:cubicBezTo>
                    <a:cubicBezTo>
                      <a:pt x="19" y="13"/>
                      <a:pt x="17" y="14"/>
                      <a:pt x="17" y="14"/>
                    </a:cubicBezTo>
                    <a:cubicBezTo>
                      <a:pt x="17" y="14"/>
                      <a:pt x="19" y="14"/>
                      <a:pt x="19" y="14"/>
                    </a:cubicBezTo>
                    <a:cubicBezTo>
                      <a:pt x="19" y="14"/>
                      <a:pt x="19" y="14"/>
                      <a:pt x="19" y="15"/>
                    </a:cubicBezTo>
                    <a:cubicBezTo>
                      <a:pt x="18" y="16"/>
                      <a:pt x="18" y="17"/>
                      <a:pt x="17" y="17"/>
                    </a:cubicBezTo>
                    <a:cubicBezTo>
                      <a:pt x="16" y="17"/>
                      <a:pt x="16" y="17"/>
                      <a:pt x="16" y="17"/>
                    </a:cubicBezTo>
                    <a:cubicBezTo>
                      <a:pt x="15" y="18"/>
                      <a:pt x="15" y="18"/>
                      <a:pt x="15" y="19"/>
                    </a:cubicBezTo>
                    <a:cubicBezTo>
                      <a:pt x="15" y="19"/>
                      <a:pt x="16" y="21"/>
                      <a:pt x="16" y="22"/>
                    </a:cubicBezTo>
                    <a:cubicBezTo>
                      <a:pt x="16" y="23"/>
                      <a:pt x="16" y="26"/>
                      <a:pt x="16" y="27"/>
                    </a:cubicBezTo>
                    <a:cubicBezTo>
                      <a:pt x="16" y="28"/>
                      <a:pt x="17" y="29"/>
                      <a:pt x="17" y="30"/>
                    </a:cubicBezTo>
                    <a:cubicBezTo>
                      <a:pt x="17" y="31"/>
                      <a:pt x="17" y="32"/>
                      <a:pt x="16" y="33"/>
                    </a:cubicBezTo>
                    <a:cubicBezTo>
                      <a:pt x="16" y="33"/>
                      <a:pt x="16" y="34"/>
                      <a:pt x="15" y="35"/>
                    </a:cubicBezTo>
                    <a:cubicBezTo>
                      <a:pt x="15" y="36"/>
                      <a:pt x="15" y="38"/>
                      <a:pt x="14" y="40"/>
                    </a:cubicBezTo>
                    <a:cubicBezTo>
                      <a:pt x="14" y="41"/>
                      <a:pt x="14" y="42"/>
                      <a:pt x="14" y="42"/>
                    </a:cubicBezTo>
                    <a:cubicBezTo>
                      <a:pt x="14" y="43"/>
                      <a:pt x="14" y="45"/>
                      <a:pt x="14" y="4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6" name="Freeform 199"/>
              <p:cNvSpPr/>
              <p:nvPr/>
            </p:nvSpPr>
            <p:spPr bwMode="auto">
              <a:xfrm>
                <a:off x="5354638" y="4570413"/>
                <a:ext cx="120650"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4"/>
                      <a:pt x="5" y="0"/>
                    </a:cubicBezTo>
                    <a:cubicBezTo>
                      <a:pt x="5" y="4"/>
                      <a:pt x="6" y="5"/>
                      <a:pt x="10" y="5"/>
                    </a:cubicBezTo>
                    <a:cubicBezTo>
                      <a:pt x="6" y="5"/>
                      <a:pt x="5" y="5"/>
                      <a:pt x="5" y="10"/>
                    </a:cubicBezTo>
                    <a:cubicBezTo>
                      <a:pt x="5" y="5"/>
                      <a:pt x="5"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7" name="Freeform 200"/>
              <p:cNvSpPr>
                <a:spLocks noEditPoints="1"/>
              </p:cNvSpPr>
              <p:nvPr/>
            </p:nvSpPr>
            <p:spPr bwMode="auto">
              <a:xfrm>
                <a:off x="6451600" y="4751388"/>
                <a:ext cx="239713" cy="215900"/>
              </a:xfrm>
              <a:custGeom>
                <a:avLst/>
                <a:gdLst>
                  <a:gd name="T0" fmla="*/ 0 w 20"/>
                  <a:gd name="T1" fmla="*/ 2 h 18"/>
                  <a:gd name="T2" fmla="*/ 10 w 20"/>
                  <a:gd name="T3" fmla="*/ 1 h 18"/>
                  <a:gd name="T4" fmla="*/ 10 w 20"/>
                  <a:gd name="T5" fmla="*/ 1 h 18"/>
                  <a:gd name="T6" fmla="*/ 10 w 20"/>
                  <a:gd name="T7" fmla="*/ 9 h 18"/>
                  <a:gd name="T8" fmla="*/ 2 w 20"/>
                  <a:gd name="T9" fmla="*/ 9 h 18"/>
                  <a:gd name="T10" fmla="*/ 0 w 20"/>
                  <a:gd name="T11" fmla="*/ 2 h 18"/>
                  <a:gd name="T12" fmla="*/ 11 w 20"/>
                  <a:gd name="T13" fmla="*/ 1 h 18"/>
                  <a:gd name="T14" fmla="*/ 20 w 20"/>
                  <a:gd name="T15" fmla="*/ 0 h 18"/>
                  <a:gd name="T16" fmla="*/ 19 w 20"/>
                  <a:gd name="T17" fmla="*/ 8 h 18"/>
                  <a:gd name="T18" fmla="*/ 11 w 20"/>
                  <a:gd name="T19" fmla="*/ 9 h 18"/>
                  <a:gd name="T20" fmla="*/ 11 w 20"/>
                  <a:gd name="T21" fmla="*/ 1 h 18"/>
                  <a:gd name="T22" fmla="*/ 19 w 20"/>
                  <a:gd name="T23" fmla="*/ 9 h 18"/>
                  <a:gd name="T24" fmla="*/ 18 w 20"/>
                  <a:gd name="T25" fmla="*/ 18 h 18"/>
                  <a:gd name="T26" fmla="*/ 12 w 20"/>
                  <a:gd name="T27" fmla="*/ 18 h 18"/>
                  <a:gd name="T28" fmla="*/ 11 w 20"/>
                  <a:gd name="T29" fmla="*/ 10 h 18"/>
                  <a:gd name="T30" fmla="*/ 19 w 20"/>
                  <a:gd name="T31" fmla="*/ 9 h 18"/>
                  <a:gd name="T32" fmla="*/ 10 w 20"/>
                  <a:gd name="T33" fmla="*/ 18 h 18"/>
                  <a:gd name="T34" fmla="*/ 4 w 20"/>
                  <a:gd name="T35" fmla="*/ 18 h 18"/>
                  <a:gd name="T36" fmla="*/ 2 w 20"/>
                  <a:gd name="T37" fmla="*/ 11 h 18"/>
                  <a:gd name="T38" fmla="*/ 10 w 20"/>
                  <a:gd name="T39" fmla="*/ 10 h 18"/>
                  <a:gd name="T40" fmla="*/ 10 w 20"/>
                  <a:gd name="T4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18">
                    <a:moveTo>
                      <a:pt x="0" y="2"/>
                    </a:moveTo>
                    <a:cubicBezTo>
                      <a:pt x="3" y="2"/>
                      <a:pt x="7" y="2"/>
                      <a:pt x="10" y="1"/>
                    </a:cubicBezTo>
                    <a:cubicBezTo>
                      <a:pt x="10" y="1"/>
                      <a:pt x="10" y="1"/>
                      <a:pt x="10" y="1"/>
                    </a:cubicBezTo>
                    <a:cubicBezTo>
                      <a:pt x="10" y="9"/>
                      <a:pt x="10" y="9"/>
                      <a:pt x="10" y="9"/>
                    </a:cubicBezTo>
                    <a:cubicBezTo>
                      <a:pt x="2" y="9"/>
                      <a:pt x="2" y="9"/>
                      <a:pt x="2" y="9"/>
                    </a:cubicBezTo>
                    <a:cubicBezTo>
                      <a:pt x="0" y="2"/>
                      <a:pt x="0" y="2"/>
                      <a:pt x="0" y="2"/>
                    </a:cubicBezTo>
                    <a:close/>
                    <a:moveTo>
                      <a:pt x="11" y="1"/>
                    </a:moveTo>
                    <a:cubicBezTo>
                      <a:pt x="11" y="1"/>
                      <a:pt x="16" y="1"/>
                      <a:pt x="20" y="0"/>
                    </a:cubicBezTo>
                    <a:cubicBezTo>
                      <a:pt x="19" y="8"/>
                      <a:pt x="19" y="8"/>
                      <a:pt x="19" y="8"/>
                    </a:cubicBezTo>
                    <a:cubicBezTo>
                      <a:pt x="11" y="9"/>
                      <a:pt x="11" y="9"/>
                      <a:pt x="11" y="9"/>
                    </a:cubicBezTo>
                    <a:cubicBezTo>
                      <a:pt x="11" y="1"/>
                      <a:pt x="11" y="1"/>
                      <a:pt x="11" y="1"/>
                    </a:cubicBezTo>
                    <a:close/>
                    <a:moveTo>
                      <a:pt x="19" y="9"/>
                    </a:moveTo>
                    <a:cubicBezTo>
                      <a:pt x="18" y="18"/>
                      <a:pt x="18" y="18"/>
                      <a:pt x="18" y="18"/>
                    </a:cubicBezTo>
                    <a:cubicBezTo>
                      <a:pt x="12" y="18"/>
                      <a:pt x="12" y="18"/>
                      <a:pt x="12" y="18"/>
                    </a:cubicBezTo>
                    <a:cubicBezTo>
                      <a:pt x="11" y="10"/>
                      <a:pt x="11" y="10"/>
                      <a:pt x="11" y="10"/>
                    </a:cubicBezTo>
                    <a:cubicBezTo>
                      <a:pt x="19" y="9"/>
                      <a:pt x="19" y="9"/>
                      <a:pt x="19" y="9"/>
                    </a:cubicBezTo>
                    <a:close/>
                    <a:moveTo>
                      <a:pt x="10" y="18"/>
                    </a:moveTo>
                    <a:cubicBezTo>
                      <a:pt x="4" y="18"/>
                      <a:pt x="4" y="18"/>
                      <a:pt x="4" y="18"/>
                    </a:cubicBezTo>
                    <a:cubicBezTo>
                      <a:pt x="2" y="11"/>
                      <a:pt x="2" y="11"/>
                      <a:pt x="2" y="11"/>
                    </a:cubicBezTo>
                    <a:cubicBezTo>
                      <a:pt x="10" y="10"/>
                      <a:pt x="10" y="10"/>
                      <a:pt x="10" y="10"/>
                    </a:cubicBezTo>
                    <a:lnTo>
                      <a:pt x="10" y="18"/>
                    </a:ln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8" name="Freeform 201"/>
              <p:cNvSpPr/>
              <p:nvPr/>
            </p:nvSpPr>
            <p:spPr bwMode="auto">
              <a:xfrm>
                <a:off x="6462713" y="4678363"/>
                <a:ext cx="204788" cy="288925"/>
              </a:xfrm>
              <a:custGeom>
                <a:avLst/>
                <a:gdLst>
                  <a:gd name="T0" fmla="*/ 9 w 17"/>
                  <a:gd name="T1" fmla="*/ 7 h 24"/>
                  <a:gd name="T2" fmla="*/ 9 w 17"/>
                  <a:gd name="T3" fmla="*/ 24 h 24"/>
                  <a:gd name="T4" fmla="*/ 11 w 17"/>
                  <a:gd name="T5" fmla="*/ 24 h 24"/>
                  <a:gd name="T6" fmla="*/ 10 w 17"/>
                  <a:gd name="T7" fmla="*/ 7 h 24"/>
                  <a:gd name="T8" fmla="*/ 17 w 17"/>
                  <a:gd name="T9" fmla="*/ 3 h 24"/>
                  <a:gd name="T10" fmla="*/ 12 w 17"/>
                  <a:gd name="T11" fmla="*/ 0 h 24"/>
                  <a:gd name="T12" fmla="*/ 9 w 17"/>
                  <a:gd name="T13" fmla="*/ 7 h 24"/>
                  <a:gd name="T14" fmla="*/ 9 w 17"/>
                  <a:gd name="T15" fmla="*/ 7 h 24"/>
                  <a:gd name="T16" fmla="*/ 4 w 17"/>
                  <a:gd name="T17" fmla="*/ 0 h 24"/>
                  <a:gd name="T18" fmla="*/ 0 w 17"/>
                  <a:gd name="T19" fmla="*/ 4 h 24"/>
                  <a:gd name="T20" fmla="*/ 9 w 17"/>
                  <a:gd name="T21" fmla="*/ 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4">
                    <a:moveTo>
                      <a:pt x="9" y="7"/>
                    </a:moveTo>
                    <a:cubicBezTo>
                      <a:pt x="9" y="24"/>
                      <a:pt x="9" y="24"/>
                      <a:pt x="9" y="24"/>
                    </a:cubicBezTo>
                    <a:cubicBezTo>
                      <a:pt x="11" y="24"/>
                      <a:pt x="11" y="24"/>
                      <a:pt x="11" y="24"/>
                    </a:cubicBezTo>
                    <a:cubicBezTo>
                      <a:pt x="10" y="7"/>
                      <a:pt x="10" y="7"/>
                      <a:pt x="10" y="7"/>
                    </a:cubicBezTo>
                    <a:cubicBezTo>
                      <a:pt x="17" y="3"/>
                      <a:pt x="17" y="3"/>
                      <a:pt x="17" y="3"/>
                    </a:cubicBezTo>
                    <a:cubicBezTo>
                      <a:pt x="15" y="2"/>
                      <a:pt x="13" y="1"/>
                      <a:pt x="12" y="0"/>
                    </a:cubicBezTo>
                    <a:cubicBezTo>
                      <a:pt x="9" y="7"/>
                      <a:pt x="9" y="7"/>
                      <a:pt x="9" y="7"/>
                    </a:cubicBezTo>
                    <a:cubicBezTo>
                      <a:pt x="9" y="7"/>
                      <a:pt x="9" y="7"/>
                      <a:pt x="9" y="7"/>
                    </a:cubicBezTo>
                    <a:cubicBezTo>
                      <a:pt x="4" y="0"/>
                      <a:pt x="4" y="0"/>
                      <a:pt x="4" y="0"/>
                    </a:cubicBezTo>
                    <a:cubicBezTo>
                      <a:pt x="3" y="1"/>
                      <a:pt x="1" y="3"/>
                      <a:pt x="0" y="4"/>
                    </a:cubicBezTo>
                    <a:lnTo>
                      <a:pt x="9" y="7"/>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89" name="Freeform 202"/>
              <p:cNvSpPr/>
              <p:nvPr/>
            </p:nvSpPr>
            <p:spPr bwMode="auto">
              <a:xfrm>
                <a:off x="6475413" y="4846638"/>
                <a:ext cx="204788" cy="36513"/>
              </a:xfrm>
              <a:custGeom>
                <a:avLst/>
                <a:gdLst>
                  <a:gd name="T0" fmla="*/ 0 w 129"/>
                  <a:gd name="T1" fmla="*/ 8 h 23"/>
                  <a:gd name="T2" fmla="*/ 0 w 129"/>
                  <a:gd name="T3" fmla="*/ 23 h 23"/>
                  <a:gd name="T4" fmla="*/ 129 w 129"/>
                  <a:gd name="T5" fmla="*/ 16 h 23"/>
                  <a:gd name="T6" fmla="*/ 129 w 129"/>
                  <a:gd name="T7" fmla="*/ 0 h 23"/>
                  <a:gd name="T8" fmla="*/ 0 w 129"/>
                  <a:gd name="T9" fmla="*/ 8 h 23"/>
                </a:gdLst>
                <a:ahLst/>
                <a:cxnLst>
                  <a:cxn ang="0">
                    <a:pos x="T0" y="T1"/>
                  </a:cxn>
                  <a:cxn ang="0">
                    <a:pos x="T2" y="T3"/>
                  </a:cxn>
                  <a:cxn ang="0">
                    <a:pos x="T4" y="T5"/>
                  </a:cxn>
                  <a:cxn ang="0">
                    <a:pos x="T6" y="T7"/>
                  </a:cxn>
                  <a:cxn ang="0">
                    <a:pos x="T8" y="T9"/>
                  </a:cxn>
                </a:cxnLst>
                <a:rect l="0" t="0" r="r" b="b"/>
                <a:pathLst>
                  <a:path w="129" h="23">
                    <a:moveTo>
                      <a:pt x="0" y="8"/>
                    </a:moveTo>
                    <a:lnTo>
                      <a:pt x="0" y="23"/>
                    </a:lnTo>
                    <a:lnTo>
                      <a:pt x="129" y="16"/>
                    </a:lnTo>
                    <a:lnTo>
                      <a:pt x="129" y="0"/>
                    </a:lnTo>
                    <a:lnTo>
                      <a:pt x="0" y="8"/>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0" name="Freeform 203"/>
              <p:cNvSpPr/>
              <p:nvPr/>
            </p:nvSpPr>
            <p:spPr bwMode="auto">
              <a:xfrm>
                <a:off x="6727825" y="4546601"/>
                <a:ext cx="180975" cy="228600"/>
              </a:xfrm>
              <a:custGeom>
                <a:avLst/>
                <a:gdLst>
                  <a:gd name="T0" fmla="*/ 3 w 15"/>
                  <a:gd name="T1" fmla="*/ 15 h 19"/>
                  <a:gd name="T2" fmla="*/ 0 w 15"/>
                  <a:gd name="T3" fmla="*/ 4 h 19"/>
                  <a:gd name="T4" fmla="*/ 11 w 15"/>
                  <a:gd name="T5" fmla="*/ 0 h 19"/>
                  <a:gd name="T6" fmla="*/ 15 w 15"/>
                  <a:gd name="T7" fmla="*/ 12 h 19"/>
                  <a:gd name="T8" fmla="*/ 12 w 15"/>
                  <a:gd name="T9" fmla="*/ 15 h 19"/>
                  <a:gd name="T10" fmla="*/ 10 w 15"/>
                  <a:gd name="T11" fmla="*/ 12 h 19"/>
                  <a:gd name="T12" fmla="*/ 12 w 15"/>
                  <a:gd name="T13" fmla="*/ 10 h 19"/>
                  <a:gd name="T14" fmla="*/ 13 w 15"/>
                  <a:gd name="T15" fmla="*/ 10 h 19"/>
                  <a:gd name="T16" fmla="*/ 11 w 15"/>
                  <a:gd name="T17" fmla="*/ 3 h 19"/>
                  <a:gd name="T18" fmla="*/ 2 w 15"/>
                  <a:gd name="T19" fmla="*/ 9 h 19"/>
                  <a:gd name="T20" fmla="*/ 4 w 15"/>
                  <a:gd name="T21" fmla="*/ 17 h 19"/>
                  <a:gd name="T22" fmla="*/ 2 w 15"/>
                  <a:gd name="T23" fmla="*/ 19 h 19"/>
                  <a:gd name="T24" fmla="*/ 0 w 15"/>
                  <a:gd name="T25" fmla="*/ 17 h 19"/>
                  <a:gd name="T26" fmla="*/ 2 w 15"/>
                  <a:gd name="T27" fmla="*/ 15 h 19"/>
                  <a:gd name="T28" fmla="*/ 3 w 15"/>
                  <a:gd name="T2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9">
                    <a:moveTo>
                      <a:pt x="3" y="15"/>
                    </a:moveTo>
                    <a:cubicBezTo>
                      <a:pt x="0" y="4"/>
                      <a:pt x="0" y="4"/>
                      <a:pt x="0" y="4"/>
                    </a:cubicBezTo>
                    <a:cubicBezTo>
                      <a:pt x="11" y="0"/>
                      <a:pt x="11" y="0"/>
                      <a:pt x="11" y="0"/>
                    </a:cubicBezTo>
                    <a:cubicBezTo>
                      <a:pt x="12" y="4"/>
                      <a:pt x="15" y="9"/>
                      <a:pt x="15" y="12"/>
                    </a:cubicBezTo>
                    <a:cubicBezTo>
                      <a:pt x="15" y="14"/>
                      <a:pt x="14" y="15"/>
                      <a:pt x="12" y="15"/>
                    </a:cubicBezTo>
                    <a:cubicBezTo>
                      <a:pt x="11" y="15"/>
                      <a:pt x="10" y="14"/>
                      <a:pt x="10" y="12"/>
                    </a:cubicBezTo>
                    <a:cubicBezTo>
                      <a:pt x="10" y="11"/>
                      <a:pt x="11" y="10"/>
                      <a:pt x="12" y="10"/>
                    </a:cubicBezTo>
                    <a:cubicBezTo>
                      <a:pt x="13" y="10"/>
                      <a:pt x="13" y="10"/>
                      <a:pt x="13" y="10"/>
                    </a:cubicBezTo>
                    <a:cubicBezTo>
                      <a:pt x="11" y="3"/>
                      <a:pt x="11" y="3"/>
                      <a:pt x="11" y="3"/>
                    </a:cubicBezTo>
                    <a:cubicBezTo>
                      <a:pt x="2" y="9"/>
                      <a:pt x="2" y="9"/>
                      <a:pt x="2" y="9"/>
                    </a:cubicBezTo>
                    <a:cubicBezTo>
                      <a:pt x="2" y="11"/>
                      <a:pt x="4" y="15"/>
                      <a:pt x="4" y="17"/>
                    </a:cubicBezTo>
                    <a:cubicBezTo>
                      <a:pt x="4" y="18"/>
                      <a:pt x="3" y="19"/>
                      <a:pt x="2" y="19"/>
                    </a:cubicBezTo>
                    <a:cubicBezTo>
                      <a:pt x="1" y="19"/>
                      <a:pt x="0" y="18"/>
                      <a:pt x="0" y="17"/>
                    </a:cubicBezTo>
                    <a:cubicBezTo>
                      <a:pt x="0" y="16"/>
                      <a:pt x="1" y="15"/>
                      <a:pt x="2" y="15"/>
                    </a:cubicBezTo>
                    <a:cubicBezTo>
                      <a:pt x="2" y="15"/>
                      <a:pt x="2" y="15"/>
                      <a:pt x="3" y="1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1" name="Freeform 204"/>
              <p:cNvSpPr>
                <a:spLocks noEditPoints="1"/>
              </p:cNvSpPr>
              <p:nvPr/>
            </p:nvSpPr>
            <p:spPr bwMode="auto">
              <a:xfrm>
                <a:off x="4837113" y="4522788"/>
                <a:ext cx="409575" cy="588963"/>
              </a:xfrm>
              <a:custGeom>
                <a:avLst/>
                <a:gdLst>
                  <a:gd name="T0" fmla="*/ 4 w 34"/>
                  <a:gd name="T1" fmla="*/ 18 h 49"/>
                  <a:gd name="T2" fmla="*/ 2 w 34"/>
                  <a:gd name="T3" fmla="*/ 18 h 49"/>
                  <a:gd name="T4" fmla="*/ 9 w 34"/>
                  <a:gd name="T5" fmla="*/ 25 h 49"/>
                  <a:gd name="T6" fmla="*/ 13 w 34"/>
                  <a:gd name="T7" fmla="*/ 33 h 49"/>
                  <a:gd name="T8" fmla="*/ 15 w 34"/>
                  <a:gd name="T9" fmla="*/ 40 h 49"/>
                  <a:gd name="T10" fmla="*/ 18 w 34"/>
                  <a:gd name="T11" fmla="*/ 44 h 49"/>
                  <a:gd name="T12" fmla="*/ 14 w 34"/>
                  <a:gd name="T13" fmla="*/ 43 h 49"/>
                  <a:gd name="T14" fmla="*/ 9 w 34"/>
                  <a:gd name="T15" fmla="*/ 40 h 49"/>
                  <a:gd name="T16" fmla="*/ 14 w 34"/>
                  <a:gd name="T17" fmla="*/ 45 h 49"/>
                  <a:gd name="T18" fmla="*/ 22 w 34"/>
                  <a:gd name="T19" fmla="*/ 49 h 49"/>
                  <a:gd name="T20" fmla="*/ 30 w 34"/>
                  <a:gd name="T21" fmla="*/ 44 h 49"/>
                  <a:gd name="T22" fmla="*/ 33 w 34"/>
                  <a:gd name="T23" fmla="*/ 46 h 49"/>
                  <a:gd name="T24" fmla="*/ 29 w 34"/>
                  <a:gd name="T25" fmla="*/ 42 h 49"/>
                  <a:gd name="T26" fmla="*/ 28 w 34"/>
                  <a:gd name="T27" fmla="*/ 41 h 49"/>
                  <a:gd name="T28" fmla="*/ 27 w 34"/>
                  <a:gd name="T29" fmla="*/ 35 h 49"/>
                  <a:gd name="T30" fmla="*/ 30 w 34"/>
                  <a:gd name="T31" fmla="*/ 31 h 49"/>
                  <a:gd name="T32" fmla="*/ 29 w 34"/>
                  <a:gd name="T33" fmla="*/ 29 h 49"/>
                  <a:gd name="T34" fmla="*/ 27 w 34"/>
                  <a:gd name="T35" fmla="*/ 28 h 49"/>
                  <a:gd name="T36" fmla="*/ 27 w 34"/>
                  <a:gd name="T37" fmla="*/ 31 h 49"/>
                  <a:gd name="T38" fmla="*/ 24 w 34"/>
                  <a:gd name="T39" fmla="*/ 28 h 49"/>
                  <a:gd name="T40" fmla="*/ 26 w 34"/>
                  <a:gd name="T41" fmla="*/ 36 h 49"/>
                  <a:gd name="T42" fmla="*/ 24 w 34"/>
                  <a:gd name="T43" fmla="*/ 46 h 49"/>
                  <a:gd name="T44" fmla="*/ 27 w 34"/>
                  <a:gd name="T45" fmla="*/ 40 h 49"/>
                  <a:gd name="T46" fmla="*/ 24 w 34"/>
                  <a:gd name="T47" fmla="*/ 41 h 49"/>
                  <a:gd name="T48" fmla="*/ 21 w 34"/>
                  <a:gd name="T49" fmla="*/ 29 h 49"/>
                  <a:gd name="T50" fmla="*/ 25 w 34"/>
                  <a:gd name="T51" fmla="*/ 19 h 49"/>
                  <a:gd name="T52" fmla="*/ 23 w 34"/>
                  <a:gd name="T53" fmla="*/ 20 h 49"/>
                  <a:gd name="T54" fmla="*/ 24 w 34"/>
                  <a:gd name="T55" fmla="*/ 16 h 49"/>
                  <a:gd name="T56" fmla="*/ 22 w 34"/>
                  <a:gd name="T57" fmla="*/ 18 h 49"/>
                  <a:gd name="T58" fmla="*/ 21 w 34"/>
                  <a:gd name="T59" fmla="*/ 16 h 49"/>
                  <a:gd name="T60" fmla="*/ 20 w 34"/>
                  <a:gd name="T61" fmla="*/ 17 h 49"/>
                  <a:gd name="T62" fmla="*/ 21 w 34"/>
                  <a:gd name="T63" fmla="*/ 20 h 49"/>
                  <a:gd name="T64" fmla="*/ 20 w 34"/>
                  <a:gd name="T65" fmla="*/ 27 h 49"/>
                  <a:gd name="T66" fmla="*/ 20 w 34"/>
                  <a:gd name="T67" fmla="*/ 34 h 49"/>
                  <a:gd name="T68" fmla="*/ 23 w 34"/>
                  <a:gd name="T69" fmla="*/ 44 h 49"/>
                  <a:gd name="T70" fmla="*/ 21 w 34"/>
                  <a:gd name="T71" fmla="*/ 47 h 49"/>
                  <a:gd name="T72" fmla="*/ 20 w 34"/>
                  <a:gd name="T73" fmla="*/ 47 h 49"/>
                  <a:gd name="T74" fmla="*/ 20 w 34"/>
                  <a:gd name="T75" fmla="*/ 37 h 49"/>
                  <a:gd name="T76" fmla="*/ 18 w 34"/>
                  <a:gd name="T77" fmla="*/ 36 h 49"/>
                  <a:gd name="T78" fmla="*/ 18 w 34"/>
                  <a:gd name="T79" fmla="*/ 43 h 49"/>
                  <a:gd name="T80" fmla="*/ 15 w 34"/>
                  <a:gd name="T81" fmla="*/ 36 h 49"/>
                  <a:gd name="T82" fmla="*/ 14 w 34"/>
                  <a:gd name="T83" fmla="*/ 29 h 49"/>
                  <a:gd name="T84" fmla="*/ 14 w 34"/>
                  <a:gd name="T85" fmla="*/ 19 h 49"/>
                  <a:gd name="T86" fmla="*/ 12 w 34"/>
                  <a:gd name="T87" fmla="*/ 10 h 49"/>
                  <a:gd name="T88" fmla="*/ 11 w 34"/>
                  <a:gd name="T89" fmla="*/ 1 h 49"/>
                  <a:gd name="T90" fmla="*/ 11 w 34"/>
                  <a:gd name="T91" fmla="*/ 2 h 49"/>
                  <a:gd name="T92" fmla="*/ 7 w 34"/>
                  <a:gd name="T93" fmla="*/ 2 h 49"/>
                  <a:gd name="T94" fmla="*/ 6 w 34"/>
                  <a:gd name="T95" fmla="*/ 3 h 49"/>
                  <a:gd name="T96" fmla="*/ 4 w 34"/>
                  <a:gd name="T97" fmla="*/ 4 h 49"/>
                  <a:gd name="T98" fmla="*/ 7 w 34"/>
                  <a:gd name="T99" fmla="*/ 8 h 49"/>
                  <a:gd name="T100" fmla="*/ 10 w 34"/>
                  <a:gd name="T101" fmla="*/ 8 h 49"/>
                  <a:gd name="T102" fmla="*/ 13 w 34"/>
                  <a:gd name="T103" fmla="*/ 16 h 49"/>
                  <a:gd name="T104" fmla="*/ 13 w 34"/>
                  <a:gd name="T105" fmla="*/ 25 h 49"/>
                  <a:gd name="T106" fmla="*/ 10 w 34"/>
                  <a:gd name="T107" fmla="*/ 26 h 49"/>
                  <a:gd name="T108" fmla="*/ 8 w 34"/>
                  <a:gd name="T109" fmla="*/ 21 h 49"/>
                  <a:gd name="T110" fmla="*/ 6 w 34"/>
                  <a:gd name="T111" fmla="*/ 13 h 49"/>
                  <a:gd name="T112" fmla="*/ 6 w 34"/>
                  <a:gd name="T113" fmla="*/ 15 h 49"/>
                  <a:gd name="T114" fmla="*/ 4 w 34"/>
                  <a:gd name="T115" fmla="*/ 14 h 49"/>
                  <a:gd name="T116" fmla="*/ 6 w 34"/>
                  <a:gd name="T117" fmla="*/ 2 h 49"/>
                  <a:gd name="T118" fmla="*/ 19 w 34"/>
                  <a:gd name="T119"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49">
                    <a:moveTo>
                      <a:pt x="3" y="16"/>
                    </a:moveTo>
                    <a:cubicBezTo>
                      <a:pt x="3" y="16"/>
                      <a:pt x="3" y="15"/>
                      <a:pt x="3" y="14"/>
                    </a:cubicBezTo>
                    <a:cubicBezTo>
                      <a:pt x="3" y="14"/>
                      <a:pt x="3" y="14"/>
                      <a:pt x="3" y="13"/>
                    </a:cubicBezTo>
                    <a:cubicBezTo>
                      <a:pt x="3" y="13"/>
                      <a:pt x="2" y="13"/>
                      <a:pt x="2" y="13"/>
                    </a:cubicBezTo>
                    <a:cubicBezTo>
                      <a:pt x="2" y="12"/>
                      <a:pt x="1" y="12"/>
                      <a:pt x="1" y="13"/>
                    </a:cubicBezTo>
                    <a:cubicBezTo>
                      <a:pt x="1" y="13"/>
                      <a:pt x="2" y="14"/>
                      <a:pt x="2" y="14"/>
                    </a:cubicBezTo>
                    <a:cubicBezTo>
                      <a:pt x="2" y="15"/>
                      <a:pt x="3" y="16"/>
                      <a:pt x="4" y="17"/>
                    </a:cubicBezTo>
                    <a:cubicBezTo>
                      <a:pt x="4" y="17"/>
                      <a:pt x="4" y="17"/>
                      <a:pt x="4" y="17"/>
                    </a:cubicBezTo>
                    <a:cubicBezTo>
                      <a:pt x="3" y="17"/>
                      <a:pt x="2" y="16"/>
                      <a:pt x="2" y="15"/>
                    </a:cubicBezTo>
                    <a:cubicBezTo>
                      <a:pt x="1" y="15"/>
                      <a:pt x="2" y="16"/>
                      <a:pt x="2" y="16"/>
                    </a:cubicBezTo>
                    <a:cubicBezTo>
                      <a:pt x="2" y="17"/>
                      <a:pt x="3" y="17"/>
                      <a:pt x="4" y="18"/>
                    </a:cubicBezTo>
                    <a:cubicBezTo>
                      <a:pt x="3" y="18"/>
                      <a:pt x="3" y="18"/>
                      <a:pt x="3" y="18"/>
                    </a:cubicBezTo>
                    <a:cubicBezTo>
                      <a:pt x="2" y="18"/>
                      <a:pt x="1" y="17"/>
                      <a:pt x="1" y="17"/>
                    </a:cubicBezTo>
                    <a:cubicBezTo>
                      <a:pt x="1" y="16"/>
                      <a:pt x="1" y="16"/>
                      <a:pt x="1" y="16"/>
                    </a:cubicBezTo>
                    <a:cubicBezTo>
                      <a:pt x="1" y="15"/>
                      <a:pt x="0" y="15"/>
                      <a:pt x="0" y="14"/>
                    </a:cubicBezTo>
                    <a:cubicBezTo>
                      <a:pt x="0" y="14"/>
                      <a:pt x="1" y="14"/>
                      <a:pt x="0" y="14"/>
                    </a:cubicBezTo>
                    <a:cubicBezTo>
                      <a:pt x="0" y="14"/>
                      <a:pt x="0" y="14"/>
                      <a:pt x="0" y="14"/>
                    </a:cubicBezTo>
                    <a:cubicBezTo>
                      <a:pt x="0" y="14"/>
                      <a:pt x="0" y="14"/>
                      <a:pt x="0" y="14"/>
                    </a:cubicBezTo>
                    <a:cubicBezTo>
                      <a:pt x="0" y="14"/>
                      <a:pt x="0" y="14"/>
                      <a:pt x="0" y="15"/>
                    </a:cubicBezTo>
                    <a:cubicBezTo>
                      <a:pt x="0" y="16"/>
                      <a:pt x="1" y="17"/>
                      <a:pt x="1" y="18"/>
                    </a:cubicBezTo>
                    <a:cubicBezTo>
                      <a:pt x="2" y="18"/>
                      <a:pt x="2" y="18"/>
                      <a:pt x="3" y="18"/>
                    </a:cubicBezTo>
                    <a:cubicBezTo>
                      <a:pt x="3" y="19"/>
                      <a:pt x="2" y="19"/>
                      <a:pt x="2" y="18"/>
                    </a:cubicBezTo>
                    <a:cubicBezTo>
                      <a:pt x="1" y="18"/>
                      <a:pt x="1" y="18"/>
                      <a:pt x="1" y="17"/>
                    </a:cubicBezTo>
                    <a:cubicBezTo>
                      <a:pt x="0" y="18"/>
                      <a:pt x="1" y="18"/>
                      <a:pt x="1" y="18"/>
                    </a:cubicBezTo>
                    <a:cubicBezTo>
                      <a:pt x="1" y="18"/>
                      <a:pt x="2" y="19"/>
                      <a:pt x="3" y="19"/>
                    </a:cubicBezTo>
                    <a:cubicBezTo>
                      <a:pt x="3" y="19"/>
                      <a:pt x="3" y="18"/>
                      <a:pt x="4" y="18"/>
                    </a:cubicBezTo>
                    <a:cubicBezTo>
                      <a:pt x="4" y="18"/>
                      <a:pt x="4" y="18"/>
                      <a:pt x="4" y="18"/>
                    </a:cubicBezTo>
                    <a:cubicBezTo>
                      <a:pt x="4" y="18"/>
                      <a:pt x="4" y="18"/>
                      <a:pt x="4" y="17"/>
                    </a:cubicBezTo>
                    <a:cubicBezTo>
                      <a:pt x="5" y="18"/>
                      <a:pt x="6" y="18"/>
                      <a:pt x="7" y="19"/>
                    </a:cubicBezTo>
                    <a:cubicBezTo>
                      <a:pt x="7" y="19"/>
                      <a:pt x="6" y="19"/>
                      <a:pt x="6" y="19"/>
                    </a:cubicBezTo>
                    <a:cubicBezTo>
                      <a:pt x="6" y="20"/>
                      <a:pt x="7" y="20"/>
                      <a:pt x="7" y="21"/>
                    </a:cubicBezTo>
                    <a:cubicBezTo>
                      <a:pt x="7" y="21"/>
                      <a:pt x="7" y="21"/>
                      <a:pt x="8" y="21"/>
                    </a:cubicBezTo>
                    <a:cubicBezTo>
                      <a:pt x="8" y="22"/>
                      <a:pt x="9" y="24"/>
                      <a:pt x="9" y="25"/>
                    </a:cubicBezTo>
                    <a:cubicBezTo>
                      <a:pt x="9" y="25"/>
                      <a:pt x="8" y="24"/>
                      <a:pt x="8" y="24"/>
                    </a:cubicBezTo>
                    <a:cubicBezTo>
                      <a:pt x="8" y="25"/>
                      <a:pt x="8" y="25"/>
                      <a:pt x="9" y="25"/>
                    </a:cubicBezTo>
                    <a:cubicBezTo>
                      <a:pt x="9" y="25"/>
                      <a:pt x="9" y="26"/>
                      <a:pt x="9" y="26"/>
                    </a:cubicBezTo>
                    <a:cubicBezTo>
                      <a:pt x="10" y="26"/>
                      <a:pt x="10" y="26"/>
                      <a:pt x="10" y="26"/>
                    </a:cubicBezTo>
                    <a:cubicBezTo>
                      <a:pt x="10" y="26"/>
                      <a:pt x="10" y="26"/>
                      <a:pt x="10" y="27"/>
                    </a:cubicBezTo>
                    <a:cubicBezTo>
                      <a:pt x="10" y="27"/>
                      <a:pt x="11" y="27"/>
                      <a:pt x="11" y="27"/>
                    </a:cubicBezTo>
                    <a:cubicBezTo>
                      <a:pt x="11" y="27"/>
                      <a:pt x="11" y="28"/>
                      <a:pt x="12" y="28"/>
                    </a:cubicBezTo>
                    <a:cubicBezTo>
                      <a:pt x="12" y="28"/>
                      <a:pt x="12" y="28"/>
                      <a:pt x="12" y="28"/>
                    </a:cubicBezTo>
                    <a:cubicBezTo>
                      <a:pt x="12" y="29"/>
                      <a:pt x="12" y="29"/>
                      <a:pt x="13" y="29"/>
                    </a:cubicBezTo>
                    <a:cubicBezTo>
                      <a:pt x="13" y="31"/>
                      <a:pt x="13" y="32"/>
                      <a:pt x="13" y="33"/>
                    </a:cubicBezTo>
                    <a:cubicBezTo>
                      <a:pt x="13" y="33"/>
                      <a:pt x="13" y="33"/>
                      <a:pt x="13" y="33"/>
                    </a:cubicBezTo>
                    <a:cubicBezTo>
                      <a:pt x="12" y="32"/>
                      <a:pt x="12" y="32"/>
                      <a:pt x="12" y="33"/>
                    </a:cubicBezTo>
                    <a:cubicBezTo>
                      <a:pt x="12" y="33"/>
                      <a:pt x="12" y="33"/>
                      <a:pt x="12" y="33"/>
                    </a:cubicBezTo>
                    <a:cubicBezTo>
                      <a:pt x="12" y="33"/>
                      <a:pt x="13" y="33"/>
                      <a:pt x="13" y="34"/>
                    </a:cubicBezTo>
                    <a:cubicBezTo>
                      <a:pt x="13" y="34"/>
                      <a:pt x="13" y="34"/>
                      <a:pt x="14" y="35"/>
                    </a:cubicBezTo>
                    <a:cubicBezTo>
                      <a:pt x="13" y="35"/>
                      <a:pt x="14" y="35"/>
                      <a:pt x="13" y="35"/>
                    </a:cubicBezTo>
                    <a:cubicBezTo>
                      <a:pt x="14" y="36"/>
                      <a:pt x="14" y="37"/>
                      <a:pt x="14" y="37"/>
                    </a:cubicBezTo>
                    <a:cubicBezTo>
                      <a:pt x="14" y="37"/>
                      <a:pt x="14" y="37"/>
                      <a:pt x="13" y="37"/>
                    </a:cubicBezTo>
                    <a:cubicBezTo>
                      <a:pt x="13" y="37"/>
                      <a:pt x="13" y="38"/>
                      <a:pt x="14" y="38"/>
                    </a:cubicBezTo>
                    <a:cubicBezTo>
                      <a:pt x="14" y="38"/>
                      <a:pt x="14" y="38"/>
                      <a:pt x="14" y="38"/>
                    </a:cubicBezTo>
                    <a:cubicBezTo>
                      <a:pt x="14" y="39"/>
                      <a:pt x="15" y="39"/>
                      <a:pt x="15" y="39"/>
                    </a:cubicBezTo>
                    <a:cubicBezTo>
                      <a:pt x="15" y="39"/>
                      <a:pt x="15" y="40"/>
                      <a:pt x="15" y="40"/>
                    </a:cubicBezTo>
                    <a:cubicBezTo>
                      <a:pt x="15" y="41"/>
                      <a:pt x="16" y="41"/>
                      <a:pt x="16" y="41"/>
                    </a:cubicBezTo>
                    <a:cubicBezTo>
                      <a:pt x="16" y="41"/>
                      <a:pt x="15" y="41"/>
                      <a:pt x="15" y="41"/>
                    </a:cubicBezTo>
                    <a:cubicBezTo>
                      <a:pt x="15" y="41"/>
                      <a:pt x="15" y="41"/>
                      <a:pt x="15" y="41"/>
                    </a:cubicBezTo>
                    <a:cubicBezTo>
                      <a:pt x="15" y="41"/>
                      <a:pt x="15" y="42"/>
                      <a:pt x="15" y="42"/>
                    </a:cubicBezTo>
                    <a:cubicBezTo>
                      <a:pt x="16" y="42"/>
                      <a:pt x="16" y="42"/>
                      <a:pt x="16" y="42"/>
                    </a:cubicBezTo>
                    <a:cubicBezTo>
                      <a:pt x="16" y="42"/>
                      <a:pt x="16" y="42"/>
                      <a:pt x="17" y="43"/>
                    </a:cubicBezTo>
                    <a:cubicBezTo>
                      <a:pt x="17" y="43"/>
                      <a:pt x="17" y="43"/>
                      <a:pt x="17" y="43"/>
                    </a:cubicBezTo>
                    <a:cubicBezTo>
                      <a:pt x="17" y="43"/>
                      <a:pt x="17" y="43"/>
                      <a:pt x="17" y="43"/>
                    </a:cubicBezTo>
                    <a:cubicBezTo>
                      <a:pt x="17" y="43"/>
                      <a:pt x="17" y="43"/>
                      <a:pt x="17" y="44"/>
                    </a:cubicBezTo>
                    <a:cubicBezTo>
                      <a:pt x="17" y="44"/>
                      <a:pt x="17" y="44"/>
                      <a:pt x="17" y="44"/>
                    </a:cubicBezTo>
                    <a:cubicBezTo>
                      <a:pt x="17" y="44"/>
                      <a:pt x="17" y="44"/>
                      <a:pt x="18" y="44"/>
                    </a:cubicBezTo>
                    <a:cubicBezTo>
                      <a:pt x="18" y="45"/>
                      <a:pt x="19" y="46"/>
                      <a:pt x="19" y="46"/>
                    </a:cubicBezTo>
                    <a:cubicBezTo>
                      <a:pt x="19" y="46"/>
                      <a:pt x="19" y="46"/>
                      <a:pt x="18" y="46"/>
                    </a:cubicBezTo>
                    <a:cubicBezTo>
                      <a:pt x="18" y="46"/>
                      <a:pt x="17" y="45"/>
                      <a:pt x="17" y="44"/>
                    </a:cubicBezTo>
                    <a:cubicBezTo>
                      <a:pt x="16" y="45"/>
                      <a:pt x="17" y="45"/>
                      <a:pt x="17" y="45"/>
                    </a:cubicBezTo>
                    <a:cubicBezTo>
                      <a:pt x="17" y="46"/>
                      <a:pt x="17" y="46"/>
                      <a:pt x="17" y="46"/>
                    </a:cubicBezTo>
                    <a:cubicBezTo>
                      <a:pt x="17" y="46"/>
                      <a:pt x="17" y="46"/>
                      <a:pt x="16" y="46"/>
                    </a:cubicBezTo>
                    <a:cubicBezTo>
                      <a:pt x="16" y="45"/>
                      <a:pt x="16" y="45"/>
                      <a:pt x="16" y="45"/>
                    </a:cubicBezTo>
                    <a:cubicBezTo>
                      <a:pt x="15" y="45"/>
                      <a:pt x="15" y="45"/>
                      <a:pt x="15" y="45"/>
                    </a:cubicBezTo>
                    <a:cubicBezTo>
                      <a:pt x="15" y="45"/>
                      <a:pt x="15" y="45"/>
                      <a:pt x="15" y="44"/>
                    </a:cubicBezTo>
                    <a:cubicBezTo>
                      <a:pt x="15" y="44"/>
                      <a:pt x="15" y="44"/>
                      <a:pt x="14" y="44"/>
                    </a:cubicBezTo>
                    <a:cubicBezTo>
                      <a:pt x="14" y="44"/>
                      <a:pt x="14" y="43"/>
                      <a:pt x="14" y="43"/>
                    </a:cubicBezTo>
                    <a:cubicBezTo>
                      <a:pt x="14" y="43"/>
                      <a:pt x="14" y="42"/>
                      <a:pt x="14" y="42"/>
                    </a:cubicBezTo>
                    <a:cubicBezTo>
                      <a:pt x="14" y="42"/>
                      <a:pt x="14" y="41"/>
                      <a:pt x="14" y="41"/>
                    </a:cubicBezTo>
                    <a:cubicBezTo>
                      <a:pt x="13" y="41"/>
                      <a:pt x="13" y="42"/>
                      <a:pt x="13" y="43"/>
                    </a:cubicBezTo>
                    <a:cubicBezTo>
                      <a:pt x="13" y="43"/>
                      <a:pt x="13" y="42"/>
                      <a:pt x="13" y="42"/>
                    </a:cubicBezTo>
                    <a:cubicBezTo>
                      <a:pt x="13" y="41"/>
                      <a:pt x="13" y="41"/>
                      <a:pt x="12" y="41"/>
                    </a:cubicBezTo>
                    <a:cubicBezTo>
                      <a:pt x="12" y="40"/>
                      <a:pt x="12" y="40"/>
                      <a:pt x="11" y="40"/>
                    </a:cubicBezTo>
                    <a:cubicBezTo>
                      <a:pt x="11" y="40"/>
                      <a:pt x="11" y="40"/>
                      <a:pt x="11" y="40"/>
                    </a:cubicBezTo>
                    <a:cubicBezTo>
                      <a:pt x="11" y="40"/>
                      <a:pt x="11" y="40"/>
                      <a:pt x="11" y="40"/>
                    </a:cubicBezTo>
                    <a:cubicBezTo>
                      <a:pt x="11" y="40"/>
                      <a:pt x="11" y="40"/>
                      <a:pt x="10" y="40"/>
                    </a:cubicBezTo>
                    <a:cubicBezTo>
                      <a:pt x="10" y="40"/>
                      <a:pt x="10" y="40"/>
                      <a:pt x="9" y="40"/>
                    </a:cubicBezTo>
                    <a:cubicBezTo>
                      <a:pt x="9" y="40"/>
                      <a:pt x="9" y="40"/>
                      <a:pt x="9" y="40"/>
                    </a:cubicBezTo>
                    <a:cubicBezTo>
                      <a:pt x="9" y="40"/>
                      <a:pt x="9" y="41"/>
                      <a:pt x="10" y="41"/>
                    </a:cubicBezTo>
                    <a:cubicBezTo>
                      <a:pt x="10" y="41"/>
                      <a:pt x="10" y="41"/>
                      <a:pt x="10" y="41"/>
                    </a:cubicBezTo>
                    <a:cubicBezTo>
                      <a:pt x="11" y="41"/>
                      <a:pt x="11" y="41"/>
                      <a:pt x="11" y="41"/>
                    </a:cubicBezTo>
                    <a:cubicBezTo>
                      <a:pt x="11" y="41"/>
                      <a:pt x="10" y="41"/>
                      <a:pt x="10" y="42"/>
                    </a:cubicBezTo>
                    <a:cubicBezTo>
                      <a:pt x="10" y="42"/>
                      <a:pt x="11" y="42"/>
                      <a:pt x="12" y="42"/>
                    </a:cubicBezTo>
                    <a:cubicBezTo>
                      <a:pt x="12" y="42"/>
                      <a:pt x="12" y="42"/>
                      <a:pt x="12" y="42"/>
                    </a:cubicBezTo>
                    <a:cubicBezTo>
                      <a:pt x="13" y="42"/>
                      <a:pt x="13" y="43"/>
                      <a:pt x="14" y="44"/>
                    </a:cubicBezTo>
                    <a:cubicBezTo>
                      <a:pt x="13" y="44"/>
                      <a:pt x="13" y="44"/>
                      <a:pt x="13" y="44"/>
                    </a:cubicBezTo>
                    <a:cubicBezTo>
                      <a:pt x="13" y="44"/>
                      <a:pt x="13" y="44"/>
                      <a:pt x="13" y="44"/>
                    </a:cubicBezTo>
                    <a:cubicBezTo>
                      <a:pt x="13" y="44"/>
                      <a:pt x="13" y="44"/>
                      <a:pt x="14" y="45"/>
                    </a:cubicBezTo>
                    <a:cubicBezTo>
                      <a:pt x="14" y="45"/>
                      <a:pt x="14" y="45"/>
                      <a:pt x="14" y="45"/>
                    </a:cubicBezTo>
                    <a:cubicBezTo>
                      <a:pt x="15" y="45"/>
                      <a:pt x="15" y="45"/>
                      <a:pt x="15" y="45"/>
                    </a:cubicBezTo>
                    <a:cubicBezTo>
                      <a:pt x="15" y="45"/>
                      <a:pt x="16" y="46"/>
                      <a:pt x="16" y="46"/>
                    </a:cubicBezTo>
                    <a:cubicBezTo>
                      <a:pt x="16" y="46"/>
                      <a:pt x="15" y="46"/>
                      <a:pt x="15" y="46"/>
                    </a:cubicBezTo>
                    <a:cubicBezTo>
                      <a:pt x="15" y="46"/>
                      <a:pt x="15" y="46"/>
                      <a:pt x="15" y="46"/>
                    </a:cubicBezTo>
                    <a:cubicBezTo>
                      <a:pt x="15" y="46"/>
                      <a:pt x="16" y="46"/>
                      <a:pt x="16" y="47"/>
                    </a:cubicBezTo>
                    <a:cubicBezTo>
                      <a:pt x="16" y="47"/>
                      <a:pt x="16" y="46"/>
                      <a:pt x="17" y="47"/>
                    </a:cubicBezTo>
                    <a:cubicBezTo>
                      <a:pt x="17" y="47"/>
                      <a:pt x="17" y="46"/>
                      <a:pt x="17" y="46"/>
                    </a:cubicBezTo>
                    <a:cubicBezTo>
                      <a:pt x="18" y="46"/>
                      <a:pt x="18" y="47"/>
                      <a:pt x="18" y="47"/>
                    </a:cubicBezTo>
                    <a:cubicBezTo>
                      <a:pt x="19" y="47"/>
                      <a:pt x="19" y="47"/>
                      <a:pt x="19" y="47"/>
                    </a:cubicBezTo>
                    <a:cubicBezTo>
                      <a:pt x="20" y="47"/>
                      <a:pt x="20" y="48"/>
                      <a:pt x="21" y="48"/>
                    </a:cubicBezTo>
                    <a:cubicBezTo>
                      <a:pt x="21" y="48"/>
                      <a:pt x="21" y="48"/>
                      <a:pt x="22" y="49"/>
                    </a:cubicBezTo>
                    <a:cubicBezTo>
                      <a:pt x="22" y="49"/>
                      <a:pt x="22" y="49"/>
                      <a:pt x="23" y="49"/>
                    </a:cubicBezTo>
                    <a:cubicBezTo>
                      <a:pt x="23" y="49"/>
                      <a:pt x="23" y="49"/>
                      <a:pt x="24" y="49"/>
                    </a:cubicBezTo>
                    <a:cubicBezTo>
                      <a:pt x="24" y="49"/>
                      <a:pt x="24" y="49"/>
                      <a:pt x="24" y="49"/>
                    </a:cubicBezTo>
                    <a:cubicBezTo>
                      <a:pt x="24" y="48"/>
                      <a:pt x="25" y="48"/>
                      <a:pt x="25" y="48"/>
                    </a:cubicBezTo>
                    <a:cubicBezTo>
                      <a:pt x="25" y="48"/>
                      <a:pt x="25" y="48"/>
                      <a:pt x="25" y="48"/>
                    </a:cubicBezTo>
                    <a:cubicBezTo>
                      <a:pt x="25" y="48"/>
                      <a:pt x="25" y="48"/>
                      <a:pt x="25" y="48"/>
                    </a:cubicBezTo>
                    <a:cubicBezTo>
                      <a:pt x="25" y="48"/>
                      <a:pt x="25" y="48"/>
                      <a:pt x="25" y="48"/>
                    </a:cubicBezTo>
                    <a:cubicBezTo>
                      <a:pt x="26" y="47"/>
                      <a:pt x="26" y="47"/>
                      <a:pt x="26" y="46"/>
                    </a:cubicBezTo>
                    <a:cubicBezTo>
                      <a:pt x="27" y="46"/>
                      <a:pt x="28" y="46"/>
                      <a:pt x="28" y="45"/>
                    </a:cubicBezTo>
                    <a:cubicBezTo>
                      <a:pt x="29" y="45"/>
                      <a:pt x="29" y="44"/>
                      <a:pt x="29" y="44"/>
                    </a:cubicBezTo>
                    <a:cubicBezTo>
                      <a:pt x="29" y="44"/>
                      <a:pt x="29" y="44"/>
                      <a:pt x="30" y="44"/>
                    </a:cubicBezTo>
                    <a:cubicBezTo>
                      <a:pt x="30" y="44"/>
                      <a:pt x="30" y="45"/>
                      <a:pt x="30" y="45"/>
                    </a:cubicBezTo>
                    <a:cubicBezTo>
                      <a:pt x="31" y="45"/>
                      <a:pt x="31" y="43"/>
                      <a:pt x="30" y="43"/>
                    </a:cubicBezTo>
                    <a:cubicBezTo>
                      <a:pt x="30" y="43"/>
                      <a:pt x="30" y="43"/>
                      <a:pt x="31" y="43"/>
                    </a:cubicBezTo>
                    <a:cubicBezTo>
                      <a:pt x="31" y="43"/>
                      <a:pt x="31" y="43"/>
                      <a:pt x="31" y="43"/>
                    </a:cubicBezTo>
                    <a:cubicBezTo>
                      <a:pt x="32" y="43"/>
                      <a:pt x="32" y="43"/>
                      <a:pt x="32" y="44"/>
                    </a:cubicBezTo>
                    <a:cubicBezTo>
                      <a:pt x="32" y="44"/>
                      <a:pt x="32" y="44"/>
                      <a:pt x="32" y="44"/>
                    </a:cubicBezTo>
                    <a:cubicBezTo>
                      <a:pt x="32" y="45"/>
                      <a:pt x="33" y="44"/>
                      <a:pt x="33" y="44"/>
                    </a:cubicBezTo>
                    <a:cubicBezTo>
                      <a:pt x="33" y="44"/>
                      <a:pt x="33" y="44"/>
                      <a:pt x="33" y="45"/>
                    </a:cubicBezTo>
                    <a:cubicBezTo>
                      <a:pt x="33" y="45"/>
                      <a:pt x="33" y="45"/>
                      <a:pt x="33" y="45"/>
                    </a:cubicBezTo>
                    <a:cubicBezTo>
                      <a:pt x="33" y="45"/>
                      <a:pt x="33" y="45"/>
                      <a:pt x="33" y="46"/>
                    </a:cubicBezTo>
                    <a:cubicBezTo>
                      <a:pt x="33" y="46"/>
                      <a:pt x="33" y="46"/>
                      <a:pt x="33" y="46"/>
                    </a:cubicBezTo>
                    <a:cubicBezTo>
                      <a:pt x="33" y="46"/>
                      <a:pt x="34" y="46"/>
                      <a:pt x="34" y="46"/>
                    </a:cubicBezTo>
                    <a:cubicBezTo>
                      <a:pt x="34" y="47"/>
                      <a:pt x="34" y="46"/>
                      <a:pt x="34" y="46"/>
                    </a:cubicBezTo>
                    <a:cubicBezTo>
                      <a:pt x="34" y="46"/>
                      <a:pt x="34" y="46"/>
                      <a:pt x="34" y="45"/>
                    </a:cubicBezTo>
                    <a:cubicBezTo>
                      <a:pt x="33" y="45"/>
                      <a:pt x="33" y="45"/>
                      <a:pt x="33" y="45"/>
                    </a:cubicBezTo>
                    <a:cubicBezTo>
                      <a:pt x="33" y="44"/>
                      <a:pt x="33" y="43"/>
                      <a:pt x="32" y="43"/>
                    </a:cubicBezTo>
                    <a:cubicBezTo>
                      <a:pt x="33" y="43"/>
                      <a:pt x="33" y="43"/>
                      <a:pt x="33" y="42"/>
                    </a:cubicBezTo>
                    <a:cubicBezTo>
                      <a:pt x="33" y="42"/>
                      <a:pt x="32" y="42"/>
                      <a:pt x="32" y="42"/>
                    </a:cubicBezTo>
                    <a:cubicBezTo>
                      <a:pt x="32" y="42"/>
                      <a:pt x="32" y="43"/>
                      <a:pt x="31" y="43"/>
                    </a:cubicBezTo>
                    <a:cubicBezTo>
                      <a:pt x="31" y="43"/>
                      <a:pt x="31" y="43"/>
                      <a:pt x="31" y="43"/>
                    </a:cubicBezTo>
                    <a:cubicBezTo>
                      <a:pt x="30" y="43"/>
                      <a:pt x="30" y="43"/>
                      <a:pt x="30" y="43"/>
                    </a:cubicBezTo>
                    <a:cubicBezTo>
                      <a:pt x="30" y="43"/>
                      <a:pt x="29" y="42"/>
                      <a:pt x="29" y="42"/>
                    </a:cubicBezTo>
                    <a:cubicBezTo>
                      <a:pt x="29" y="42"/>
                      <a:pt x="29" y="42"/>
                      <a:pt x="29" y="42"/>
                    </a:cubicBezTo>
                    <a:cubicBezTo>
                      <a:pt x="29" y="43"/>
                      <a:pt x="29" y="43"/>
                      <a:pt x="29" y="43"/>
                    </a:cubicBezTo>
                    <a:cubicBezTo>
                      <a:pt x="29" y="44"/>
                      <a:pt x="28" y="45"/>
                      <a:pt x="28" y="45"/>
                    </a:cubicBezTo>
                    <a:cubicBezTo>
                      <a:pt x="27" y="46"/>
                      <a:pt x="27" y="46"/>
                      <a:pt x="27" y="46"/>
                    </a:cubicBezTo>
                    <a:cubicBezTo>
                      <a:pt x="27" y="45"/>
                      <a:pt x="27" y="45"/>
                      <a:pt x="27" y="45"/>
                    </a:cubicBezTo>
                    <a:cubicBezTo>
                      <a:pt x="27" y="45"/>
                      <a:pt x="27" y="44"/>
                      <a:pt x="27" y="44"/>
                    </a:cubicBezTo>
                    <a:cubicBezTo>
                      <a:pt x="27" y="44"/>
                      <a:pt x="27" y="43"/>
                      <a:pt x="27" y="43"/>
                    </a:cubicBezTo>
                    <a:cubicBezTo>
                      <a:pt x="27" y="42"/>
                      <a:pt x="27" y="42"/>
                      <a:pt x="27" y="42"/>
                    </a:cubicBezTo>
                    <a:cubicBezTo>
                      <a:pt x="28" y="42"/>
                      <a:pt x="28" y="41"/>
                      <a:pt x="28" y="41"/>
                    </a:cubicBezTo>
                    <a:cubicBezTo>
                      <a:pt x="28" y="41"/>
                      <a:pt x="29" y="42"/>
                      <a:pt x="29" y="41"/>
                    </a:cubicBezTo>
                    <a:cubicBezTo>
                      <a:pt x="30" y="40"/>
                      <a:pt x="28" y="41"/>
                      <a:pt x="28" y="41"/>
                    </a:cubicBezTo>
                    <a:cubicBezTo>
                      <a:pt x="28" y="40"/>
                      <a:pt x="28" y="39"/>
                      <a:pt x="28" y="38"/>
                    </a:cubicBezTo>
                    <a:cubicBezTo>
                      <a:pt x="28" y="37"/>
                      <a:pt x="28" y="37"/>
                      <a:pt x="28" y="36"/>
                    </a:cubicBezTo>
                    <a:cubicBezTo>
                      <a:pt x="28" y="36"/>
                      <a:pt x="29" y="36"/>
                      <a:pt x="29" y="36"/>
                    </a:cubicBezTo>
                    <a:cubicBezTo>
                      <a:pt x="29" y="36"/>
                      <a:pt x="29" y="35"/>
                      <a:pt x="29" y="35"/>
                    </a:cubicBezTo>
                    <a:cubicBezTo>
                      <a:pt x="29" y="35"/>
                      <a:pt x="29" y="35"/>
                      <a:pt x="29" y="35"/>
                    </a:cubicBezTo>
                    <a:cubicBezTo>
                      <a:pt x="29" y="35"/>
                      <a:pt x="28" y="35"/>
                      <a:pt x="28" y="35"/>
                    </a:cubicBezTo>
                    <a:cubicBezTo>
                      <a:pt x="28" y="35"/>
                      <a:pt x="28" y="36"/>
                      <a:pt x="28" y="36"/>
                    </a:cubicBezTo>
                    <a:cubicBezTo>
                      <a:pt x="28" y="36"/>
                      <a:pt x="28" y="36"/>
                      <a:pt x="28" y="36"/>
                    </a:cubicBezTo>
                    <a:cubicBezTo>
                      <a:pt x="28" y="36"/>
                      <a:pt x="28" y="36"/>
                      <a:pt x="28" y="36"/>
                    </a:cubicBezTo>
                    <a:cubicBezTo>
                      <a:pt x="27" y="36"/>
                      <a:pt x="27" y="36"/>
                      <a:pt x="27" y="36"/>
                    </a:cubicBezTo>
                    <a:cubicBezTo>
                      <a:pt x="27" y="35"/>
                      <a:pt x="27" y="35"/>
                      <a:pt x="27" y="35"/>
                    </a:cubicBezTo>
                    <a:cubicBezTo>
                      <a:pt x="27" y="35"/>
                      <a:pt x="27" y="34"/>
                      <a:pt x="27" y="34"/>
                    </a:cubicBezTo>
                    <a:cubicBezTo>
                      <a:pt x="27" y="33"/>
                      <a:pt x="27" y="33"/>
                      <a:pt x="27" y="32"/>
                    </a:cubicBezTo>
                    <a:cubicBezTo>
                      <a:pt x="28" y="32"/>
                      <a:pt x="28" y="32"/>
                      <a:pt x="28" y="32"/>
                    </a:cubicBezTo>
                    <a:cubicBezTo>
                      <a:pt x="28" y="32"/>
                      <a:pt x="28" y="32"/>
                      <a:pt x="28" y="33"/>
                    </a:cubicBezTo>
                    <a:cubicBezTo>
                      <a:pt x="29" y="33"/>
                      <a:pt x="30" y="33"/>
                      <a:pt x="30" y="32"/>
                    </a:cubicBezTo>
                    <a:cubicBezTo>
                      <a:pt x="30" y="32"/>
                      <a:pt x="30" y="32"/>
                      <a:pt x="30" y="31"/>
                    </a:cubicBezTo>
                    <a:cubicBezTo>
                      <a:pt x="30" y="31"/>
                      <a:pt x="30" y="31"/>
                      <a:pt x="30" y="31"/>
                    </a:cubicBezTo>
                    <a:cubicBezTo>
                      <a:pt x="30" y="31"/>
                      <a:pt x="30" y="32"/>
                      <a:pt x="30" y="32"/>
                    </a:cubicBezTo>
                    <a:cubicBezTo>
                      <a:pt x="29" y="33"/>
                      <a:pt x="28" y="32"/>
                      <a:pt x="27" y="32"/>
                    </a:cubicBezTo>
                    <a:cubicBezTo>
                      <a:pt x="28" y="32"/>
                      <a:pt x="29" y="32"/>
                      <a:pt x="29" y="32"/>
                    </a:cubicBezTo>
                    <a:cubicBezTo>
                      <a:pt x="29" y="32"/>
                      <a:pt x="30" y="31"/>
                      <a:pt x="30" y="31"/>
                    </a:cubicBezTo>
                    <a:cubicBezTo>
                      <a:pt x="30" y="31"/>
                      <a:pt x="30" y="31"/>
                      <a:pt x="30" y="31"/>
                    </a:cubicBezTo>
                    <a:cubicBezTo>
                      <a:pt x="30" y="31"/>
                      <a:pt x="30" y="30"/>
                      <a:pt x="30" y="30"/>
                    </a:cubicBezTo>
                    <a:cubicBezTo>
                      <a:pt x="30" y="30"/>
                      <a:pt x="31" y="30"/>
                      <a:pt x="31" y="30"/>
                    </a:cubicBezTo>
                    <a:cubicBezTo>
                      <a:pt x="31" y="30"/>
                      <a:pt x="31" y="29"/>
                      <a:pt x="31" y="29"/>
                    </a:cubicBezTo>
                    <a:cubicBezTo>
                      <a:pt x="31" y="29"/>
                      <a:pt x="32" y="28"/>
                      <a:pt x="31" y="27"/>
                    </a:cubicBezTo>
                    <a:cubicBezTo>
                      <a:pt x="30" y="27"/>
                      <a:pt x="30" y="28"/>
                      <a:pt x="30" y="28"/>
                    </a:cubicBezTo>
                    <a:cubicBezTo>
                      <a:pt x="30" y="29"/>
                      <a:pt x="30" y="30"/>
                      <a:pt x="30" y="30"/>
                    </a:cubicBezTo>
                    <a:cubicBezTo>
                      <a:pt x="30" y="30"/>
                      <a:pt x="30" y="30"/>
                      <a:pt x="30" y="31"/>
                    </a:cubicBezTo>
                    <a:cubicBezTo>
                      <a:pt x="30" y="31"/>
                      <a:pt x="29" y="31"/>
                      <a:pt x="29" y="32"/>
                    </a:cubicBezTo>
                    <a:cubicBezTo>
                      <a:pt x="29" y="32"/>
                      <a:pt x="28" y="32"/>
                      <a:pt x="28" y="31"/>
                    </a:cubicBezTo>
                    <a:cubicBezTo>
                      <a:pt x="29" y="31"/>
                      <a:pt x="29" y="30"/>
                      <a:pt x="29" y="29"/>
                    </a:cubicBezTo>
                    <a:cubicBezTo>
                      <a:pt x="30" y="29"/>
                      <a:pt x="30" y="28"/>
                      <a:pt x="29" y="28"/>
                    </a:cubicBezTo>
                    <a:cubicBezTo>
                      <a:pt x="28" y="29"/>
                      <a:pt x="29" y="29"/>
                      <a:pt x="29" y="29"/>
                    </a:cubicBezTo>
                    <a:cubicBezTo>
                      <a:pt x="29" y="30"/>
                      <a:pt x="28" y="31"/>
                      <a:pt x="28" y="31"/>
                    </a:cubicBezTo>
                    <a:cubicBezTo>
                      <a:pt x="28" y="30"/>
                      <a:pt x="28" y="30"/>
                      <a:pt x="28" y="29"/>
                    </a:cubicBezTo>
                    <a:cubicBezTo>
                      <a:pt x="28" y="29"/>
                      <a:pt x="28" y="29"/>
                      <a:pt x="28" y="28"/>
                    </a:cubicBezTo>
                    <a:cubicBezTo>
                      <a:pt x="28" y="28"/>
                      <a:pt x="28" y="28"/>
                      <a:pt x="28" y="28"/>
                    </a:cubicBezTo>
                    <a:cubicBezTo>
                      <a:pt x="28" y="28"/>
                      <a:pt x="28" y="28"/>
                      <a:pt x="27" y="28"/>
                    </a:cubicBezTo>
                    <a:cubicBezTo>
                      <a:pt x="27" y="29"/>
                      <a:pt x="27" y="29"/>
                      <a:pt x="28" y="29"/>
                    </a:cubicBezTo>
                    <a:cubicBezTo>
                      <a:pt x="28" y="30"/>
                      <a:pt x="28" y="30"/>
                      <a:pt x="27" y="30"/>
                    </a:cubicBezTo>
                    <a:cubicBezTo>
                      <a:pt x="27" y="30"/>
                      <a:pt x="27" y="30"/>
                      <a:pt x="27" y="29"/>
                    </a:cubicBezTo>
                    <a:cubicBezTo>
                      <a:pt x="27" y="29"/>
                      <a:pt x="27" y="28"/>
                      <a:pt x="27" y="28"/>
                    </a:cubicBezTo>
                    <a:cubicBezTo>
                      <a:pt x="27" y="28"/>
                      <a:pt x="27" y="27"/>
                      <a:pt x="28" y="27"/>
                    </a:cubicBezTo>
                    <a:cubicBezTo>
                      <a:pt x="28" y="27"/>
                      <a:pt x="27" y="26"/>
                      <a:pt x="27" y="27"/>
                    </a:cubicBezTo>
                    <a:cubicBezTo>
                      <a:pt x="26" y="27"/>
                      <a:pt x="27" y="27"/>
                      <a:pt x="27" y="27"/>
                    </a:cubicBezTo>
                    <a:cubicBezTo>
                      <a:pt x="27" y="28"/>
                      <a:pt x="27" y="29"/>
                      <a:pt x="27" y="30"/>
                    </a:cubicBezTo>
                    <a:cubicBezTo>
                      <a:pt x="27" y="30"/>
                      <a:pt x="27" y="31"/>
                      <a:pt x="27" y="31"/>
                    </a:cubicBezTo>
                    <a:cubicBezTo>
                      <a:pt x="26" y="31"/>
                      <a:pt x="26" y="30"/>
                      <a:pt x="26" y="29"/>
                    </a:cubicBezTo>
                    <a:cubicBezTo>
                      <a:pt x="26" y="28"/>
                      <a:pt x="26" y="28"/>
                      <a:pt x="26" y="28"/>
                    </a:cubicBezTo>
                    <a:cubicBezTo>
                      <a:pt x="26" y="28"/>
                      <a:pt x="25" y="28"/>
                      <a:pt x="25" y="28"/>
                    </a:cubicBezTo>
                    <a:cubicBezTo>
                      <a:pt x="25" y="28"/>
                      <a:pt x="25" y="28"/>
                      <a:pt x="25" y="28"/>
                    </a:cubicBezTo>
                    <a:cubicBezTo>
                      <a:pt x="25" y="29"/>
                      <a:pt x="25" y="29"/>
                      <a:pt x="26" y="29"/>
                    </a:cubicBezTo>
                    <a:cubicBezTo>
                      <a:pt x="26" y="30"/>
                      <a:pt x="26" y="31"/>
                      <a:pt x="27" y="31"/>
                    </a:cubicBezTo>
                    <a:cubicBezTo>
                      <a:pt x="27" y="31"/>
                      <a:pt x="26" y="31"/>
                      <a:pt x="26" y="31"/>
                    </a:cubicBezTo>
                    <a:cubicBezTo>
                      <a:pt x="26" y="31"/>
                      <a:pt x="25" y="31"/>
                      <a:pt x="25" y="31"/>
                    </a:cubicBezTo>
                    <a:cubicBezTo>
                      <a:pt x="25" y="30"/>
                      <a:pt x="25" y="30"/>
                      <a:pt x="25" y="30"/>
                    </a:cubicBezTo>
                    <a:cubicBezTo>
                      <a:pt x="25" y="30"/>
                      <a:pt x="25" y="29"/>
                      <a:pt x="25" y="29"/>
                    </a:cubicBezTo>
                    <a:cubicBezTo>
                      <a:pt x="24" y="30"/>
                      <a:pt x="25" y="30"/>
                      <a:pt x="25" y="30"/>
                    </a:cubicBezTo>
                    <a:cubicBezTo>
                      <a:pt x="25" y="30"/>
                      <a:pt x="25" y="31"/>
                      <a:pt x="25" y="31"/>
                    </a:cubicBezTo>
                    <a:cubicBezTo>
                      <a:pt x="25" y="31"/>
                      <a:pt x="26" y="31"/>
                      <a:pt x="27" y="32"/>
                    </a:cubicBezTo>
                    <a:cubicBezTo>
                      <a:pt x="26" y="32"/>
                      <a:pt x="25" y="31"/>
                      <a:pt x="25" y="31"/>
                    </a:cubicBezTo>
                    <a:cubicBezTo>
                      <a:pt x="25" y="30"/>
                      <a:pt x="24" y="30"/>
                      <a:pt x="24" y="29"/>
                    </a:cubicBezTo>
                    <a:cubicBezTo>
                      <a:pt x="24" y="29"/>
                      <a:pt x="24" y="28"/>
                      <a:pt x="24" y="28"/>
                    </a:cubicBezTo>
                    <a:cubicBezTo>
                      <a:pt x="24" y="28"/>
                      <a:pt x="24" y="28"/>
                      <a:pt x="24" y="28"/>
                    </a:cubicBezTo>
                    <a:cubicBezTo>
                      <a:pt x="24" y="27"/>
                      <a:pt x="24" y="27"/>
                      <a:pt x="24" y="27"/>
                    </a:cubicBezTo>
                    <a:cubicBezTo>
                      <a:pt x="23" y="27"/>
                      <a:pt x="23" y="27"/>
                      <a:pt x="23" y="27"/>
                    </a:cubicBezTo>
                    <a:cubicBezTo>
                      <a:pt x="23" y="28"/>
                      <a:pt x="23" y="28"/>
                      <a:pt x="24" y="28"/>
                    </a:cubicBezTo>
                    <a:cubicBezTo>
                      <a:pt x="24" y="28"/>
                      <a:pt x="24" y="29"/>
                      <a:pt x="24" y="30"/>
                    </a:cubicBezTo>
                    <a:cubicBezTo>
                      <a:pt x="24" y="30"/>
                      <a:pt x="24" y="31"/>
                      <a:pt x="24" y="31"/>
                    </a:cubicBezTo>
                    <a:cubicBezTo>
                      <a:pt x="25" y="32"/>
                      <a:pt x="26" y="32"/>
                      <a:pt x="27" y="32"/>
                    </a:cubicBezTo>
                    <a:cubicBezTo>
                      <a:pt x="27" y="33"/>
                      <a:pt x="27" y="34"/>
                      <a:pt x="27" y="35"/>
                    </a:cubicBezTo>
                    <a:cubicBezTo>
                      <a:pt x="27" y="35"/>
                      <a:pt x="27" y="36"/>
                      <a:pt x="27" y="36"/>
                    </a:cubicBezTo>
                    <a:cubicBezTo>
                      <a:pt x="27" y="37"/>
                      <a:pt x="27" y="37"/>
                      <a:pt x="27" y="38"/>
                    </a:cubicBezTo>
                    <a:cubicBezTo>
                      <a:pt x="27" y="37"/>
                      <a:pt x="27" y="37"/>
                      <a:pt x="27" y="37"/>
                    </a:cubicBezTo>
                    <a:cubicBezTo>
                      <a:pt x="27" y="37"/>
                      <a:pt x="26" y="36"/>
                      <a:pt x="26" y="36"/>
                    </a:cubicBezTo>
                    <a:cubicBezTo>
                      <a:pt x="26" y="36"/>
                      <a:pt x="26" y="37"/>
                      <a:pt x="26" y="37"/>
                    </a:cubicBezTo>
                    <a:cubicBezTo>
                      <a:pt x="26" y="37"/>
                      <a:pt x="26" y="38"/>
                      <a:pt x="27" y="38"/>
                    </a:cubicBezTo>
                    <a:cubicBezTo>
                      <a:pt x="27" y="38"/>
                      <a:pt x="27" y="38"/>
                      <a:pt x="27" y="39"/>
                    </a:cubicBezTo>
                    <a:cubicBezTo>
                      <a:pt x="27" y="40"/>
                      <a:pt x="27" y="41"/>
                      <a:pt x="27" y="42"/>
                    </a:cubicBezTo>
                    <a:cubicBezTo>
                      <a:pt x="27" y="43"/>
                      <a:pt x="27" y="44"/>
                      <a:pt x="27" y="44"/>
                    </a:cubicBezTo>
                    <a:cubicBezTo>
                      <a:pt x="27" y="44"/>
                      <a:pt x="26" y="45"/>
                      <a:pt x="26" y="45"/>
                    </a:cubicBezTo>
                    <a:cubicBezTo>
                      <a:pt x="26" y="45"/>
                      <a:pt x="26" y="46"/>
                      <a:pt x="26" y="46"/>
                    </a:cubicBezTo>
                    <a:cubicBezTo>
                      <a:pt x="25" y="47"/>
                      <a:pt x="24" y="48"/>
                      <a:pt x="23" y="48"/>
                    </a:cubicBezTo>
                    <a:cubicBezTo>
                      <a:pt x="23" y="48"/>
                      <a:pt x="23" y="47"/>
                      <a:pt x="23" y="47"/>
                    </a:cubicBezTo>
                    <a:cubicBezTo>
                      <a:pt x="23" y="47"/>
                      <a:pt x="23" y="47"/>
                      <a:pt x="23" y="47"/>
                    </a:cubicBezTo>
                    <a:cubicBezTo>
                      <a:pt x="23" y="47"/>
                      <a:pt x="23" y="47"/>
                      <a:pt x="24" y="46"/>
                    </a:cubicBezTo>
                    <a:cubicBezTo>
                      <a:pt x="24" y="46"/>
                      <a:pt x="24" y="46"/>
                      <a:pt x="24" y="45"/>
                    </a:cubicBezTo>
                    <a:cubicBezTo>
                      <a:pt x="24" y="45"/>
                      <a:pt x="25" y="46"/>
                      <a:pt x="25" y="45"/>
                    </a:cubicBezTo>
                    <a:cubicBezTo>
                      <a:pt x="25" y="45"/>
                      <a:pt x="25" y="46"/>
                      <a:pt x="26" y="45"/>
                    </a:cubicBezTo>
                    <a:cubicBezTo>
                      <a:pt x="26" y="45"/>
                      <a:pt x="26" y="45"/>
                      <a:pt x="26" y="45"/>
                    </a:cubicBezTo>
                    <a:cubicBezTo>
                      <a:pt x="26" y="45"/>
                      <a:pt x="25" y="45"/>
                      <a:pt x="25" y="45"/>
                    </a:cubicBezTo>
                    <a:cubicBezTo>
                      <a:pt x="25" y="44"/>
                      <a:pt x="25" y="44"/>
                      <a:pt x="26" y="43"/>
                    </a:cubicBezTo>
                    <a:cubicBezTo>
                      <a:pt x="26" y="43"/>
                      <a:pt x="26" y="43"/>
                      <a:pt x="26" y="43"/>
                    </a:cubicBezTo>
                    <a:cubicBezTo>
                      <a:pt x="26" y="43"/>
                      <a:pt x="26" y="43"/>
                      <a:pt x="26" y="43"/>
                    </a:cubicBezTo>
                    <a:cubicBezTo>
                      <a:pt x="26" y="42"/>
                      <a:pt x="26" y="43"/>
                      <a:pt x="25" y="43"/>
                    </a:cubicBezTo>
                    <a:cubicBezTo>
                      <a:pt x="26" y="42"/>
                      <a:pt x="26" y="41"/>
                      <a:pt x="27" y="41"/>
                    </a:cubicBezTo>
                    <a:cubicBezTo>
                      <a:pt x="27" y="40"/>
                      <a:pt x="27" y="40"/>
                      <a:pt x="27" y="40"/>
                    </a:cubicBezTo>
                    <a:cubicBezTo>
                      <a:pt x="26" y="40"/>
                      <a:pt x="26" y="40"/>
                      <a:pt x="26" y="41"/>
                    </a:cubicBezTo>
                    <a:cubicBezTo>
                      <a:pt x="26" y="41"/>
                      <a:pt x="26" y="41"/>
                      <a:pt x="26" y="41"/>
                    </a:cubicBezTo>
                    <a:cubicBezTo>
                      <a:pt x="25" y="41"/>
                      <a:pt x="25" y="40"/>
                      <a:pt x="25" y="40"/>
                    </a:cubicBezTo>
                    <a:cubicBezTo>
                      <a:pt x="25" y="40"/>
                      <a:pt x="25" y="41"/>
                      <a:pt x="25" y="41"/>
                    </a:cubicBezTo>
                    <a:cubicBezTo>
                      <a:pt x="25" y="41"/>
                      <a:pt x="25" y="42"/>
                      <a:pt x="25" y="42"/>
                    </a:cubicBezTo>
                    <a:cubicBezTo>
                      <a:pt x="25" y="42"/>
                      <a:pt x="25" y="42"/>
                      <a:pt x="25" y="42"/>
                    </a:cubicBezTo>
                    <a:cubicBezTo>
                      <a:pt x="25" y="43"/>
                      <a:pt x="25" y="43"/>
                      <a:pt x="25" y="44"/>
                    </a:cubicBezTo>
                    <a:cubicBezTo>
                      <a:pt x="25" y="44"/>
                      <a:pt x="25" y="45"/>
                      <a:pt x="24" y="45"/>
                    </a:cubicBezTo>
                    <a:cubicBezTo>
                      <a:pt x="24" y="44"/>
                      <a:pt x="24" y="44"/>
                      <a:pt x="24" y="43"/>
                    </a:cubicBezTo>
                    <a:cubicBezTo>
                      <a:pt x="24" y="43"/>
                      <a:pt x="24" y="43"/>
                      <a:pt x="24" y="42"/>
                    </a:cubicBezTo>
                    <a:cubicBezTo>
                      <a:pt x="24" y="42"/>
                      <a:pt x="24" y="41"/>
                      <a:pt x="24" y="41"/>
                    </a:cubicBezTo>
                    <a:cubicBezTo>
                      <a:pt x="24" y="40"/>
                      <a:pt x="24" y="39"/>
                      <a:pt x="24" y="38"/>
                    </a:cubicBezTo>
                    <a:cubicBezTo>
                      <a:pt x="24" y="38"/>
                      <a:pt x="24" y="38"/>
                      <a:pt x="24" y="38"/>
                    </a:cubicBezTo>
                    <a:cubicBezTo>
                      <a:pt x="25" y="37"/>
                      <a:pt x="25" y="37"/>
                      <a:pt x="24" y="37"/>
                    </a:cubicBezTo>
                    <a:cubicBezTo>
                      <a:pt x="24" y="37"/>
                      <a:pt x="24" y="37"/>
                      <a:pt x="23" y="37"/>
                    </a:cubicBezTo>
                    <a:cubicBezTo>
                      <a:pt x="23" y="37"/>
                      <a:pt x="23" y="36"/>
                      <a:pt x="22" y="35"/>
                    </a:cubicBezTo>
                    <a:cubicBezTo>
                      <a:pt x="22" y="35"/>
                      <a:pt x="22" y="34"/>
                      <a:pt x="22" y="34"/>
                    </a:cubicBezTo>
                    <a:cubicBezTo>
                      <a:pt x="22" y="33"/>
                      <a:pt x="22" y="32"/>
                      <a:pt x="21" y="32"/>
                    </a:cubicBezTo>
                    <a:cubicBezTo>
                      <a:pt x="21" y="32"/>
                      <a:pt x="21" y="32"/>
                      <a:pt x="21" y="31"/>
                    </a:cubicBezTo>
                    <a:cubicBezTo>
                      <a:pt x="21" y="31"/>
                      <a:pt x="22" y="31"/>
                      <a:pt x="22" y="31"/>
                    </a:cubicBezTo>
                    <a:cubicBezTo>
                      <a:pt x="22" y="30"/>
                      <a:pt x="22" y="30"/>
                      <a:pt x="21" y="30"/>
                    </a:cubicBezTo>
                    <a:cubicBezTo>
                      <a:pt x="21" y="30"/>
                      <a:pt x="21" y="29"/>
                      <a:pt x="21" y="29"/>
                    </a:cubicBezTo>
                    <a:cubicBezTo>
                      <a:pt x="21" y="28"/>
                      <a:pt x="21" y="27"/>
                      <a:pt x="21" y="27"/>
                    </a:cubicBezTo>
                    <a:cubicBezTo>
                      <a:pt x="21" y="27"/>
                      <a:pt x="21" y="27"/>
                      <a:pt x="21" y="26"/>
                    </a:cubicBezTo>
                    <a:cubicBezTo>
                      <a:pt x="21" y="26"/>
                      <a:pt x="21" y="25"/>
                      <a:pt x="21" y="25"/>
                    </a:cubicBezTo>
                    <a:cubicBezTo>
                      <a:pt x="21" y="25"/>
                      <a:pt x="21" y="24"/>
                      <a:pt x="21" y="24"/>
                    </a:cubicBezTo>
                    <a:cubicBezTo>
                      <a:pt x="22" y="24"/>
                      <a:pt x="22" y="24"/>
                      <a:pt x="22" y="24"/>
                    </a:cubicBezTo>
                    <a:cubicBezTo>
                      <a:pt x="22" y="23"/>
                      <a:pt x="21" y="23"/>
                      <a:pt x="21" y="24"/>
                    </a:cubicBezTo>
                    <a:cubicBezTo>
                      <a:pt x="21" y="23"/>
                      <a:pt x="22" y="22"/>
                      <a:pt x="22" y="21"/>
                    </a:cubicBezTo>
                    <a:cubicBezTo>
                      <a:pt x="22" y="21"/>
                      <a:pt x="22" y="21"/>
                      <a:pt x="22" y="20"/>
                    </a:cubicBezTo>
                    <a:cubicBezTo>
                      <a:pt x="22" y="20"/>
                      <a:pt x="22" y="20"/>
                      <a:pt x="22" y="19"/>
                    </a:cubicBezTo>
                    <a:cubicBezTo>
                      <a:pt x="23" y="20"/>
                      <a:pt x="23" y="20"/>
                      <a:pt x="24" y="20"/>
                    </a:cubicBezTo>
                    <a:cubicBezTo>
                      <a:pt x="24" y="20"/>
                      <a:pt x="25" y="19"/>
                      <a:pt x="25" y="19"/>
                    </a:cubicBezTo>
                    <a:cubicBezTo>
                      <a:pt x="25" y="19"/>
                      <a:pt x="26" y="18"/>
                      <a:pt x="26" y="18"/>
                    </a:cubicBezTo>
                    <a:cubicBezTo>
                      <a:pt x="26" y="18"/>
                      <a:pt x="26" y="18"/>
                      <a:pt x="26" y="18"/>
                    </a:cubicBezTo>
                    <a:cubicBezTo>
                      <a:pt x="26" y="18"/>
                      <a:pt x="26" y="17"/>
                      <a:pt x="26" y="17"/>
                    </a:cubicBezTo>
                    <a:cubicBezTo>
                      <a:pt x="26" y="17"/>
                      <a:pt x="26" y="17"/>
                      <a:pt x="26" y="17"/>
                    </a:cubicBezTo>
                    <a:cubicBezTo>
                      <a:pt x="27" y="16"/>
                      <a:pt x="27" y="16"/>
                      <a:pt x="27" y="16"/>
                    </a:cubicBezTo>
                    <a:cubicBezTo>
                      <a:pt x="27" y="15"/>
                      <a:pt x="26" y="16"/>
                      <a:pt x="26" y="16"/>
                    </a:cubicBezTo>
                    <a:cubicBezTo>
                      <a:pt x="26" y="16"/>
                      <a:pt x="26" y="16"/>
                      <a:pt x="26" y="17"/>
                    </a:cubicBezTo>
                    <a:cubicBezTo>
                      <a:pt x="26" y="17"/>
                      <a:pt x="26" y="17"/>
                      <a:pt x="25" y="18"/>
                    </a:cubicBezTo>
                    <a:cubicBezTo>
                      <a:pt x="25" y="18"/>
                      <a:pt x="25" y="18"/>
                      <a:pt x="25" y="18"/>
                    </a:cubicBezTo>
                    <a:cubicBezTo>
                      <a:pt x="25" y="18"/>
                      <a:pt x="25" y="19"/>
                      <a:pt x="25" y="19"/>
                    </a:cubicBezTo>
                    <a:cubicBezTo>
                      <a:pt x="24" y="19"/>
                      <a:pt x="24" y="20"/>
                      <a:pt x="23" y="20"/>
                    </a:cubicBezTo>
                    <a:cubicBezTo>
                      <a:pt x="23" y="20"/>
                      <a:pt x="23" y="19"/>
                      <a:pt x="23" y="19"/>
                    </a:cubicBezTo>
                    <a:cubicBezTo>
                      <a:pt x="23" y="20"/>
                      <a:pt x="25" y="19"/>
                      <a:pt x="24" y="18"/>
                    </a:cubicBezTo>
                    <a:cubicBezTo>
                      <a:pt x="24" y="18"/>
                      <a:pt x="24" y="19"/>
                      <a:pt x="24" y="19"/>
                    </a:cubicBezTo>
                    <a:cubicBezTo>
                      <a:pt x="24" y="19"/>
                      <a:pt x="24" y="19"/>
                      <a:pt x="24" y="19"/>
                    </a:cubicBezTo>
                    <a:cubicBezTo>
                      <a:pt x="24" y="19"/>
                      <a:pt x="23" y="19"/>
                      <a:pt x="23" y="19"/>
                    </a:cubicBezTo>
                    <a:cubicBezTo>
                      <a:pt x="23" y="19"/>
                      <a:pt x="23" y="19"/>
                      <a:pt x="22" y="19"/>
                    </a:cubicBezTo>
                    <a:cubicBezTo>
                      <a:pt x="23" y="19"/>
                      <a:pt x="24" y="19"/>
                      <a:pt x="24" y="18"/>
                    </a:cubicBezTo>
                    <a:cubicBezTo>
                      <a:pt x="25" y="17"/>
                      <a:pt x="25" y="17"/>
                      <a:pt x="25" y="16"/>
                    </a:cubicBezTo>
                    <a:cubicBezTo>
                      <a:pt x="25" y="16"/>
                      <a:pt x="25" y="16"/>
                      <a:pt x="25" y="16"/>
                    </a:cubicBezTo>
                    <a:cubicBezTo>
                      <a:pt x="25" y="16"/>
                      <a:pt x="25" y="15"/>
                      <a:pt x="25" y="15"/>
                    </a:cubicBezTo>
                    <a:cubicBezTo>
                      <a:pt x="24" y="15"/>
                      <a:pt x="24" y="15"/>
                      <a:pt x="24" y="16"/>
                    </a:cubicBezTo>
                    <a:cubicBezTo>
                      <a:pt x="24" y="16"/>
                      <a:pt x="24" y="16"/>
                      <a:pt x="24" y="16"/>
                    </a:cubicBezTo>
                    <a:cubicBezTo>
                      <a:pt x="24" y="17"/>
                      <a:pt x="24" y="18"/>
                      <a:pt x="24" y="18"/>
                    </a:cubicBezTo>
                    <a:cubicBezTo>
                      <a:pt x="24" y="18"/>
                      <a:pt x="24" y="18"/>
                      <a:pt x="24" y="18"/>
                    </a:cubicBezTo>
                    <a:cubicBezTo>
                      <a:pt x="23" y="19"/>
                      <a:pt x="23" y="19"/>
                      <a:pt x="22" y="18"/>
                    </a:cubicBezTo>
                    <a:cubicBezTo>
                      <a:pt x="22" y="18"/>
                      <a:pt x="23" y="18"/>
                      <a:pt x="23" y="18"/>
                    </a:cubicBezTo>
                    <a:cubicBezTo>
                      <a:pt x="23" y="17"/>
                      <a:pt x="23" y="17"/>
                      <a:pt x="23" y="16"/>
                    </a:cubicBezTo>
                    <a:cubicBezTo>
                      <a:pt x="24" y="15"/>
                      <a:pt x="24" y="14"/>
                      <a:pt x="24" y="13"/>
                    </a:cubicBezTo>
                    <a:cubicBezTo>
                      <a:pt x="24" y="13"/>
                      <a:pt x="24" y="13"/>
                      <a:pt x="24" y="12"/>
                    </a:cubicBezTo>
                    <a:cubicBezTo>
                      <a:pt x="23" y="12"/>
                      <a:pt x="23" y="13"/>
                      <a:pt x="23" y="13"/>
                    </a:cubicBezTo>
                    <a:cubicBezTo>
                      <a:pt x="24" y="14"/>
                      <a:pt x="23" y="16"/>
                      <a:pt x="23" y="17"/>
                    </a:cubicBezTo>
                    <a:cubicBezTo>
                      <a:pt x="23" y="17"/>
                      <a:pt x="22" y="18"/>
                      <a:pt x="22" y="18"/>
                    </a:cubicBezTo>
                    <a:cubicBezTo>
                      <a:pt x="22" y="17"/>
                      <a:pt x="23" y="16"/>
                      <a:pt x="23" y="15"/>
                    </a:cubicBezTo>
                    <a:cubicBezTo>
                      <a:pt x="23" y="15"/>
                      <a:pt x="23" y="15"/>
                      <a:pt x="23" y="15"/>
                    </a:cubicBezTo>
                    <a:cubicBezTo>
                      <a:pt x="22" y="15"/>
                      <a:pt x="22" y="16"/>
                      <a:pt x="22" y="16"/>
                    </a:cubicBezTo>
                    <a:cubicBezTo>
                      <a:pt x="22" y="17"/>
                      <a:pt x="22" y="17"/>
                      <a:pt x="22" y="18"/>
                    </a:cubicBezTo>
                    <a:cubicBezTo>
                      <a:pt x="22" y="18"/>
                      <a:pt x="22" y="17"/>
                      <a:pt x="22" y="17"/>
                    </a:cubicBezTo>
                    <a:cubicBezTo>
                      <a:pt x="22" y="16"/>
                      <a:pt x="22" y="15"/>
                      <a:pt x="22" y="15"/>
                    </a:cubicBezTo>
                    <a:cubicBezTo>
                      <a:pt x="22" y="15"/>
                      <a:pt x="22" y="15"/>
                      <a:pt x="22" y="15"/>
                    </a:cubicBezTo>
                    <a:cubicBezTo>
                      <a:pt x="23" y="14"/>
                      <a:pt x="22" y="14"/>
                      <a:pt x="22" y="14"/>
                    </a:cubicBezTo>
                    <a:cubicBezTo>
                      <a:pt x="21" y="14"/>
                      <a:pt x="21" y="14"/>
                      <a:pt x="22" y="15"/>
                    </a:cubicBezTo>
                    <a:cubicBezTo>
                      <a:pt x="21" y="16"/>
                      <a:pt x="21" y="17"/>
                      <a:pt x="22" y="18"/>
                    </a:cubicBezTo>
                    <a:cubicBezTo>
                      <a:pt x="21" y="18"/>
                      <a:pt x="21" y="17"/>
                      <a:pt x="21" y="16"/>
                    </a:cubicBezTo>
                    <a:cubicBezTo>
                      <a:pt x="21" y="16"/>
                      <a:pt x="21" y="16"/>
                      <a:pt x="21" y="16"/>
                    </a:cubicBezTo>
                    <a:cubicBezTo>
                      <a:pt x="21" y="17"/>
                      <a:pt x="21" y="18"/>
                      <a:pt x="21" y="18"/>
                    </a:cubicBezTo>
                    <a:cubicBezTo>
                      <a:pt x="21" y="18"/>
                      <a:pt x="20" y="18"/>
                      <a:pt x="20" y="17"/>
                    </a:cubicBezTo>
                    <a:cubicBezTo>
                      <a:pt x="20" y="17"/>
                      <a:pt x="20" y="17"/>
                      <a:pt x="20" y="16"/>
                    </a:cubicBezTo>
                    <a:cubicBezTo>
                      <a:pt x="20" y="16"/>
                      <a:pt x="20" y="15"/>
                      <a:pt x="20" y="15"/>
                    </a:cubicBezTo>
                    <a:cubicBezTo>
                      <a:pt x="20" y="15"/>
                      <a:pt x="20" y="14"/>
                      <a:pt x="20" y="14"/>
                    </a:cubicBezTo>
                    <a:cubicBezTo>
                      <a:pt x="20" y="14"/>
                      <a:pt x="20" y="14"/>
                      <a:pt x="20" y="14"/>
                    </a:cubicBezTo>
                    <a:cubicBezTo>
                      <a:pt x="20" y="13"/>
                      <a:pt x="20" y="13"/>
                      <a:pt x="20" y="13"/>
                    </a:cubicBezTo>
                    <a:cubicBezTo>
                      <a:pt x="20" y="14"/>
                      <a:pt x="20" y="14"/>
                      <a:pt x="20" y="14"/>
                    </a:cubicBezTo>
                    <a:cubicBezTo>
                      <a:pt x="20" y="15"/>
                      <a:pt x="20" y="15"/>
                      <a:pt x="20" y="16"/>
                    </a:cubicBezTo>
                    <a:cubicBezTo>
                      <a:pt x="20" y="16"/>
                      <a:pt x="20" y="16"/>
                      <a:pt x="20" y="17"/>
                    </a:cubicBezTo>
                    <a:cubicBezTo>
                      <a:pt x="20" y="18"/>
                      <a:pt x="20" y="18"/>
                      <a:pt x="21" y="18"/>
                    </a:cubicBezTo>
                    <a:cubicBezTo>
                      <a:pt x="21" y="19"/>
                      <a:pt x="21" y="19"/>
                      <a:pt x="20" y="18"/>
                    </a:cubicBezTo>
                    <a:cubicBezTo>
                      <a:pt x="20" y="18"/>
                      <a:pt x="19" y="17"/>
                      <a:pt x="19" y="17"/>
                    </a:cubicBezTo>
                    <a:cubicBezTo>
                      <a:pt x="19" y="16"/>
                      <a:pt x="19" y="16"/>
                      <a:pt x="20" y="16"/>
                    </a:cubicBezTo>
                    <a:cubicBezTo>
                      <a:pt x="20" y="15"/>
                      <a:pt x="20" y="15"/>
                      <a:pt x="19" y="15"/>
                    </a:cubicBezTo>
                    <a:cubicBezTo>
                      <a:pt x="18" y="15"/>
                      <a:pt x="19" y="16"/>
                      <a:pt x="19" y="16"/>
                    </a:cubicBezTo>
                    <a:cubicBezTo>
                      <a:pt x="19" y="16"/>
                      <a:pt x="19" y="18"/>
                      <a:pt x="19" y="18"/>
                    </a:cubicBezTo>
                    <a:cubicBezTo>
                      <a:pt x="19" y="18"/>
                      <a:pt x="20" y="18"/>
                      <a:pt x="20" y="18"/>
                    </a:cubicBezTo>
                    <a:cubicBezTo>
                      <a:pt x="20" y="19"/>
                      <a:pt x="20" y="19"/>
                      <a:pt x="21" y="19"/>
                    </a:cubicBezTo>
                    <a:cubicBezTo>
                      <a:pt x="21" y="19"/>
                      <a:pt x="21" y="19"/>
                      <a:pt x="22" y="19"/>
                    </a:cubicBezTo>
                    <a:cubicBezTo>
                      <a:pt x="22" y="19"/>
                      <a:pt x="21" y="20"/>
                      <a:pt x="21" y="20"/>
                    </a:cubicBezTo>
                    <a:cubicBezTo>
                      <a:pt x="21" y="21"/>
                      <a:pt x="21" y="21"/>
                      <a:pt x="21" y="22"/>
                    </a:cubicBezTo>
                    <a:cubicBezTo>
                      <a:pt x="21" y="22"/>
                      <a:pt x="20" y="21"/>
                      <a:pt x="20" y="21"/>
                    </a:cubicBezTo>
                    <a:cubicBezTo>
                      <a:pt x="20" y="21"/>
                      <a:pt x="20" y="21"/>
                      <a:pt x="20" y="21"/>
                    </a:cubicBezTo>
                    <a:cubicBezTo>
                      <a:pt x="19" y="21"/>
                      <a:pt x="19" y="21"/>
                      <a:pt x="19" y="21"/>
                    </a:cubicBezTo>
                    <a:cubicBezTo>
                      <a:pt x="19" y="22"/>
                      <a:pt x="20" y="22"/>
                      <a:pt x="20" y="22"/>
                    </a:cubicBezTo>
                    <a:cubicBezTo>
                      <a:pt x="20" y="22"/>
                      <a:pt x="20" y="23"/>
                      <a:pt x="20" y="23"/>
                    </a:cubicBezTo>
                    <a:cubicBezTo>
                      <a:pt x="20" y="23"/>
                      <a:pt x="21" y="23"/>
                      <a:pt x="21" y="23"/>
                    </a:cubicBezTo>
                    <a:cubicBezTo>
                      <a:pt x="21" y="23"/>
                      <a:pt x="20" y="24"/>
                      <a:pt x="20" y="25"/>
                    </a:cubicBezTo>
                    <a:cubicBezTo>
                      <a:pt x="20" y="25"/>
                      <a:pt x="20" y="26"/>
                      <a:pt x="20" y="27"/>
                    </a:cubicBezTo>
                    <a:cubicBezTo>
                      <a:pt x="20" y="27"/>
                      <a:pt x="20" y="27"/>
                      <a:pt x="20" y="27"/>
                    </a:cubicBezTo>
                    <a:cubicBezTo>
                      <a:pt x="20" y="27"/>
                      <a:pt x="20" y="27"/>
                      <a:pt x="20" y="27"/>
                    </a:cubicBezTo>
                    <a:cubicBezTo>
                      <a:pt x="20" y="27"/>
                      <a:pt x="20" y="27"/>
                      <a:pt x="20" y="27"/>
                    </a:cubicBezTo>
                    <a:cubicBezTo>
                      <a:pt x="19" y="26"/>
                      <a:pt x="19" y="26"/>
                      <a:pt x="19" y="26"/>
                    </a:cubicBezTo>
                    <a:cubicBezTo>
                      <a:pt x="19" y="26"/>
                      <a:pt x="19" y="26"/>
                      <a:pt x="19" y="26"/>
                    </a:cubicBezTo>
                    <a:cubicBezTo>
                      <a:pt x="19" y="26"/>
                      <a:pt x="18" y="26"/>
                      <a:pt x="18" y="26"/>
                    </a:cubicBezTo>
                    <a:cubicBezTo>
                      <a:pt x="18" y="27"/>
                      <a:pt x="19" y="27"/>
                      <a:pt x="20" y="27"/>
                    </a:cubicBezTo>
                    <a:cubicBezTo>
                      <a:pt x="20" y="28"/>
                      <a:pt x="20" y="28"/>
                      <a:pt x="20" y="28"/>
                    </a:cubicBezTo>
                    <a:cubicBezTo>
                      <a:pt x="20" y="29"/>
                      <a:pt x="21" y="30"/>
                      <a:pt x="20" y="31"/>
                    </a:cubicBezTo>
                    <a:cubicBezTo>
                      <a:pt x="20" y="31"/>
                      <a:pt x="21" y="31"/>
                      <a:pt x="21" y="32"/>
                    </a:cubicBezTo>
                    <a:cubicBezTo>
                      <a:pt x="21" y="32"/>
                      <a:pt x="21" y="32"/>
                      <a:pt x="21" y="32"/>
                    </a:cubicBezTo>
                    <a:cubicBezTo>
                      <a:pt x="21" y="33"/>
                      <a:pt x="21" y="34"/>
                      <a:pt x="21" y="34"/>
                    </a:cubicBezTo>
                    <a:cubicBezTo>
                      <a:pt x="21" y="34"/>
                      <a:pt x="21" y="33"/>
                      <a:pt x="20" y="34"/>
                    </a:cubicBezTo>
                    <a:cubicBezTo>
                      <a:pt x="20" y="34"/>
                      <a:pt x="20" y="34"/>
                      <a:pt x="20" y="34"/>
                    </a:cubicBezTo>
                    <a:cubicBezTo>
                      <a:pt x="21" y="34"/>
                      <a:pt x="21" y="34"/>
                      <a:pt x="21" y="34"/>
                    </a:cubicBezTo>
                    <a:cubicBezTo>
                      <a:pt x="21" y="34"/>
                      <a:pt x="21" y="35"/>
                      <a:pt x="22" y="35"/>
                    </a:cubicBezTo>
                    <a:cubicBezTo>
                      <a:pt x="22" y="35"/>
                      <a:pt x="22" y="35"/>
                      <a:pt x="22" y="35"/>
                    </a:cubicBezTo>
                    <a:cubicBezTo>
                      <a:pt x="23" y="37"/>
                      <a:pt x="23" y="39"/>
                      <a:pt x="24" y="41"/>
                    </a:cubicBezTo>
                    <a:cubicBezTo>
                      <a:pt x="24" y="42"/>
                      <a:pt x="24" y="42"/>
                      <a:pt x="24" y="43"/>
                    </a:cubicBezTo>
                    <a:cubicBezTo>
                      <a:pt x="23" y="43"/>
                      <a:pt x="23" y="42"/>
                      <a:pt x="23" y="42"/>
                    </a:cubicBezTo>
                    <a:cubicBezTo>
                      <a:pt x="22" y="42"/>
                      <a:pt x="22" y="42"/>
                      <a:pt x="22" y="42"/>
                    </a:cubicBezTo>
                    <a:cubicBezTo>
                      <a:pt x="22" y="42"/>
                      <a:pt x="22" y="42"/>
                      <a:pt x="23" y="42"/>
                    </a:cubicBezTo>
                    <a:cubicBezTo>
                      <a:pt x="23" y="42"/>
                      <a:pt x="23" y="43"/>
                      <a:pt x="23" y="43"/>
                    </a:cubicBezTo>
                    <a:cubicBezTo>
                      <a:pt x="23" y="43"/>
                      <a:pt x="23" y="44"/>
                      <a:pt x="23" y="44"/>
                    </a:cubicBezTo>
                    <a:cubicBezTo>
                      <a:pt x="23" y="44"/>
                      <a:pt x="23" y="44"/>
                      <a:pt x="23" y="44"/>
                    </a:cubicBezTo>
                    <a:cubicBezTo>
                      <a:pt x="23" y="45"/>
                      <a:pt x="23" y="45"/>
                      <a:pt x="23" y="45"/>
                    </a:cubicBezTo>
                    <a:cubicBezTo>
                      <a:pt x="23" y="46"/>
                      <a:pt x="23" y="46"/>
                      <a:pt x="23" y="46"/>
                    </a:cubicBezTo>
                    <a:cubicBezTo>
                      <a:pt x="23" y="46"/>
                      <a:pt x="23" y="46"/>
                      <a:pt x="23" y="47"/>
                    </a:cubicBezTo>
                    <a:cubicBezTo>
                      <a:pt x="23" y="47"/>
                      <a:pt x="23" y="47"/>
                      <a:pt x="23" y="47"/>
                    </a:cubicBezTo>
                    <a:cubicBezTo>
                      <a:pt x="23" y="48"/>
                      <a:pt x="23" y="48"/>
                      <a:pt x="22" y="48"/>
                    </a:cubicBezTo>
                    <a:cubicBezTo>
                      <a:pt x="22" y="48"/>
                      <a:pt x="22" y="48"/>
                      <a:pt x="22" y="48"/>
                    </a:cubicBezTo>
                    <a:cubicBezTo>
                      <a:pt x="22" y="48"/>
                      <a:pt x="22" y="48"/>
                      <a:pt x="22" y="48"/>
                    </a:cubicBezTo>
                    <a:cubicBezTo>
                      <a:pt x="22" y="47"/>
                      <a:pt x="22" y="47"/>
                      <a:pt x="22" y="47"/>
                    </a:cubicBezTo>
                    <a:cubicBezTo>
                      <a:pt x="21" y="47"/>
                      <a:pt x="22" y="46"/>
                      <a:pt x="22" y="46"/>
                    </a:cubicBezTo>
                    <a:cubicBezTo>
                      <a:pt x="21" y="46"/>
                      <a:pt x="21" y="46"/>
                      <a:pt x="21" y="47"/>
                    </a:cubicBezTo>
                    <a:cubicBezTo>
                      <a:pt x="21" y="46"/>
                      <a:pt x="21" y="46"/>
                      <a:pt x="21" y="45"/>
                    </a:cubicBezTo>
                    <a:cubicBezTo>
                      <a:pt x="21" y="45"/>
                      <a:pt x="22" y="44"/>
                      <a:pt x="22" y="44"/>
                    </a:cubicBezTo>
                    <a:cubicBezTo>
                      <a:pt x="21" y="44"/>
                      <a:pt x="21" y="44"/>
                      <a:pt x="21" y="44"/>
                    </a:cubicBezTo>
                    <a:cubicBezTo>
                      <a:pt x="21" y="44"/>
                      <a:pt x="21" y="43"/>
                      <a:pt x="21" y="42"/>
                    </a:cubicBezTo>
                    <a:cubicBezTo>
                      <a:pt x="20" y="42"/>
                      <a:pt x="20" y="43"/>
                      <a:pt x="20" y="44"/>
                    </a:cubicBezTo>
                    <a:cubicBezTo>
                      <a:pt x="20" y="44"/>
                      <a:pt x="20" y="44"/>
                      <a:pt x="20" y="44"/>
                    </a:cubicBezTo>
                    <a:cubicBezTo>
                      <a:pt x="20" y="44"/>
                      <a:pt x="20" y="45"/>
                      <a:pt x="20" y="45"/>
                    </a:cubicBezTo>
                    <a:cubicBezTo>
                      <a:pt x="20" y="45"/>
                      <a:pt x="20" y="44"/>
                      <a:pt x="20" y="44"/>
                    </a:cubicBezTo>
                    <a:cubicBezTo>
                      <a:pt x="19" y="45"/>
                      <a:pt x="20" y="45"/>
                      <a:pt x="20" y="46"/>
                    </a:cubicBezTo>
                    <a:cubicBezTo>
                      <a:pt x="21" y="46"/>
                      <a:pt x="21" y="47"/>
                      <a:pt x="21" y="48"/>
                    </a:cubicBezTo>
                    <a:cubicBezTo>
                      <a:pt x="21" y="47"/>
                      <a:pt x="21" y="47"/>
                      <a:pt x="20" y="47"/>
                    </a:cubicBezTo>
                    <a:cubicBezTo>
                      <a:pt x="20" y="47"/>
                      <a:pt x="20" y="46"/>
                      <a:pt x="20" y="46"/>
                    </a:cubicBezTo>
                    <a:cubicBezTo>
                      <a:pt x="19" y="45"/>
                      <a:pt x="19" y="45"/>
                      <a:pt x="18" y="44"/>
                    </a:cubicBezTo>
                    <a:cubicBezTo>
                      <a:pt x="18" y="44"/>
                      <a:pt x="18" y="44"/>
                      <a:pt x="18" y="44"/>
                    </a:cubicBezTo>
                    <a:cubicBezTo>
                      <a:pt x="18" y="44"/>
                      <a:pt x="18" y="44"/>
                      <a:pt x="19" y="43"/>
                    </a:cubicBezTo>
                    <a:cubicBezTo>
                      <a:pt x="19" y="43"/>
                      <a:pt x="19" y="42"/>
                      <a:pt x="20" y="42"/>
                    </a:cubicBezTo>
                    <a:cubicBezTo>
                      <a:pt x="20" y="42"/>
                      <a:pt x="20" y="42"/>
                      <a:pt x="20" y="42"/>
                    </a:cubicBezTo>
                    <a:cubicBezTo>
                      <a:pt x="20" y="41"/>
                      <a:pt x="21" y="41"/>
                      <a:pt x="21" y="40"/>
                    </a:cubicBezTo>
                    <a:cubicBezTo>
                      <a:pt x="21" y="40"/>
                      <a:pt x="21" y="39"/>
                      <a:pt x="21" y="39"/>
                    </a:cubicBezTo>
                    <a:cubicBezTo>
                      <a:pt x="20" y="39"/>
                      <a:pt x="20" y="41"/>
                      <a:pt x="20" y="41"/>
                    </a:cubicBezTo>
                    <a:cubicBezTo>
                      <a:pt x="20" y="40"/>
                      <a:pt x="20" y="39"/>
                      <a:pt x="19" y="38"/>
                    </a:cubicBezTo>
                    <a:cubicBezTo>
                      <a:pt x="19" y="38"/>
                      <a:pt x="20" y="38"/>
                      <a:pt x="20" y="37"/>
                    </a:cubicBezTo>
                    <a:cubicBezTo>
                      <a:pt x="20" y="37"/>
                      <a:pt x="20" y="36"/>
                      <a:pt x="19" y="36"/>
                    </a:cubicBezTo>
                    <a:cubicBezTo>
                      <a:pt x="19" y="36"/>
                      <a:pt x="19" y="37"/>
                      <a:pt x="19" y="37"/>
                    </a:cubicBezTo>
                    <a:cubicBezTo>
                      <a:pt x="19" y="37"/>
                      <a:pt x="19" y="37"/>
                      <a:pt x="19" y="37"/>
                    </a:cubicBezTo>
                    <a:cubicBezTo>
                      <a:pt x="19" y="37"/>
                      <a:pt x="19" y="36"/>
                      <a:pt x="18" y="36"/>
                    </a:cubicBezTo>
                    <a:cubicBezTo>
                      <a:pt x="18" y="36"/>
                      <a:pt x="18" y="35"/>
                      <a:pt x="18" y="35"/>
                    </a:cubicBezTo>
                    <a:cubicBezTo>
                      <a:pt x="18" y="35"/>
                      <a:pt x="18" y="34"/>
                      <a:pt x="18" y="34"/>
                    </a:cubicBezTo>
                    <a:cubicBezTo>
                      <a:pt x="18" y="34"/>
                      <a:pt x="18" y="34"/>
                      <a:pt x="17" y="34"/>
                    </a:cubicBezTo>
                    <a:cubicBezTo>
                      <a:pt x="17" y="35"/>
                      <a:pt x="18" y="35"/>
                      <a:pt x="18" y="36"/>
                    </a:cubicBezTo>
                    <a:cubicBezTo>
                      <a:pt x="18" y="36"/>
                      <a:pt x="18" y="36"/>
                      <a:pt x="18" y="36"/>
                    </a:cubicBezTo>
                    <a:cubicBezTo>
                      <a:pt x="18" y="36"/>
                      <a:pt x="18" y="36"/>
                      <a:pt x="18" y="36"/>
                    </a:cubicBezTo>
                    <a:cubicBezTo>
                      <a:pt x="18" y="36"/>
                      <a:pt x="18" y="36"/>
                      <a:pt x="18" y="36"/>
                    </a:cubicBezTo>
                    <a:cubicBezTo>
                      <a:pt x="18" y="36"/>
                      <a:pt x="18" y="37"/>
                      <a:pt x="18" y="37"/>
                    </a:cubicBezTo>
                    <a:cubicBezTo>
                      <a:pt x="18" y="37"/>
                      <a:pt x="18" y="37"/>
                      <a:pt x="19" y="37"/>
                    </a:cubicBezTo>
                    <a:cubicBezTo>
                      <a:pt x="19" y="37"/>
                      <a:pt x="19" y="38"/>
                      <a:pt x="19" y="38"/>
                    </a:cubicBezTo>
                    <a:cubicBezTo>
                      <a:pt x="19" y="38"/>
                      <a:pt x="19" y="38"/>
                      <a:pt x="18" y="38"/>
                    </a:cubicBezTo>
                    <a:cubicBezTo>
                      <a:pt x="18" y="38"/>
                      <a:pt x="19" y="39"/>
                      <a:pt x="19" y="39"/>
                    </a:cubicBezTo>
                    <a:cubicBezTo>
                      <a:pt x="19" y="39"/>
                      <a:pt x="19" y="39"/>
                      <a:pt x="19" y="39"/>
                    </a:cubicBezTo>
                    <a:cubicBezTo>
                      <a:pt x="19" y="39"/>
                      <a:pt x="19" y="39"/>
                      <a:pt x="19" y="39"/>
                    </a:cubicBezTo>
                    <a:cubicBezTo>
                      <a:pt x="20" y="40"/>
                      <a:pt x="19" y="41"/>
                      <a:pt x="19" y="42"/>
                    </a:cubicBezTo>
                    <a:cubicBezTo>
                      <a:pt x="19" y="42"/>
                      <a:pt x="19" y="41"/>
                      <a:pt x="18" y="41"/>
                    </a:cubicBezTo>
                    <a:cubicBezTo>
                      <a:pt x="18" y="41"/>
                      <a:pt x="18" y="42"/>
                      <a:pt x="18" y="42"/>
                    </a:cubicBezTo>
                    <a:cubicBezTo>
                      <a:pt x="18" y="42"/>
                      <a:pt x="18" y="43"/>
                      <a:pt x="18" y="43"/>
                    </a:cubicBezTo>
                    <a:cubicBezTo>
                      <a:pt x="18" y="43"/>
                      <a:pt x="18" y="43"/>
                      <a:pt x="18" y="43"/>
                    </a:cubicBezTo>
                    <a:cubicBezTo>
                      <a:pt x="17" y="43"/>
                      <a:pt x="17" y="43"/>
                      <a:pt x="17" y="43"/>
                    </a:cubicBezTo>
                    <a:cubicBezTo>
                      <a:pt x="17" y="42"/>
                      <a:pt x="17" y="42"/>
                      <a:pt x="17" y="42"/>
                    </a:cubicBezTo>
                    <a:cubicBezTo>
                      <a:pt x="17" y="41"/>
                      <a:pt x="17" y="41"/>
                      <a:pt x="17" y="41"/>
                    </a:cubicBezTo>
                    <a:cubicBezTo>
                      <a:pt x="17" y="40"/>
                      <a:pt x="17" y="40"/>
                      <a:pt x="17" y="39"/>
                    </a:cubicBezTo>
                    <a:cubicBezTo>
                      <a:pt x="16" y="39"/>
                      <a:pt x="16" y="40"/>
                      <a:pt x="16" y="41"/>
                    </a:cubicBezTo>
                    <a:cubicBezTo>
                      <a:pt x="16" y="40"/>
                      <a:pt x="16" y="40"/>
                      <a:pt x="16" y="40"/>
                    </a:cubicBezTo>
                    <a:cubicBezTo>
                      <a:pt x="16" y="39"/>
                      <a:pt x="15" y="39"/>
                      <a:pt x="15" y="39"/>
                    </a:cubicBezTo>
                    <a:cubicBezTo>
                      <a:pt x="15" y="38"/>
                      <a:pt x="15" y="38"/>
                      <a:pt x="15" y="37"/>
                    </a:cubicBezTo>
                    <a:cubicBezTo>
                      <a:pt x="15" y="37"/>
                      <a:pt x="15" y="37"/>
                      <a:pt x="15" y="37"/>
                    </a:cubicBezTo>
                    <a:cubicBezTo>
                      <a:pt x="15" y="36"/>
                      <a:pt x="15" y="36"/>
                      <a:pt x="15" y="36"/>
                    </a:cubicBezTo>
                    <a:cubicBezTo>
                      <a:pt x="15" y="36"/>
                      <a:pt x="15" y="35"/>
                      <a:pt x="15" y="35"/>
                    </a:cubicBezTo>
                    <a:cubicBezTo>
                      <a:pt x="15" y="35"/>
                      <a:pt x="15" y="35"/>
                      <a:pt x="15" y="36"/>
                    </a:cubicBezTo>
                    <a:cubicBezTo>
                      <a:pt x="14" y="36"/>
                      <a:pt x="14" y="36"/>
                      <a:pt x="14" y="36"/>
                    </a:cubicBezTo>
                    <a:cubicBezTo>
                      <a:pt x="14" y="36"/>
                      <a:pt x="14" y="36"/>
                      <a:pt x="14" y="36"/>
                    </a:cubicBezTo>
                    <a:cubicBezTo>
                      <a:pt x="14" y="35"/>
                      <a:pt x="14" y="34"/>
                      <a:pt x="14" y="32"/>
                    </a:cubicBezTo>
                    <a:cubicBezTo>
                      <a:pt x="14" y="32"/>
                      <a:pt x="13" y="32"/>
                      <a:pt x="13" y="31"/>
                    </a:cubicBezTo>
                    <a:cubicBezTo>
                      <a:pt x="13" y="31"/>
                      <a:pt x="13" y="31"/>
                      <a:pt x="13" y="31"/>
                    </a:cubicBezTo>
                    <a:cubicBezTo>
                      <a:pt x="13" y="30"/>
                      <a:pt x="14" y="30"/>
                      <a:pt x="14" y="29"/>
                    </a:cubicBezTo>
                    <a:cubicBezTo>
                      <a:pt x="14" y="29"/>
                      <a:pt x="14" y="29"/>
                      <a:pt x="14" y="29"/>
                    </a:cubicBezTo>
                    <a:cubicBezTo>
                      <a:pt x="14" y="29"/>
                      <a:pt x="14" y="29"/>
                      <a:pt x="14" y="29"/>
                    </a:cubicBezTo>
                    <a:cubicBezTo>
                      <a:pt x="14" y="29"/>
                      <a:pt x="14" y="29"/>
                      <a:pt x="14" y="29"/>
                    </a:cubicBezTo>
                    <a:cubicBezTo>
                      <a:pt x="14" y="29"/>
                      <a:pt x="13" y="29"/>
                      <a:pt x="13" y="29"/>
                    </a:cubicBezTo>
                    <a:cubicBezTo>
                      <a:pt x="13" y="28"/>
                      <a:pt x="13" y="28"/>
                      <a:pt x="13" y="27"/>
                    </a:cubicBezTo>
                    <a:cubicBezTo>
                      <a:pt x="13" y="26"/>
                      <a:pt x="13" y="26"/>
                      <a:pt x="13" y="26"/>
                    </a:cubicBezTo>
                    <a:cubicBezTo>
                      <a:pt x="13" y="26"/>
                      <a:pt x="13" y="25"/>
                      <a:pt x="14" y="25"/>
                    </a:cubicBezTo>
                    <a:cubicBezTo>
                      <a:pt x="14" y="25"/>
                      <a:pt x="14" y="25"/>
                      <a:pt x="14" y="24"/>
                    </a:cubicBezTo>
                    <a:cubicBezTo>
                      <a:pt x="14" y="24"/>
                      <a:pt x="14" y="23"/>
                      <a:pt x="14" y="23"/>
                    </a:cubicBezTo>
                    <a:cubicBezTo>
                      <a:pt x="14" y="22"/>
                      <a:pt x="14" y="21"/>
                      <a:pt x="14" y="21"/>
                    </a:cubicBezTo>
                    <a:cubicBezTo>
                      <a:pt x="14" y="21"/>
                      <a:pt x="15" y="21"/>
                      <a:pt x="15" y="20"/>
                    </a:cubicBezTo>
                    <a:cubicBezTo>
                      <a:pt x="15" y="20"/>
                      <a:pt x="15" y="20"/>
                      <a:pt x="15" y="20"/>
                    </a:cubicBezTo>
                    <a:cubicBezTo>
                      <a:pt x="15" y="20"/>
                      <a:pt x="14" y="20"/>
                      <a:pt x="14" y="20"/>
                    </a:cubicBezTo>
                    <a:cubicBezTo>
                      <a:pt x="14" y="20"/>
                      <a:pt x="14" y="19"/>
                      <a:pt x="14" y="19"/>
                    </a:cubicBezTo>
                    <a:cubicBezTo>
                      <a:pt x="14" y="19"/>
                      <a:pt x="14" y="18"/>
                      <a:pt x="14" y="18"/>
                    </a:cubicBezTo>
                    <a:cubicBezTo>
                      <a:pt x="14" y="18"/>
                      <a:pt x="14" y="18"/>
                      <a:pt x="14" y="17"/>
                    </a:cubicBezTo>
                    <a:cubicBezTo>
                      <a:pt x="14" y="17"/>
                      <a:pt x="14" y="17"/>
                      <a:pt x="14" y="17"/>
                    </a:cubicBezTo>
                    <a:cubicBezTo>
                      <a:pt x="15" y="17"/>
                      <a:pt x="15" y="16"/>
                      <a:pt x="15" y="16"/>
                    </a:cubicBezTo>
                    <a:cubicBezTo>
                      <a:pt x="14" y="16"/>
                      <a:pt x="14" y="16"/>
                      <a:pt x="14" y="17"/>
                    </a:cubicBezTo>
                    <a:cubicBezTo>
                      <a:pt x="14" y="16"/>
                      <a:pt x="14" y="15"/>
                      <a:pt x="13" y="14"/>
                    </a:cubicBezTo>
                    <a:cubicBezTo>
                      <a:pt x="13" y="14"/>
                      <a:pt x="13" y="13"/>
                      <a:pt x="13" y="13"/>
                    </a:cubicBezTo>
                    <a:cubicBezTo>
                      <a:pt x="13" y="13"/>
                      <a:pt x="13" y="13"/>
                      <a:pt x="13" y="13"/>
                    </a:cubicBezTo>
                    <a:cubicBezTo>
                      <a:pt x="13" y="13"/>
                      <a:pt x="13" y="13"/>
                      <a:pt x="13" y="12"/>
                    </a:cubicBezTo>
                    <a:cubicBezTo>
                      <a:pt x="13" y="12"/>
                      <a:pt x="13" y="12"/>
                      <a:pt x="13" y="11"/>
                    </a:cubicBezTo>
                    <a:cubicBezTo>
                      <a:pt x="13" y="11"/>
                      <a:pt x="12" y="11"/>
                      <a:pt x="12" y="10"/>
                    </a:cubicBezTo>
                    <a:cubicBezTo>
                      <a:pt x="12" y="10"/>
                      <a:pt x="12" y="10"/>
                      <a:pt x="12" y="10"/>
                    </a:cubicBezTo>
                    <a:cubicBezTo>
                      <a:pt x="12" y="10"/>
                      <a:pt x="12" y="9"/>
                      <a:pt x="12" y="9"/>
                    </a:cubicBezTo>
                    <a:cubicBezTo>
                      <a:pt x="12" y="8"/>
                      <a:pt x="13" y="8"/>
                      <a:pt x="13" y="7"/>
                    </a:cubicBezTo>
                    <a:cubicBezTo>
                      <a:pt x="12" y="7"/>
                      <a:pt x="12" y="8"/>
                      <a:pt x="12" y="8"/>
                    </a:cubicBezTo>
                    <a:cubicBezTo>
                      <a:pt x="11" y="8"/>
                      <a:pt x="11" y="7"/>
                      <a:pt x="10" y="7"/>
                    </a:cubicBezTo>
                    <a:cubicBezTo>
                      <a:pt x="11" y="6"/>
                      <a:pt x="11" y="6"/>
                      <a:pt x="12" y="6"/>
                    </a:cubicBezTo>
                    <a:cubicBezTo>
                      <a:pt x="12" y="5"/>
                      <a:pt x="12" y="4"/>
                      <a:pt x="12" y="3"/>
                    </a:cubicBezTo>
                    <a:cubicBezTo>
                      <a:pt x="12" y="2"/>
                      <a:pt x="12" y="2"/>
                      <a:pt x="12" y="2"/>
                    </a:cubicBezTo>
                    <a:cubicBezTo>
                      <a:pt x="12" y="2"/>
                      <a:pt x="11" y="2"/>
                      <a:pt x="11" y="1"/>
                    </a:cubicBezTo>
                    <a:cubicBezTo>
                      <a:pt x="11" y="1"/>
                      <a:pt x="11" y="1"/>
                      <a:pt x="11" y="1"/>
                    </a:cubicBezTo>
                    <a:cubicBezTo>
                      <a:pt x="11" y="1"/>
                      <a:pt x="11" y="1"/>
                      <a:pt x="11" y="1"/>
                    </a:cubicBezTo>
                    <a:cubicBezTo>
                      <a:pt x="11" y="1"/>
                      <a:pt x="11" y="0"/>
                      <a:pt x="11" y="0"/>
                    </a:cubicBezTo>
                    <a:cubicBezTo>
                      <a:pt x="11" y="0"/>
                      <a:pt x="11" y="0"/>
                      <a:pt x="10" y="0"/>
                    </a:cubicBezTo>
                    <a:cubicBezTo>
                      <a:pt x="10" y="0"/>
                      <a:pt x="10" y="0"/>
                      <a:pt x="10" y="0"/>
                    </a:cubicBezTo>
                    <a:cubicBezTo>
                      <a:pt x="10" y="0"/>
                      <a:pt x="10" y="0"/>
                      <a:pt x="10" y="0"/>
                    </a:cubicBezTo>
                    <a:cubicBezTo>
                      <a:pt x="10" y="1"/>
                      <a:pt x="10" y="1"/>
                      <a:pt x="10" y="1"/>
                    </a:cubicBezTo>
                    <a:cubicBezTo>
                      <a:pt x="11" y="1"/>
                      <a:pt x="11" y="1"/>
                      <a:pt x="11" y="1"/>
                    </a:cubicBezTo>
                    <a:cubicBezTo>
                      <a:pt x="12" y="2"/>
                      <a:pt x="13" y="6"/>
                      <a:pt x="10" y="6"/>
                    </a:cubicBezTo>
                    <a:cubicBezTo>
                      <a:pt x="10" y="6"/>
                      <a:pt x="11" y="6"/>
                      <a:pt x="11" y="6"/>
                    </a:cubicBezTo>
                    <a:cubicBezTo>
                      <a:pt x="11" y="5"/>
                      <a:pt x="12" y="5"/>
                      <a:pt x="11" y="4"/>
                    </a:cubicBezTo>
                    <a:cubicBezTo>
                      <a:pt x="11" y="3"/>
                      <a:pt x="11" y="3"/>
                      <a:pt x="11" y="2"/>
                    </a:cubicBezTo>
                    <a:cubicBezTo>
                      <a:pt x="11" y="2"/>
                      <a:pt x="11" y="2"/>
                      <a:pt x="11" y="2"/>
                    </a:cubicBezTo>
                    <a:cubicBezTo>
                      <a:pt x="11" y="3"/>
                      <a:pt x="12" y="5"/>
                      <a:pt x="11" y="5"/>
                    </a:cubicBezTo>
                    <a:cubicBezTo>
                      <a:pt x="11" y="5"/>
                      <a:pt x="11" y="4"/>
                      <a:pt x="10" y="3"/>
                    </a:cubicBezTo>
                    <a:cubicBezTo>
                      <a:pt x="10" y="3"/>
                      <a:pt x="10" y="3"/>
                      <a:pt x="10" y="3"/>
                    </a:cubicBezTo>
                    <a:cubicBezTo>
                      <a:pt x="10" y="2"/>
                      <a:pt x="9" y="2"/>
                      <a:pt x="9" y="2"/>
                    </a:cubicBezTo>
                    <a:cubicBezTo>
                      <a:pt x="10" y="2"/>
                      <a:pt x="9" y="1"/>
                      <a:pt x="8" y="1"/>
                    </a:cubicBezTo>
                    <a:cubicBezTo>
                      <a:pt x="8" y="2"/>
                      <a:pt x="9" y="2"/>
                      <a:pt x="9" y="2"/>
                    </a:cubicBezTo>
                    <a:cubicBezTo>
                      <a:pt x="10" y="2"/>
                      <a:pt x="10" y="3"/>
                      <a:pt x="11" y="5"/>
                    </a:cubicBezTo>
                    <a:cubicBezTo>
                      <a:pt x="11" y="5"/>
                      <a:pt x="11" y="6"/>
                      <a:pt x="10" y="6"/>
                    </a:cubicBezTo>
                    <a:cubicBezTo>
                      <a:pt x="10" y="4"/>
                      <a:pt x="9" y="3"/>
                      <a:pt x="8" y="3"/>
                    </a:cubicBezTo>
                    <a:cubicBezTo>
                      <a:pt x="8" y="2"/>
                      <a:pt x="8" y="2"/>
                      <a:pt x="8" y="2"/>
                    </a:cubicBezTo>
                    <a:cubicBezTo>
                      <a:pt x="7" y="2"/>
                      <a:pt x="7" y="2"/>
                      <a:pt x="7" y="2"/>
                    </a:cubicBezTo>
                    <a:cubicBezTo>
                      <a:pt x="7" y="3"/>
                      <a:pt x="8" y="3"/>
                      <a:pt x="8" y="3"/>
                    </a:cubicBezTo>
                    <a:cubicBezTo>
                      <a:pt x="8" y="3"/>
                      <a:pt x="8" y="3"/>
                      <a:pt x="9" y="4"/>
                    </a:cubicBezTo>
                    <a:cubicBezTo>
                      <a:pt x="9" y="4"/>
                      <a:pt x="10" y="5"/>
                      <a:pt x="10" y="6"/>
                    </a:cubicBezTo>
                    <a:cubicBezTo>
                      <a:pt x="9" y="6"/>
                      <a:pt x="9" y="5"/>
                      <a:pt x="8" y="5"/>
                    </a:cubicBezTo>
                    <a:cubicBezTo>
                      <a:pt x="8" y="4"/>
                      <a:pt x="7" y="4"/>
                      <a:pt x="7" y="3"/>
                    </a:cubicBezTo>
                    <a:cubicBezTo>
                      <a:pt x="7" y="3"/>
                      <a:pt x="7" y="3"/>
                      <a:pt x="7" y="3"/>
                    </a:cubicBezTo>
                    <a:cubicBezTo>
                      <a:pt x="7" y="4"/>
                      <a:pt x="8" y="5"/>
                      <a:pt x="8" y="6"/>
                    </a:cubicBezTo>
                    <a:cubicBezTo>
                      <a:pt x="9" y="6"/>
                      <a:pt x="9" y="6"/>
                      <a:pt x="9" y="6"/>
                    </a:cubicBezTo>
                    <a:cubicBezTo>
                      <a:pt x="9" y="6"/>
                      <a:pt x="9" y="6"/>
                      <a:pt x="9" y="6"/>
                    </a:cubicBezTo>
                    <a:cubicBezTo>
                      <a:pt x="9" y="7"/>
                      <a:pt x="8" y="6"/>
                      <a:pt x="7" y="6"/>
                    </a:cubicBezTo>
                    <a:cubicBezTo>
                      <a:pt x="7" y="5"/>
                      <a:pt x="6" y="4"/>
                      <a:pt x="6" y="3"/>
                    </a:cubicBezTo>
                    <a:cubicBezTo>
                      <a:pt x="6" y="2"/>
                      <a:pt x="6" y="2"/>
                      <a:pt x="6" y="2"/>
                    </a:cubicBezTo>
                    <a:cubicBezTo>
                      <a:pt x="6" y="1"/>
                      <a:pt x="6" y="2"/>
                      <a:pt x="5" y="2"/>
                    </a:cubicBezTo>
                    <a:cubicBezTo>
                      <a:pt x="5" y="2"/>
                      <a:pt x="6" y="3"/>
                      <a:pt x="6" y="3"/>
                    </a:cubicBezTo>
                    <a:cubicBezTo>
                      <a:pt x="6" y="4"/>
                      <a:pt x="6" y="4"/>
                      <a:pt x="6" y="5"/>
                    </a:cubicBezTo>
                    <a:cubicBezTo>
                      <a:pt x="7" y="6"/>
                      <a:pt x="7" y="6"/>
                      <a:pt x="8" y="7"/>
                    </a:cubicBezTo>
                    <a:cubicBezTo>
                      <a:pt x="8" y="7"/>
                      <a:pt x="7" y="7"/>
                      <a:pt x="7" y="7"/>
                    </a:cubicBezTo>
                    <a:cubicBezTo>
                      <a:pt x="6" y="6"/>
                      <a:pt x="6" y="6"/>
                      <a:pt x="6" y="6"/>
                    </a:cubicBezTo>
                    <a:cubicBezTo>
                      <a:pt x="6" y="5"/>
                      <a:pt x="6" y="5"/>
                      <a:pt x="6" y="5"/>
                    </a:cubicBezTo>
                    <a:cubicBezTo>
                      <a:pt x="5" y="5"/>
                      <a:pt x="5" y="5"/>
                      <a:pt x="5" y="4"/>
                    </a:cubicBezTo>
                    <a:cubicBezTo>
                      <a:pt x="5" y="4"/>
                      <a:pt x="4" y="3"/>
                      <a:pt x="4" y="4"/>
                    </a:cubicBezTo>
                    <a:cubicBezTo>
                      <a:pt x="4" y="4"/>
                      <a:pt x="4" y="4"/>
                      <a:pt x="4" y="4"/>
                    </a:cubicBezTo>
                    <a:cubicBezTo>
                      <a:pt x="4" y="5"/>
                      <a:pt x="4" y="5"/>
                      <a:pt x="5" y="5"/>
                    </a:cubicBezTo>
                    <a:cubicBezTo>
                      <a:pt x="5" y="5"/>
                      <a:pt x="6" y="5"/>
                      <a:pt x="6" y="6"/>
                    </a:cubicBezTo>
                    <a:cubicBezTo>
                      <a:pt x="6" y="6"/>
                      <a:pt x="6" y="6"/>
                      <a:pt x="6" y="6"/>
                    </a:cubicBezTo>
                    <a:cubicBezTo>
                      <a:pt x="6" y="6"/>
                      <a:pt x="6" y="7"/>
                      <a:pt x="6" y="7"/>
                    </a:cubicBezTo>
                    <a:cubicBezTo>
                      <a:pt x="7" y="7"/>
                      <a:pt x="8" y="7"/>
                      <a:pt x="9" y="7"/>
                    </a:cubicBezTo>
                    <a:cubicBezTo>
                      <a:pt x="9" y="7"/>
                      <a:pt x="9" y="7"/>
                      <a:pt x="9" y="8"/>
                    </a:cubicBezTo>
                    <a:cubicBezTo>
                      <a:pt x="8" y="8"/>
                      <a:pt x="8" y="8"/>
                      <a:pt x="7" y="8"/>
                    </a:cubicBezTo>
                    <a:cubicBezTo>
                      <a:pt x="7" y="8"/>
                      <a:pt x="6" y="7"/>
                      <a:pt x="6" y="7"/>
                    </a:cubicBezTo>
                    <a:cubicBezTo>
                      <a:pt x="6" y="7"/>
                      <a:pt x="6" y="7"/>
                      <a:pt x="6" y="7"/>
                    </a:cubicBezTo>
                    <a:cubicBezTo>
                      <a:pt x="5" y="7"/>
                      <a:pt x="6" y="7"/>
                      <a:pt x="6" y="7"/>
                    </a:cubicBezTo>
                    <a:cubicBezTo>
                      <a:pt x="6" y="7"/>
                      <a:pt x="6" y="8"/>
                      <a:pt x="7" y="8"/>
                    </a:cubicBezTo>
                    <a:cubicBezTo>
                      <a:pt x="7" y="8"/>
                      <a:pt x="7" y="8"/>
                      <a:pt x="7" y="8"/>
                    </a:cubicBezTo>
                    <a:cubicBezTo>
                      <a:pt x="8" y="9"/>
                      <a:pt x="9" y="8"/>
                      <a:pt x="9" y="8"/>
                    </a:cubicBezTo>
                    <a:cubicBezTo>
                      <a:pt x="9" y="8"/>
                      <a:pt x="9" y="8"/>
                      <a:pt x="9" y="8"/>
                    </a:cubicBezTo>
                    <a:cubicBezTo>
                      <a:pt x="9" y="9"/>
                      <a:pt x="8" y="9"/>
                      <a:pt x="8" y="9"/>
                    </a:cubicBezTo>
                    <a:cubicBezTo>
                      <a:pt x="7" y="9"/>
                      <a:pt x="6" y="8"/>
                      <a:pt x="6" y="8"/>
                    </a:cubicBezTo>
                    <a:cubicBezTo>
                      <a:pt x="6" y="7"/>
                      <a:pt x="6" y="7"/>
                      <a:pt x="5" y="7"/>
                    </a:cubicBezTo>
                    <a:cubicBezTo>
                      <a:pt x="5" y="7"/>
                      <a:pt x="5" y="7"/>
                      <a:pt x="5" y="7"/>
                    </a:cubicBezTo>
                    <a:cubicBezTo>
                      <a:pt x="5" y="8"/>
                      <a:pt x="5" y="8"/>
                      <a:pt x="6" y="8"/>
                    </a:cubicBezTo>
                    <a:cubicBezTo>
                      <a:pt x="6" y="9"/>
                      <a:pt x="7" y="9"/>
                      <a:pt x="8" y="9"/>
                    </a:cubicBezTo>
                    <a:cubicBezTo>
                      <a:pt x="8" y="9"/>
                      <a:pt x="8" y="9"/>
                      <a:pt x="8" y="9"/>
                    </a:cubicBezTo>
                    <a:cubicBezTo>
                      <a:pt x="9" y="9"/>
                      <a:pt x="9" y="8"/>
                      <a:pt x="10" y="8"/>
                    </a:cubicBezTo>
                    <a:cubicBezTo>
                      <a:pt x="10" y="8"/>
                      <a:pt x="10" y="7"/>
                      <a:pt x="10" y="7"/>
                    </a:cubicBezTo>
                    <a:cubicBezTo>
                      <a:pt x="10" y="7"/>
                      <a:pt x="10" y="7"/>
                      <a:pt x="10" y="7"/>
                    </a:cubicBezTo>
                    <a:cubicBezTo>
                      <a:pt x="10" y="7"/>
                      <a:pt x="10" y="7"/>
                      <a:pt x="10" y="7"/>
                    </a:cubicBezTo>
                    <a:cubicBezTo>
                      <a:pt x="11" y="8"/>
                      <a:pt x="11" y="8"/>
                      <a:pt x="11" y="8"/>
                    </a:cubicBezTo>
                    <a:cubicBezTo>
                      <a:pt x="11" y="9"/>
                      <a:pt x="12" y="10"/>
                      <a:pt x="12" y="12"/>
                    </a:cubicBezTo>
                    <a:cubicBezTo>
                      <a:pt x="12" y="12"/>
                      <a:pt x="11" y="11"/>
                      <a:pt x="11" y="11"/>
                    </a:cubicBezTo>
                    <a:cubicBezTo>
                      <a:pt x="11" y="12"/>
                      <a:pt x="12" y="12"/>
                      <a:pt x="12" y="12"/>
                    </a:cubicBezTo>
                    <a:cubicBezTo>
                      <a:pt x="12" y="13"/>
                      <a:pt x="12" y="13"/>
                      <a:pt x="12" y="13"/>
                    </a:cubicBezTo>
                    <a:cubicBezTo>
                      <a:pt x="12" y="13"/>
                      <a:pt x="13" y="13"/>
                      <a:pt x="13" y="13"/>
                    </a:cubicBezTo>
                    <a:cubicBezTo>
                      <a:pt x="13" y="14"/>
                      <a:pt x="13" y="15"/>
                      <a:pt x="13" y="15"/>
                    </a:cubicBezTo>
                    <a:cubicBezTo>
                      <a:pt x="13" y="15"/>
                      <a:pt x="13" y="16"/>
                      <a:pt x="13" y="16"/>
                    </a:cubicBezTo>
                    <a:cubicBezTo>
                      <a:pt x="13" y="17"/>
                      <a:pt x="13" y="17"/>
                      <a:pt x="13" y="17"/>
                    </a:cubicBezTo>
                    <a:cubicBezTo>
                      <a:pt x="13" y="17"/>
                      <a:pt x="13" y="17"/>
                      <a:pt x="13" y="17"/>
                    </a:cubicBezTo>
                    <a:cubicBezTo>
                      <a:pt x="13" y="17"/>
                      <a:pt x="13" y="18"/>
                      <a:pt x="13" y="18"/>
                    </a:cubicBezTo>
                    <a:cubicBezTo>
                      <a:pt x="13" y="19"/>
                      <a:pt x="14" y="19"/>
                      <a:pt x="14" y="20"/>
                    </a:cubicBezTo>
                    <a:cubicBezTo>
                      <a:pt x="13" y="20"/>
                      <a:pt x="13" y="20"/>
                      <a:pt x="13" y="19"/>
                    </a:cubicBezTo>
                    <a:cubicBezTo>
                      <a:pt x="13" y="19"/>
                      <a:pt x="13" y="19"/>
                      <a:pt x="12" y="19"/>
                    </a:cubicBezTo>
                    <a:cubicBezTo>
                      <a:pt x="12" y="20"/>
                      <a:pt x="13" y="20"/>
                      <a:pt x="13" y="21"/>
                    </a:cubicBezTo>
                    <a:cubicBezTo>
                      <a:pt x="13" y="21"/>
                      <a:pt x="13" y="21"/>
                      <a:pt x="13" y="21"/>
                    </a:cubicBezTo>
                    <a:cubicBezTo>
                      <a:pt x="13" y="22"/>
                      <a:pt x="13" y="22"/>
                      <a:pt x="13" y="23"/>
                    </a:cubicBezTo>
                    <a:cubicBezTo>
                      <a:pt x="13" y="23"/>
                      <a:pt x="13" y="23"/>
                      <a:pt x="13" y="23"/>
                    </a:cubicBezTo>
                    <a:cubicBezTo>
                      <a:pt x="13" y="24"/>
                      <a:pt x="13" y="24"/>
                      <a:pt x="13" y="25"/>
                    </a:cubicBezTo>
                    <a:cubicBezTo>
                      <a:pt x="13" y="25"/>
                      <a:pt x="13" y="24"/>
                      <a:pt x="13" y="24"/>
                    </a:cubicBezTo>
                    <a:cubicBezTo>
                      <a:pt x="12" y="24"/>
                      <a:pt x="12" y="24"/>
                      <a:pt x="12" y="24"/>
                    </a:cubicBezTo>
                    <a:cubicBezTo>
                      <a:pt x="12" y="24"/>
                      <a:pt x="12" y="24"/>
                      <a:pt x="12" y="24"/>
                    </a:cubicBezTo>
                    <a:cubicBezTo>
                      <a:pt x="13" y="25"/>
                      <a:pt x="13" y="26"/>
                      <a:pt x="13" y="27"/>
                    </a:cubicBezTo>
                    <a:cubicBezTo>
                      <a:pt x="13" y="27"/>
                      <a:pt x="13" y="28"/>
                      <a:pt x="13" y="28"/>
                    </a:cubicBezTo>
                    <a:cubicBezTo>
                      <a:pt x="12" y="28"/>
                      <a:pt x="12" y="28"/>
                      <a:pt x="12" y="28"/>
                    </a:cubicBezTo>
                    <a:cubicBezTo>
                      <a:pt x="12" y="27"/>
                      <a:pt x="12" y="27"/>
                      <a:pt x="12" y="27"/>
                    </a:cubicBezTo>
                    <a:cubicBezTo>
                      <a:pt x="12" y="26"/>
                      <a:pt x="12" y="26"/>
                      <a:pt x="11" y="26"/>
                    </a:cubicBezTo>
                    <a:cubicBezTo>
                      <a:pt x="11" y="26"/>
                      <a:pt x="11" y="27"/>
                      <a:pt x="11" y="27"/>
                    </a:cubicBezTo>
                    <a:cubicBezTo>
                      <a:pt x="11" y="27"/>
                      <a:pt x="11" y="27"/>
                      <a:pt x="11" y="26"/>
                    </a:cubicBezTo>
                    <a:cubicBezTo>
                      <a:pt x="11" y="26"/>
                      <a:pt x="11" y="26"/>
                      <a:pt x="10" y="26"/>
                    </a:cubicBezTo>
                    <a:cubicBezTo>
                      <a:pt x="10" y="26"/>
                      <a:pt x="10" y="26"/>
                      <a:pt x="10" y="26"/>
                    </a:cubicBezTo>
                    <a:cubicBezTo>
                      <a:pt x="10" y="25"/>
                      <a:pt x="10" y="25"/>
                      <a:pt x="10" y="25"/>
                    </a:cubicBezTo>
                    <a:cubicBezTo>
                      <a:pt x="10" y="25"/>
                      <a:pt x="10" y="25"/>
                      <a:pt x="10" y="25"/>
                    </a:cubicBezTo>
                    <a:cubicBezTo>
                      <a:pt x="10" y="25"/>
                      <a:pt x="10" y="25"/>
                      <a:pt x="10" y="24"/>
                    </a:cubicBezTo>
                    <a:cubicBezTo>
                      <a:pt x="10" y="24"/>
                      <a:pt x="9" y="24"/>
                      <a:pt x="9" y="24"/>
                    </a:cubicBezTo>
                    <a:cubicBezTo>
                      <a:pt x="9" y="24"/>
                      <a:pt x="9" y="24"/>
                      <a:pt x="9" y="24"/>
                    </a:cubicBezTo>
                    <a:cubicBezTo>
                      <a:pt x="9" y="24"/>
                      <a:pt x="9" y="23"/>
                      <a:pt x="9" y="23"/>
                    </a:cubicBezTo>
                    <a:cubicBezTo>
                      <a:pt x="9" y="23"/>
                      <a:pt x="9" y="23"/>
                      <a:pt x="9" y="23"/>
                    </a:cubicBezTo>
                    <a:cubicBezTo>
                      <a:pt x="9" y="22"/>
                      <a:pt x="9" y="21"/>
                      <a:pt x="9" y="21"/>
                    </a:cubicBezTo>
                    <a:cubicBezTo>
                      <a:pt x="9" y="21"/>
                      <a:pt x="9" y="21"/>
                      <a:pt x="9" y="21"/>
                    </a:cubicBezTo>
                    <a:cubicBezTo>
                      <a:pt x="9" y="21"/>
                      <a:pt x="8" y="21"/>
                      <a:pt x="8" y="21"/>
                    </a:cubicBezTo>
                    <a:cubicBezTo>
                      <a:pt x="8" y="21"/>
                      <a:pt x="8" y="21"/>
                      <a:pt x="8" y="21"/>
                    </a:cubicBezTo>
                    <a:cubicBezTo>
                      <a:pt x="8" y="20"/>
                      <a:pt x="8" y="20"/>
                      <a:pt x="8" y="20"/>
                    </a:cubicBezTo>
                    <a:cubicBezTo>
                      <a:pt x="7" y="19"/>
                      <a:pt x="6" y="18"/>
                      <a:pt x="5" y="17"/>
                    </a:cubicBezTo>
                    <a:cubicBezTo>
                      <a:pt x="5" y="17"/>
                      <a:pt x="5" y="17"/>
                      <a:pt x="5" y="17"/>
                    </a:cubicBezTo>
                    <a:cubicBezTo>
                      <a:pt x="5" y="17"/>
                      <a:pt x="6" y="17"/>
                      <a:pt x="6" y="17"/>
                    </a:cubicBezTo>
                    <a:cubicBezTo>
                      <a:pt x="7" y="17"/>
                      <a:pt x="7" y="17"/>
                      <a:pt x="8" y="16"/>
                    </a:cubicBezTo>
                    <a:cubicBezTo>
                      <a:pt x="8" y="16"/>
                      <a:pt x="7" y="15"/>
                      <a:pt x="7" y="15"/>
                    </a:cubicBezTo>
                    <a:cubicBezTo>
                      <a:pt x="7" y="14"/>
                      <a:pt x="7" y="13"/>
                      <a:pt x="7" y="13"/>
                    </a:cubicBezTo>
                    <a:cubicBezTo>
                      <a:pt x="7" y="13"/>
                      <a:pt x="7" y="12"/>
                      <a:pt x="7" y="12"/>
                    </a:cubicBezTo>
                    <a:cubicBezTo>
                      <a:pt x="7" y="12"/>
                      <a:pt x="6" y="12"/>
                      <a:pt x="6" y="12"/>
                    </a:cubicBezTo>
                    <a:cubicBezTo>
                      <a:pt x="6" y="12"/>
                      <a:pt x="6" y="13"/>
                      <a:pt x="6" y="13"/>
                    </a:cubicBezTo>
                    <a:cubicBezTo>
                      <a:pt x="7" y="14"/>
                      <a:pt x="7" y="14"/>
                      <a:pt x="7" y="15"/>
                    </a:cubicBezTo>
                    <a:cubicBezTo>
                      <a:pt x="7" y="15"/>
                      <a:pt x="7" y="16"/>
                      <a:pt x="7" y="16"/>
                    </a:cubicBezTo>
                    <a:cubicBezTo>
                      <a:pt x="7" y="17"/>
                      <a:pt x="6" y="17"/>
                      <a:pt x="5" y="17"/>
                    </a:cubicBezTo>
                    <a:cubicBezTo>
                      <a:pt x="5" y="16"/>
                      <a:pt x="6" y="16"/>
                      <a:pt x="6" y="15"/>
                    </a:cubicBezTo>
                    <a:cubicBezTo>
                      <a:pt x="6" y="14"/>
                      <a:pt x="6" y="14"/>
                      <a:pt x="6" y="13"/>
                    </a:cubicBezTo>
                    <a:cubicBezTo>
                      <a:pt x="6" y="13"/>
                      <a:pt x="6" y="13"/>
                      <a:pt x="6" y="12"/>
                    </a:cubicBezTo>
                    <a:cubicBezTo>
                      <a:pt x="5" y="12"/>
                      <a:pt x="5" y="12"/>
                      <a:pt x="5" y="13"/>
                    </a:cubicBezTo>
                    <a:cubicBezTo>
                      <a:pt x="5" y="13"/>
                      <a:pt x="5" y="13"/>
                      <a:pt x="5" y="13"/>
                    </a:cubicBezTo>
                    <a:cubicBezTo>
                      <a:pt x="5" y="13"/>
                      <a:pt x="5" y="13"/>
                      <a:pt x="5" y="13"/>
                    </a:cubicBezTo>
                    <a:cubicBezTo>
                      <a:pt x="6" y="13"/>
                      <a:pt x="5" y="13"/>
                      <a:pt x="5" y="13"/>
                    </a:cubicBezTo>
                    <a:cubicBezTo>
                      <a:pt x="6" y="14"/>
                      <a:pt x="6" y="14"/>
                      <a:pt x="6" y="15"/>
                    </a:cubicBezTo>
                    <a:cubicBezTo>
                      <a:pt x="6" y="16"/>
                      <a:pt x="5" y="16"/>
                      <a:pt x="5" y="16"/>
                    </a:cubicBezTo>
                    <a:cubicBezTo>
                      <a:pt x="5" y="16"/>
                      <a:pt x="5" y="16"/>
                      <a:pt x="5" y="15"/>
                    </a:cubicBezTo>
                    <a:cubicBezTo>
                      <a:pt x="5" y="14"/>
                      <a:pt x="5" y="13"/>
                      <a:pt x="5" y="12"/>
                    </a:cubicBezTo>
                    <a:cubicBezTo>
                      <a:pt x="4" y="12"/>
                      <a:pt x="4" y="12"/>
                      <a:pt x="4" y="12"/>
                    </a:cubicBezTo>
                    <a:cubicBezTo>
                      <a:pt x="4" y="12"/>
                      <a:pt x="4" y="11"/>
                      <a:pt x="3" y="11"/>
                    </a:cubicBezTo>
                    <a:cubicBezTo>
                      <a:pt x="3" y="11"/>
                      <a:pt x="3" y="12"/>
                      <a:pt x="3" y="12"/>
                    </a:cubicBezTo>
                    <a:cubicBezTo>
                      <a:pt x="3" y="12"/>
                      <a:pt x="3" y="12"/>
                      <a:pt x="3" y="12"/>
                    </a:cubicBezTo>
                    <a:cubicBezTo>
                      <a:pt x="4" y="12"/>
                      <a:pt x="4" y="12"/>
                      <a:pt x="4" y="13"/>
                    </a:cubicBezTo>
                    <a:cubicBezTo>
                      <a:pt x="5" y="13"/>
                      <a:pt x="5" y="14"/>
                      <a:pt x="5" y="14"/>
                    </a:cubicBezTo>
                    <a:cubicBezTo>
                      <a:pt x="5" y="15"/>
                      <a:pt x="5" y="16"/>
                      <a:pt x="4" y="17"/>
                    </a:cubicBezTo>
                    <a:cubicBezTo>
                      <a:pt x="4" y="16"/>
                      <a:pt x="4" y="14"/>
                      <a:pt x="4" y="14"/>
                    </a:cubicBezTo>
                    <a:cubicBezTo>
                      <a:pt x="4" y="13"/>
                      <a:pt x="4" y="13"/>
                      <a:pt x="3" y="13"/>
                    </a:cubicBezTo>
                    <a:cubicBezTo>
                      <a:pt x="3" y="13"/>
                      <a:pt x="3" y="13"/>
                      <a:pt x="3" y="13"/>
                    </a:cubicBezTo>
                    <a:cubicBezTo>
                      <a:pt x="3" y="13"/>
                      <a:pt x="3" y="13"/>
                      <a:pt x="3" y="13"/>
                    </a:cubicBezTo>
                    <a:cubicBezTo>
                      <a:pt x="4" y="14"/>
                      <a:pt x="4" y="15"/>
                      <a:pt x="4" y="16"/>
                    </a:cubicBezTo>
                    <a:cubicBezTo>
                      <a:pt x="3" y="16"/>
                      <a:pt x="3" y="15"/>
                      <a:pt x="3" y="14"/>
                    </a:cubicBezTo>
                    <a:cubicBezTo>
                      <a:pt x="3" y="14"/>
                      <a:pt x="3" y="14"/>
                      <a:pt x="3" y="14"/>
                    </a:cubicBezTo>
                    <a:cubicBezTo>
                      <a:pt x="3" y="14"/>
                      <a:pt x="3" y="14"/>
                      <a:pt x="3" y="14"/>
                    </a:cubicBezTo>
                    <a:cubicBezTo>
                      <a:pt x="3" y="14"/>
                      <a:pt x="3" y="15"/>
                      <a:pt x="3" y="15"/>
                    </a:cubicBezTo>
                    <a:cubicBezTo>
                      <a:pt x="3" y="15"/>
                      <a:pt x="3" y="16"/>
                      <a:pt x="3" y="16"/>
                    </a:cubicBezTo>
                    <a:cubicBezTo>
                      <a:pt x="3" y="16"/>
                      <a:pt x="3" y="16"/>
                      <a:pt x="3" y="16"/>
                    </a:cubicBezTo>
                    <a:close/>
                    <a:moveTo>
                      <a:pt x="6" y="2"/>
                    </a:moveTo>
                    <a:cubicBezTo>
                      <a:pt x="6" y="2"/>
                      <a:pt x="6" y="2"/>
                      <a:pt x="6" y="2"/>
                    </a:cubicBezTo>
                    <a:cubicBezTo>
                      <a:pt x="6" y="2"/>
                      <a:pt x="6" y="2"/>
                      <a:pt x="6" y="2"/>
                    </a:cubicBezTo>
                    <a:cubicBezTo>
                      <a:pt x="6" y="2"/>
                      <a:pt x="6" y="2"/>
                      <a:pt x="6" y="2"/>
                    </a:cubicBezTo>
                    <a:close/>
                    <a:moveTo>
                      <a:pt x="14" y="20"/>
                    </a:moveTo>
                    <a:cubicBezTo>
                      <a:pt x="14" y="20"/>
                      <a:pt x="14" y="20"/>
                      <a:pt x="14" y="20"/>
                    </a:cubicBezTo>
                    <a:cubicBezTo>
                      <a:pt x="15" y="20"/>
                      <a:pt x="15" y="20"/>
                      <a:pt x="15" y="20"/>
                    </a:cubicBezTo>
                    <a:cubicBezTo>
                      <a:pt x="15" y="20"/>
                      <a:pt x="15" y="20"/>
                      <a:pt x="14" y="20"/>
                    </a:cubicBezTo>
                    <a:close/>
                    <a:moveTo>
                      <a:pt x="19" y="38"/>
                    </a:moveTo>
                    <a:cubicBezTo>
                      <a:pt x="19" y="38"/>
                      <a:pt x="19" y="38"/>
                      <a:pt x="19" y="38"/>
                    </a:cubicBezTo>
                    <a:cubicBezTo>
                      <a:pt x="18" y="38"/>
                      <a:pt x="18" y="38"/>
                      <a:pt x="18" y="38"/>
                    </a:cubicBezTo>
                    <a:cubicBezTo>
                      <a:pt x="18" y="38"/>
                      <a:pt x="19" y="38"/>
                      <a:pt x="19" y="38"/>
                    </a:cubicBezTo>
                    <a:cubicBezTo>
                      <a:pt x="19" y="38"/>
                      <a:pt x="18" y="38"/>
                      <a:pt x="19" y="38"/>
                    </a:cubicBezTo>
                    <a:close/>
                    <a:moveTo>
                      <a:pt x="21" y="43"/>
                    </a:moveTo>
                    <a:cubicBezTo>
                      <a:pt x="21" y="43"/>
                      <a:pt x="21" y="43"/>
                      <a:pt x="21" y="43"/>
                    </a:cubicBezTo>
                    <a:cubicBezTo>
                      <a:pt x="21" y="43"/>
                      <a:pt x="21" y="43"/>
                      <a:pt x="21" y="43"/>
                    </a:cubicBezTo>
                    <a:cubicBezTo>
                      <a:pt x="21" y="43"/>
                      <a:pt x="21" y="43"/>
                      <a:pt x="21" y="4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2" name="Freeform 205"/>
              <p:cNvSpPr>
                <a:spLocks noEditPoints="1"/>
              </p:cNvSpPr>
              <p:nvPr/>
            </p:nvSpPr>
            <p:spPr bwMode="auto">
              <a:xfrm>
                <a:off x="4464050" y="3319463"/>
                <a:ext cx="336550" cy="325438"/>
              </a:xfrm>
              <a:custGeom>
                <a:avLst/>
                <a:gdLst>
                  <a:gd name="T0" fmla="*/ 0 w 28"/>
                  <a:gd name="T1" fmla="*/ 4 h 27"/>
                  <a:gd name="T2" fmla="*/ 13 w 28"/>
                  <a:gd name="T3" fmla="*/ 2 h 27"/>
                  <a:gd name="T4" fmla="*/ 13 w 28"/>
                  <a:gd name="T5" fmla="*/ 2 h 27"/>
                  <a:gd name="T6" fmla="*/ 14 w 28"/>
                  <a:gd name="T7" fmla="*/ 13 h 27"/>
                  <a:gd name="T8" fmla="*/ 2 w 28"/>
                  <a:gd name="T9" fmla="*/ 13 h 27"/>
                  <a:gd name="T10" fmla="*/ 0 w 28"/>
                  <a:gd name="T11" fmla="*/ 4 h 27"/>
                  <a:gd name="T12" fmla="*/ 15 w 28"/>
                  <a:gd name="T13" fmla="*/ 2 h 27"/>
                  <a:gd name="T14" fmla="*/ 28 w 28"/>
                  <a:gd name="T15" fmla="*/ 0 h 27"/>
                  <a:gd name="T16" fmla="*/ 26 w 28"/>
                  <a:gd name="T17" fmla="*/ 12 h 27"/>
                  <a:gd name="T18" fmla="*/ 15 w 28"/>
                  <a:gd name="T19" fmla="*/ 13 h 27"/>
                  <a:gd name="T20" fmla="*/ 15 w 28"/>
                  <a:gd name="T21" fmla="*/ 2 h 27"/>
                  <a:gd name="T22" fmla="*/ 26 w 28"/>
                  <a:gd name="T23" fmla="*/ 14 h 27"/>
                  <a:gd name="T24" fmla="*/ 25 w 28"/>
                  <a:gd name="T25" fmla="*/ 26 h 27"/>
                  <a:gd name="T26" fmla="*/ 17 w 28"/>
                  <a:gd name="T27" fmla="*/ 27 h 27"/>
                  <a:gd name="T28" fmla="*/ 16 w 28"/>
                  <a:gd name="T29" fmla="*/ 15 h 27"/>
                  <a:gd name="T30" fmla="*/ 26 w 28"/>
                  <a:gd name="T31" fmla="*/ 14 h 27"/>
                  <a:gd name="T32" fmla="*/ 14 w 28"/>
                  <a:gd name="T33" fmla="*/ 27 h 27"/>
                  <a:gd name="T34" fmla="*/ 5 w 28"/>
                  <a:gd name="T35" fmla="*/ 27 h 27"/>
                  <a:gd name="T36" fmla="*/ 2 w 28"/>
                  <a:gd name="T37" fmla="*/ 16 h 27"/>
                  <a:gd name="T38" fmla="*/ 14 w 28"/>
                  <a:gd name="T39" fmla="*/ 15 h 27"/>
                  <a:gd name="T40" fmla="*/ 14 w 28"/>
                  <a:gd name="T4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7">
                    <a:moveTo>
                      <a:pt x="0" y="4"/>
                    </a:moveTo>
                    <a:cubicBezTo>
                      <a:pt x="4" y="3"/>
                      <a:pt x="9" y="3"/>
                      <a:pt x="13" y="2"/>
                    </a:cubicBezTo>
                    <a:cubicBezTo>
                      <a:pt x="13" y="2"/>
                      <a:pt x="13" y="2"/>
                      <a:pt x="13" y="2"/>
                    </a:cubicBezTo>
                    <a:cubicBezTo>
                      <a:pt x="14" y="13"/>
                      <a:pt x="14" y="13"/>
                      <a:pt x="14" y="13"/>
                    </a:cubicBezTo>
                    <a:cubicBezTo>
                      <a:pt x="2" y="13"/>
                      <a:pt x="2" y="13"/>
                      <a:pt x="2" y="13"/>
                    </a:cubicBezTo>
                    <a:cubicBezTo>
                      <a:pt x="0" y="4"/>
                      <a:pt x="0" y="4"/>
                      <a:pt x="0" y="4"/>
                    </a:cubicBezTo>
                    <a:close/>
                    <a:moveTo>
                      <a:pt x="15" y="2"/>
                    </a:moveTo>
                    <a:cubicBezTo>
                      <a:pt x="15" y="2"/>
                      <a:pt x="22" y="1"/>
                      <a:pt x="28" y="0"/>
                    </a:cubicBezTo>
                    <a:cubicBezTo>
                      <a:pt x="26" y="12"/>
                      <a:pt x="26" y="12"/>
                      <a:pt x="26" y="12"/>
                    </a:cubicBezTo>
                    <a:cubicBezTo>
                      <a:pt x="15" y="13"/>
                      <a:pt x="15" y="13"/>
                      <a:pt x="15" y="13"/>
                    </a:cubicBezTo>
                    <a:cubicBezTo>
                      <a:pt x="15" y="2"/>
                      <a:pt x="15" y="2"/>
                      <a:pt x="15" y="2"/>
                    </a:cubicBezTo>
                    <a:close/>
                    <a:moveTo>
                      <a:pt x="26" y="14"/>
                    </a:moveTo>
                    <a:cubicBezTo>
                      <a:pt x="25" y="26"/>
                      <a:pt x="25" y="26"/>
                      <a:pt x="25" y="26"/>
                    </a:cubicBezTo>
                    <a:cubicBezTo>
                      <a:pt x="17" y="27"/>
                      <a:pt x="17" y="27"/>
                      <a:pt x="17" y="27"/>
                    </a:cubicBezTo>
                    <a:cubicBezTo>
                      <a:pt x="16" y="15"/>
                      <a:pt x="16" y="15"/>
                      <a:pt x="16" y="15"/>
                    </a:cubicBezTo>
                    <a:cubicBezTo>
                      <a:pt x="26" y="14"/>
                      <a:pt x="26" y="14"/>
                      <a:pt x="26" y="14"/>
                    </a:cubicBezTo>
                    <a:close/>
                    <a:moveTo>
                      <a:pt x="14" y="27"/>
                    </a:moveTo>
                    <a:cubicBezTo>
                      <a:pt x="5" y="27"/>
                      <a:pt x="5" y="27"/>
                      <a:pt x="5" y="27"/>
                    </a:cubicBezTo>
                    <a:cubicBezTo>
                      <a:pt x="2" y="16"/>
                      <a:pt x="2" y="16"/>
                      <a:pt x="2" y="16"/>
                    </a:cubicBezTo>
                    <a:cubicBezTo>
                      <a:pt x="14" y="15"/>
                      <a:pt x="14" y="15"/>
                      <a:pt x="14" y="15"/>
                    </a:cubicBezTo>
                    <a:lnTo>
                      <a:pt x="14" y="27"/>
                    </a:ln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3" name="Freeform 206"/>
              <p:cNvSpPr/>
              <p:nvPr/>
            </p:nvSpPr>
            <p:spPr bwMode="auto">
              <a:xfrm>
                <a:off x="4476750" y="3224213"/>
                <a:ext cx="288925" cy="420688"/>
              </a:xfrm>
              <a:custGeom>
                <a:avLst/>
                <a:gdLst>
                  <a:gd name="T0" fmla="*/ 12 w 24"/>
                  <a:gd name="T1" fmla="*/ 10 h 35"/>
                  <a:gd name="T2" fmla="*/ 13 w 24"/>
                  <a:gd name="T3" fmla="*/ 35 h 35"/>
                  <a:gd name="T4" fmla="*/ 16 w 24"/>
                  <a:gd name="T5" fmla="*/ 35 h 35"/>
                  <a:gd name="T6" fmla="*/ 14 w 24"/>
                  <a:gd name="T7" fmla="*/ 10 h 35"/>
                  <a:gd name="T8" fmla="*/ 24 w 24"/>
                  <a:gd name="T9" fmla="*/ 3 h 35"/>
                  <a:gd name="T10" fmla="*/ 17 w 24"/>
                  <a:gd name="T11" fmla="*/ 0 h 35"/>
                  <a:gd name="T12" fmla="*/ 13 w 24"/>
                  <a:gd name="T13" fmla="*/ 10 h 35"/>
                  <a:gd name="T14" fmla="*/ 12 w 24"/>
                  <a:gd name="T15" fmla="*/ 10 h 35"/>
                  <a:gd name="T16" fmla="*/ 6 w 24"/>
                  <a:gd name="T17" fmla="*/ 0 h 35"/>
                  <a:gd name="T18" fmla="*/ 0 w 24"/>
                  <a:gd name="T19" fmla="*/ 5 h 35"/>
                  <a:gd name="T20" fmla="*/ 12 w 24"/>
                  <a:gd name="T21"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5">
                    <a:moveTo>
                      <a:pt x="12" y="10"/>
                    </a:moveTo>
                    <a:cubicBezTo>
                      <a:pt x="13" y="35"/>
                      <a:pt x="13" y="35"/>
                      <a:pt x="13" y="35"/>
                    </a:cubicBezTo>
                    <a:cubicBezTo>
                      <a:pt x="16" y="35"/>
                      <a:pt x="16" y="35"/>
                      <a:pt x="16" y="35"/>
                    </a:cubicBezTo>
                    <a:cubicBezTo>
                      <a:pt x="14" y="10"/>
                      <a:pt x="14" y="10"/>
                      <a:pt x="14" y="10"/>
                    </a:cubicBezTo>
                    <a:cubicBezTo>
                      <a:pt x="24" y="3"/>
                      <a:pt x="24" y="3"/>
                      <a:pt x="24" y="3"/>
                    </a:cubicBezTo>
                    <a:cubicBezTo>
                      <a:pt x="21" y="2"/>
                      <a:pt x="19" y="1"/>
                      <a:pt x="17" y="0"/>
                    </a:cubicBezTo>
                    <a:cubicBezTo>
                      <a:pt x="13" y="10"/>
                      <a:pt x="13" y="10"/>
                      <a:pt x="13" y="10"/>
                    </a:cubicBezTo>
                    <a:cubicBezTo>
                      <a:pt x="12" y="10"/>
                      <a:pt x="12" y="10"/>
                      <a:pt x="12" y="10"/>
                    </a:cubicBezTo>
                    <a:cubicBezTo>
                      <a:pt x="6" y="0"/>
                      <a:pt x="6" y="0"/>
                      <a:pt x="6" y="0"/>
                    </a:cubicBezTo>
                    <a:cubicBezTo>
                      <a:pt x="4" y="1"/>
                      <a:pt x="2" y="3"/>
                      <a:pt x="0" y="5"/>
                    </a:cubicBezTo>
                    <a:lnTo>
                      <a:pt x="12" y="10"/>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4" name="Freeform 207"/>
              <p:cNvSpPr/>
              <p:nvPr/>
            </p:nvSpPr>
            <p:spPr bwMode="auto">
              <a:xfrm>
                <a:off x="4487863" y="3463926"/>
                <a:ext cx="288925" cy="49213"/>
              </a:xfrm>
              <a:custGeom>
                <a:avLst/>
                <a:gdLst>
                  <a:gd name="T0" fmla="*/ 0 w 182"/>
                  <a:gd name="T1" fmla="*/ 8 h 31"/>
                  <a:gd name="T2" fmla="*/ 0 w 182"/>
                  <a:gd name="T3" fmla="*/ 31 h 31"/>
                  <a:gd name="T4" fmla="*/ 182 w 182"/>
                  <a:gd name="T5" fmla="*/ 16 h 31"/>
                  <a:gd name="T6" fmla="*/ 182 w 182"/>
                  <a:gd name="T7" fmla="*/ 0 h 31"/>
                  <a:gd name="T8" fmla="*/ 0 w 182"/>
                  <a:gd name="T9" fmla="*/ 8 h 31"/>
                </a:gdLst>
                <a:ahLst/>
                <a:cxnLst>
                  <a:cxn ang="0">
                    <a:pos x="T0" y="T1"/>
                  </a:cxn>
                  <a:cxn ang="0">
                    <a:pos x="T2" y="T3"/>
                  </a:cxn>
                  <a:cxn ang="0">
                    <a:pos x="T4" y="T5"/>
                  </a:cxn>
                  <a:cxn ang="0">
                    <a:pos x="T6" y="T7"/>
                  </a:cxn>
                  <a:cxn ang="0">
                    <a:pos x="T8" y="T9"/>
                  </a:cxn>
                </a:cxnLst>
                <a:rect l="0" t="0" r="r" b="b"/>
                <a:pathLst>
                  <a:path w="182" h="31">
                    <a:moveTo>
                      <a:pt x="0" y="8"/>
                    </a:moveTo>
                    <a:lnTo>
                      <a:pt x="0" y="31"/>
                    </a:lnTo>
                    <a:lnTo>
                      <a:pt x="182" y="16"/>
                    </a:lnTo>
                    <a:lnTo>
                      <a:pt x="182" y="0"/>
                    </a:lnTo>
                    <a:lnTo>
                      <a:pt x="0" y="8"/>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5" name="Freeform 208"/>
              <p:cNvSpPr/>
              <p:nvPr/>
            </p:nvSpPr>
            <p:spPr bwMode="auto">
              <a:xfrm>
                <a:off x="7534275" y="3632201"/>
                <a:ext cx="349250" cy="685800"/>
              </a:xfrm>
              <a:custGeom>
                <a:avLst/>
                <a:gdLst>
                  <a:gd name="T0" fmla="*/ 16 w 29"/>
                  <a:gd name="T1" fmla="*/ 52 h 57"/>
                  <a:gd name="T2" fmla="*/ 17 w 29"/>
                  <a:gd name="T3" fmla="*/ 55 h 57"/>
                  <a:gd name="T4" fmla="*/ 15 w 29"/>
                  <a:gd name="T5" fmla="*/ 54 h 57"/>
                  <a:gd name="T6" fmla="*/ 15 w 29"/>
                  <a:gd name="T7" fmla="*/ 49 h 57"/>
                  <a:gd name="T8" fmla="*/ 15 w 29"/>
                  <a:gd name="T9" fmla="*/ 40 h 57"/>
                  <a:gd name="T10" fmla="*/ 13 w 29"/>
                  <a:gd name="T11" fmla="*/ 47 h 57"/>
                  <a:gd name="T12" fmla="*/ 13 w 29"/>
                  <a:gd name="T13" fmla="*/ 49 h 57"/>
                  <a:gd name="T14" fmla="*/ 13 w 29"/>
                  <a:gd name="T15" fmla="*/ 57 h 57"/>
                  <a:gd name="T16" fmla="*/ 12 w 29"/>
                  <a:gd name="T17" fmla="*/ 53 h 57"/>
                  <a:gd name="T18" fmla="*/ 11 w 29"/>
                  <a:gd name="T19" fmla="*/ 48 h 57"/>
                  <a:gd name="T20" fmla="*/ 10 w 29"/>
                  <a:gd name="T21" fmla="*/ 40 h 57"/>
                  <a:gd name="T22" fmla="*/ 9 w 29"/>
                  <a:gd name="T23" fmla="*/ 51 h 57"/>
                  <a:gd name="T24" fmla="*/ 8 w 29"/>
                  <a:gd name="T25" fmla="*/ 53 h 57"/>
                  <a:gd name="T26" fmla="*/ 7 w 29"/>
                  <a:gd name="T27" fmla="*/ 50 h 57"/>
                  <a:gd name="T28" fmla="*/ 7 w 29"/>
                  <a:gd name="T29" fmla="*/ 40 h 57"/>
                  <a:gd name="T30" fmla="*/ 6 w 29"/>
                  <a:gd name="T31" fmla="*/ 40 h 57"/>
                  <a:gd name="T32" fmla="*/ 3 w 29"/>
                  <a:gd name="T33" fmla="*/ 48 h 57"/>
                  <a:gd name="T34" fmla="*/ 3 w 29"/>
                  <a:gd name="T35" fmla="*/ 54 h 57"/>
                  <a:gd name="T36" fmla="*/ 1 w 29"/>
                  <a:gd name="T37" fmla="*/ 55 h 57"/>
                  <a:gd name="T38" fmla="*/ 1 w 29"/>
                  <a:gd name="T39" fmla="*/ 52 h 57"/>
                  <a:gd name="T40" fmla="*/ 2 w 29"/>
                  <a:gd name="T41" fmla="*/ 40 h 57"/>
                  <a:gd name="T42" fmla="*/ 1 w 29"/>
                  <a:gd name="T43" fmla="*/ 32 h 57"/>
                  <a:gd name="T44" fmla="*/ 6 w 29"/>
                  <a:gd name="T45" fmla="*/ 26 h 57"/>
                  <a:gd name="T46" fmla="*/ 11 w 29"/>
                  <a:gd name="T47" fmla="*/ 23 h 57"/>
                  <a:gd name="T48" fmla="*/ 11 w 29"/>
                  <a:gd name="T49" fmla="*/ 19 h 57"/>
                  <a:gd name="T50" fmla="*/ 7 w 29"/>
                  <a:gd name="T51" fmla="*/ 15 h 57"/>
                  <a:gd name="T52" fmla="*/ 11 w 29"/>
                  <a:gd name="T53" fmla="*/ 16 h 57"/>
                  <a:gd name="T54" fmla="*/ 6 w 29"/>
                  <a:gd name="T55" fmla="*/ 14 h 57"/>
                  <a:gd name="T56" fmla="*/ 2 w 29"/>
                  <a:gd name="T57" fmla="*/ 9 h 57"/>
                  <a:gd name="T58" fmla="*/ 1 w 29"/>
                  <a:gd name="T59" fmla="*/ 3 h 57"/>
                  <a:gd name="T60" fmla="*/ 2 w 29"/>
                  <a:gd name="T61" fmla="*/ 1 h 57"/>
                  <a:gd name="T62" fmla="*/ 2 w 29"/>
                  <a:gd name="T63" fmla="*/ 6 h 57"/>
                  <a:gd name="T64" fmla="*/ 4 w 29"/>
                  <a:gd name="T65" fmla="*/ 3 h 57"/>
                  <a:gd name="T66" fmla="*/ 3 w 29"/>
                  <a:gd name="T67" fmla="*/ 7 h 57"/>
                  <a:gd name="T68" fmla="*/ 5 w 29"/>
                  <a:gd name="T69" fmla="*/ 5 h 57"/>
                  <a:gd name="T70" fmla="*/ 4 w 29"/>
                  <a:gd name="T71" fmla="*/ 7 h 57"/>
                  <a:gd name="T72" fmla="*/ 7 w 29"/>
                  <a:gd name="T73" fmla="*/ 4 h 57"/>
                  <a:gd name="T74" fmla="*/ 8 w 29"/>
                  <a:gd name="T75" fmla="*/ 2 h 57"/>
                  <a:gd name="T76" fmla="*/ 4 w 29"/>
                  <a:gd name="T77" fmla="*/ 10 h 57"/>
                  <a:gd name="T78" fmla="*/ 10 w 29"/>
                  <a:gd name="T79" fmla="*/ 14 h 57"/>
                  <a:gd name="T80" fmla="*/ 11 w 29"/>
                  <a:gd name="T81" fmla="*/ 14 h 57"/>
                  <a:gd name="T82" fmla="*/ 13 w 29"/>
                  <a:gd name="T83" fmla="*/ 15 h 57"/>
                  <a:gd name="T84" fmla="*/ 17 w 29"/>
                  <a:gd name="T85" fmla="*/ 14 h 57"/>
                  <a:gd name="T86" fmla="*/ 20 w 29"/>
                  <a:gd name="T87" fmla="*/ 9 h 57"/>
                  <a:gd name="T88" fmla="*/ 20 w 29"/>
                  <a:gd name="T89" fmla="*/ 11 h 57"/>
                  <a:gd name="T90" fmla="*/ 20 w 29"/>
                  <a:gd name="T91" fmla="*/ 14 h 57"/>
                  <a:gd name="T92" fmla="*/ 24 w 29"/>
                  <a:gd name="T93" fmla="*/ 7 h 57"/>
                  <a:gd name="T94" fmla="*/ 22 w 29"/>
                  <a:gd name="T95" fmla="*/ 0 h 57"/>
                  <a:gd name="T96" fmla="*/ 26 w 29"/>
                  <a:gd name="T97" fmla="*/ 7 h 57"/>
                  <a:gd name="T98" fmla="*/ 25 w 29"/>
                  <a:gd name="T99" fmla="*/ 5 h 57"/>
                  <a:gd name="T100" fmla="*/ 27 w 29"/>
                  <a:gd name="T101" fmla="*/ 6 h 57"/>
                  <a:gd name="T102" fmla="*/ 28 w 29"/>
                  <a:gd name="T103" fmla="*/ 5 h 57"/>
                  <a:gd name="T104" fmla="*/ 27 w 29"/>
                  <a:gd name="T105" fmla="*/ 1 h 57"/>
                  <a:gd name="T106" fmla="*/ 29 w 29"/>
                  <a:gd name="T107" fmla="*/ 5 h 57"/>
                  <a:gd name="T108" fmla="*/ 27 w 29"/>
                  <a:gd name="T109" fmla="*/ 9 h 57"/>
                  <a:gd name="T110" fmla="*/ 20 w 29"/>
                  <a:gd name="T111" fmla="*/ 15 h 57"/>
                  <a:gd name="T112" fmla="*/ 22 w 29"/>
                  <a:gd name="T113" fmla="*/ 16 h 57"/>
                  <a:gd name="T114" fmla="*/ 18 w 29"/>
                  <a:gd name="T115" fmla="*/ 19 h 57"/>
                  <a:gd name="T116" fmla="*/ 18 w 29"/>
                  <a:gd name="T117" fmla="*/ 24 h 57"/>
                  <a:gd name="T118" fmla="*/ 19 w 29"/>
                  <a:gd name="T119" fmla="*/ 33 h 57"/>
                  <a:gd name="T120" fmla="*/ 18 w 29"/>
                  <a:gd name="T121" fmla="*/ 38 h 57"/>
                  <a:gd name="T122" fmla="*/ 17 w 29"/>
                  <a:gd name="T123" fmla="*/ 4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 h="57">
                    <a:moveTo>
                      <a:pt x="16" y="50"/>
                    </a:moveTo>
                    <a:cubicBezTo>
                      <a:pt x="16" y="50"/>
                      <a:pt x="16" y="52"/>
                      <a:pt x="16" y="52"/>
                    </a:cubicBezTo>
                    <a:cubicBezTo>
                      <a:pt x="17" y="53"/>
                      <a:pt x="16" y="54"/>
                      <a:pt x="17" y="54"/>
                    </a:cubicBezTo>
                    <a:cubicBezTo>
                      <a:pt x="17" y="55"/>
                      <a:pt x="17" y="55"/>
                      <a:pt x="17" y="55"/>
                    </a:cubicBezTo>
                    <a:cubicBezTo>
                      <a:pt x="17" y="56"/>
                      <a:pt x="15" y="56"/>
                      <a:pt x="15" y="56"/>
                    </a:cubicBezTo>
                    <a:cubicBezTo>
                      <a:pt x="15" y="55"/>
                      <a:pt x="15" y="55"/>
                      <a:pt x="15" y="54"/>
                    </a:cubicBezTo>
                    <a:cubicBezTo>
                      <a:pt x="15" y="54"/>
                      <a:pt x="15" y="53"/>
                      <a:pt x="15" y="52"/>
                    </a:cubicBezTo>
                    <a:cubicBezTo>
                      <a:pt x="15" y="51"/>
                      <a:pt x="15" y="50"/>
                      <a:pt x="15" y="49"/>
                    </a:cubicBezTo>
                    <a:cubicBezTo>
                      <a:pt x="15" y="49"/>
                      <a:pt x="15" y="47"/>
                      <a:pt x="15" y="46"/>
                    </a:cubicBezTo>
                    <a:cubicBezTo>
                      <a:pt x="15" y="45"/>
                      <a:pt x="15" y="41"/>
                      <a:pt x="15" y="40"/>
                    </a:cubicBezTo>
                    <a:cubicBezTo>
                      <a:pt x="15" y="39"/>
                      <a:pt x="13" y="38"/>
                      <a:pt x="13" y="40"/>
                    </a:cubicBezTo>
                    <a:cubicBezTo>
                      <a:pt x="13" y="40"/>
                      <a:pt x="13" y="47"/>
                      <a:pt x="13" y="47"/>
                    </a:cubicBezTo>
                    <a:cubicBezTo>
                      <a:pt x="13" y="47"/>
                      <a:pt x="14" y="47"/>
                      <a:pt x="14" y="48"/>
                    </a:cubicBezTo>
                    <a:cubicBezTo>
                      <a:pt x="14" y="48"/>
                      <a:pt x="13" y="49"/>
                      <a:pt x="13" y="49"/>
                    </a:cubicBezTo>
                    <a:cubicBezTo>
                      <a:pt x="13" y="50"/>
                      <a:pt x="13" y="55"/>
                      <a:pt x="13" y="55"/>
                    </a:cubicBezTo>
                    <a:cubicBezTo>
                      <a:pt x="13" y="56"/>
                      <a:pt x="15" y="57"/>
                      <a:pt x="13" y="57"/>
                    </a:cubicBezTo>
                    <a:cubicBezTo>
                      <a:pt x="12" y="57"/>
                      <a:pt x="11" y="57"/>
                      <a:pt x="12" y="56"/>
                    </a:cubicBezTo>
                    <a:cubicBezTo>
                      <a:pt x="12" y="55"/>
                      <a:pt x="12" y="54"/>
                      <a:pt x="12" y="53"/>
                    </a:cubicBezTo>
                    <a:cubicBezTo>
                      <a:pt x="12" y="52"/>
                      <a:pt x="12" y="50"/>
                      <a:pt x="12" y="50"/>
                    </a:cubicBezTo>
                    <a:cubicBezTo>
                      <a:pt x="12" y="49"/>
                      <a:pt x="11" y="49"/>
                      <a:pt x="11" y="48"/>
                    </a:cubicBezTo>
                    <a:cubicBezTo>
                      <a:pt x="11" y="46"/>
                      <a:pt x="11" y="45"/>
                      <a:pt x="11" y="42"/>
                    </a:cubicBezTo>
                    <a:cubicBezTo>
                      <a:pt x="10" y="41"/>
                      <a:pt x="10" y="40"/>
                      <a:pt x="10" y="40"/>
                    </a:cubicBezTo>
                    <a:cubicBezTo>
                      <a:pt x="9" y="40"/>
                      <a:pt x="8" y="48"/>
                      <a:pt x="8" y="49"/>
                    </a:cubicBezTo>
                    <a:cubicBezTo>
                      <a:pt x="9" y="50"/>
                      <a:pt x="8" y="51"/>
                      <a:pt x="9" y="51"/>
                    </a:cubicBezTo>
                    <a:cubicBezTo>
                      <a:pt x="9" y="52"/>
                      <a:pt x="9" y="52"/>
                      <a:pt x="10" y="53"/>
                    </a:cubicBezTo>
                    <a:cubicBezTo>
                      <a:pt x="8" y="54"/>
                      <a:pt x="8" y="53"/>
                      <a:pt x="8" y="53"/>
                    </a:cubicBezTo>
                    <a:cubicBezTo>
                      <a:pt x="7" y="53"/>
                      <a:pt x="7" y="53"/>
                      <a:pt x="7" y="52"/>
                    </a:cubicBezTo>
                    <a:cubicBezTo>
                      <a:pt x="7" y="51"/>
                      <a:pt x="8" y="51"/>
                      <a:pt x="7" y="50"/>
                    </a:cubicBezTo>
                    <a:cubicBezTo>
                      <a:pt x="7" y="50"/>
                      <a:pt x="7" y="49"/>
                      <a:pt x="7" y="49"/>
                    </a:cubicBezTo>
                    <a:cubicBezTo>
                      <a:pt x="7" y="46"/>
                      <a:pt x="7" y="42"/>
                      <a:pt x="7" y="40"/>
                    </a:cubicBezTo>
                    <a:cubicBezTo>
                      <a:pt x="7" y="40"/>
                      <a:pt x="7" y="40"/>
                      <a:pt x="7" y="39"/>
                    </a:cubicBezTo>
                    <a:cubicBezTo>
                      <a:pt x="6" y="39"/>
                      <a:pt x="6" y="39"/>
                      <a:pt x="6" y="40"/>
                    </a:cubicBezTo>
                    <a:cubicBezTo>
                      <a:pt x="5" y="42"/>
                      <a:pt x="4" y="43"/>
                      <a:pt x="4" y="45"/>
                    </a:cubicBezTo>
                    <a:cubicBezTo>
                      <a:pt x="3" y="45"/>
                      <a:pt x="3" y="47"/>
                      <a:pt x="3" y="48"/>
                    </a:cubicBezTo>
                    <a:cubicBezTo>
                      <a:pt x="3" y="48"/>
                      <a:pt x="2" y="52"/>
                      <a:pt x="2" y="53"/>
                    </a:cubicBezTo>
                    <a:cubicBezTo>
                      <a:pt x="3" y="53"/>
                      <a:pt x="3" y="53"/>
                      <a:pt x="3" y="54"/>
                    </a:cubicBezTo>
                    <a:cubicBezTo>
                      <a:pt x="3" y="54"/>
                      <a:pt x="3" y="54"/>
                      <a:pt x="2" y="55"/>
                    </a:cubicBezTo>
                    <a:cubicBezTo>
                      <a:pt x="1" y="55"/>
                      <a:pt x="1" y="55"/>
                      <a:pt x="1" y="55"/>
                    </a:cubicBezTo>
                    <a:cubicBezTo>
                      <a:pt x="1" y="55"/>
                      <a:pt x="0" y="55"/>
                      <a:pt x="0" y="54"/>
                    </a:cubicBezTo>
                    <a:cubicBezTo>
                      <a:pt x="1" y="53"/>
                      <a:pt x="1" y="53"/>
                      <a:pt x="1" y="52"/>
                    </a:cubicBezTo>
                    <a:cubicBezTo>
                      <a:pt x="1" y="51"/>
                      <a:pt x="2" y="47"/>
                      <a:pt x="2" y="46"/>
                    </a:cubicBezTo>
                    <a:cubicBezTo>
                      <a:pt x="1" y="46"/>
                      <a:pt x="3" y="42"/>
                      <a:pt x="2" y="40"/>
                    </a:cubicBezTo>
                    <a:cubicBezTo>
                      <a:pt x="2" y="38"/>
                      <a:pt x="2" y="37"/>
                      <a:pt x="2" y="36"/>
                    </a:cubicBezTo>
                    <a:cubicBezTo>
                      <a:pt x="2" y="36"/>
                      <a:pt x="1" y="34"/>
                      <a:pt x="1" y="32"/>
                    </a:cubicBezTo>
                    <a:cubicBezTo>
                      <a:pt x="1" y="30"/>
                      <a:pt x="1" y="30"/>
                      <a:pt x="3" y="28"/>
                    </a:cubicBezTo>
                    <a:cubicBezTo>
                      <a:pt x="4" y="26"/>
                      <a:pt x="5" y="26"/>
                      <a:pt x="6" y="26"/>
                    </a:cubicBezTo>
                    <a:cubicBezTo>
                      <a:pt x="7" y="25"/>
                      <a:pt x="10" y="25"/>
                      <a:pt x="10" y="25"/>
                    </a:cubicBezTo>
                    <a:cubicBezTo>
                      <a:pt x="11" y="25"/>
                      <a:pt x="11" y="24"/>
                      <a:pt x="11" y="23"/>
                    </a:cubicBezTo>
                    <a:cubicBezTo>
                      <a:pt x="11" y="23"/>
                      <a:pt x="11" y="20"/>
                      <a:pt x="12" y="20"/>
                    </a:cubicBezTo>
                    <a:cubicBezTo>
                      <a:pt x="12" y="20"/>
                      <a:pt x="11" y="19"/>
                      <a:pt x="11" y="19"/>
                    </a:cubicBezTo>
                    <a:cubicBezTo>
                      <a:pt x="11" y="18"/>
                      <a:pt x="11" y="18"/>
                      <a:pt x="10" y="18"/>
                    </a:cubicBezTo>
                    <a:cubicBezTo>
                      <a:pt x="9" y="18"/>
                      <a:pt x="7" y="17"/>
                      <a:pt x="7" y="15"/>
                    </a:cubicBezTo>
                    <a:cubicBezTo>
                      <a:pt x="7" y="15"/>
                      <a:pt x="7" y="15"/>
                      <a:pt x="7" y="15"/>
                    </a:cubicBezTo>
                    <a:cubicBezTo>
                      <a:pt x="7" y="15"/>
                      <a:pt x="10" y="16"/>
                      <a:pt x="11" y="16"/>
                    </a:cubicBezTo>
                    <a:cubicBezTo>
                      <a:pt x="12" y="16"/>
                      <a:pt x="11" y="16"/>
                      <a:pt x="11" y="16"/>
                    </a:cubicBezTo>
                    <a:cubicBezTo>
                      <a:pt x="10" y="16"/>
                      <a:pt x="8" y="15"/>
                      <a:pt x="6" y="14"/>
                    </a:cubicBezTo>
                    <a:cubicBezTo>
                      <a:pt x="5" y="13"/>
                      <a:pt x="3" y="11"/>
                      <a:pt x="3" y="9"/>
                    </a:cubicBezTo>
                    <a:cubicBezTo>
                      <a:pt x="3" y="9"/>
                      <a:pt x="3" y="9"/>
                      <a:pt x="2" y="9"/>
                    </a:cubicBezTo>
                    <a:cubicBezTo>
                      <a:pt x="2" y="8"/>
                      <a:pt x="1" y="7"/>
                      <a:pt x="1" y="6"/>
                    </a:cubicBezTo>
                    <a:cubicBezTo>
                      <a:pt x="1" y="5"/>
                      <a:pt x="1" y="4"/>
                      <a:pt x="1" y="3"/>
                    </a:cubicBezTo>
                    <a:cubicBezTo>
                      <a:pt x="1" y="3"/>
                      <a:pt x="2" y="1"/>
                      <a:pt x="2" y="1"/>
                    </a:cubicBezTo>
                    <a:cubicBezTo>
                      <a:pt x="2" y="1"/>
                      <a:pt x="2" y="1"/>
                      <a:pt x="2" y="1"/>
                    </a:cubicBezTo>
                    <a:cubicBezTo>
                      <a:pt x="2" y="2"/>
                      <a:pt x="2" y="3"/>
                      <a:pt x="2" y="4"/>
                    </a:cubicBezTo>
                    <a:cubicBezTo>
                      <a:pt x="1" y="4"/>
                      <a:pt x="1" y="7"/>
                      <a:pt x="2" y="6"/>
                    </a:cubicBezTo>
                    <a:cubicBezTo>
                      <a:pt x="3" y="5"/>
                      <a:pt x="3" y="5"/>
                      <a:pt x="3" y="5"/>
                    </a:cubicBezTo>
                    <a:cubicBezTo>
                      <a:pt x="3" y="4"/>
                      <a:pt x="4" y="4"/>
                      <a:pt x="4" y="3"/>
                    </a:cubicBezTo>
                    <a:cubicBezTo>
                      <a:pt x="4" y="3"/>
                      <a:pt x="4" y="4"/>
                      <a:pt x="4" y="4"/>
                    </a:cubicBezTo>
                    <a:cubicBezTo>
                      <a:pt x="4" y="5"/>
                      <a:pt x="3" y="6"/>
                      <a:pt x="3" y="7"/>
                    </a:cubicBezTo>
                    <a:cubicBezTo>
                      <a:pt x="2" y="7"/>
                      <a:pt x="3" y="7"/>
                      <a:pt x="3" y="7"/>
                    </a:cubicBezTo>
                    <a:cubicBezTo>
                      <a:pt x="3" y="7"/>
                      <a:pt x="4" y="6"/>
                      <a:pt x="5" y="5"/>
                    </a:cubicBezTo>
                    <a:cubicBezTo>
                      <a:pt x="6" y="4"/>
                      <a:pt x="6" y="4"/>
                      <a:pt x="5" y="6"/>
                    </a:cubicBezTo>
                    <a:cubicBezTo>
                      <a:pt x="4" y="6"/>
                      <a:pt x="4" y="7"/>
                      <a:pt x="4" y="7"/>
                    </a:cubicBezTo>
                    <a:cubicBezTo>
                      <a:pt x="4" y="7"/>
                      <a:pt x="4" y="8"/>
                      <a:pt x="4" y="7"/>
                    </a:cubicBezTo>
                    <a:cubicBezTo>
                      <a:pt x="4" y="7"/>
                      <a:pt x="6" y="4"/>
                      <a:pt x="7" y="4"/>
                    </a:cubicBezTo>
                    <a:cubicBezTo>
                      <a:pt x="7" y="3"/>
                      <a:pt x="8" y="2"/>
                      <a:pt x="8" y="2"/>
                    </a:cubicBezTo>
                    <a:cubicBezTo>
                      <a:pt x="8" y="2"/>
                      <a:pt x="9" y="1"/>
                      <a:pt x="8" y="2"/>
                    </a:cubicBezTo>
                    <a:cubicBezTo>
                      <a:pt x="8" y="2"/>
                      <a:pt x="6" y="6"/>
                      <a:pt x="6" y="7"/>
                    </a:cubicBezTo>
                    <a:cubicBezTo>
                      <a:pt x="5" y="7"/>
                      <a:pt x="4" y="9"/>
                      <a:pt x="4" y="10"/>
                    </a:cubicBezTo>
                    <a:cubicBezTo>
                      <a:pt x="4" y="10"/>
                      <a:pt x="5" y="12"/>
                      <a:pt x="6" y="13"/>
                    </a:cubicBezTo>
                    <a:cubicBezTo>
                      <a:pt x="8" y="14"/>
                      <a:pt x="9" y="14"/>
                      <a:pt x="10" y="14"/>
                    </a:cubicBezTo>
                    <a:cubicBezTo>
                      <a:pt x="10" y="14"/>
                      <a:pt x="11" y="14"/>
                      <a:pt x="11" y="14"/>
                    </a:cubicBezTo>
                    <a:cubicBezTo>
                      <a:pt x="11" y="14"/>
                      <a:pt x="11" y="14"/>
                      <a:pt x="11" y="14"/>
                    </a:cubicBezTo>
                    <a:cubicBezTo>
                      <a:pt x="10" y="12"/>
                      <a:pt x="9" y="10"/>
                      <a:pt x="9" y="8"/>
                    </a:cubicBezTo>
                    <a:cubicBezTo>
                      <a:pt x="9" y="7"/>
                      <a:pt x="10" y="14"/>
                      <a:pt x="13" y="15"/>
                    </a:cubicBezTo>
                    <a:cubicBezTo>
                      <a:pt x="13" y="15"/>
                      <a:pt x="13" y="15"/>
                      <a:pt x="13" y="15"/>
                    </a:cubicBezTo>
                    <a:cubicBezTo>
                      <a:pt x="13" y="15"/>
                      <a:pt x="16" y="16"/>
                      <a:pt x="17" y="14"/>
                    </a:cubicBezTo>
                    <a:cubicBezTo>
                      <a:pt x="18" y="13"/>
                      <a:pt x="19" y="12"/>
                      <a:pt x="19" y="12"/>
                    </a:cubicBezTo>
                    <a:cubicBezTo>
                      <a:pt x="20" y="11"/>
                      <a:pt x="20" y="10"/>
                      <a:pt x="20" y="9"/>
                    </a:cubicBezTo>
                    <a:cubicBezTo>
                      <a:pt x="20" y="9"/>
                      <a:pt x="20" y="7"/>
                      <a:pt x="20" y="9"/>
                    </a:cubicBezTo>
                    <a:cubicBezTo>
                      <a:pt x="20" y="10"/>
                      <a:pt x="20" y="11"/>
                      <a:pt x="20" y="11"/>
                    </a:cubicBezTo>
                    <a:cubicBezTo>
                      <a:pt x="20" y="12"/>
                      <a:pt x="19" y="14"/>
                      <a:pt x="19" y="14"/>
                    </a:cubicBezTo>
                    <a:cubicBezTo>
                      <a:pt x="19" y="14"/>
                      <a:pt x="19" y="14"/>
                      <a:pt x="20" y="14"/>
                    </a:cubicBezTo>
                    <a:cubicBezTo>
                      <a:pt x="20" y="14"/>
                      <a:pt x="23" y="12"/>
                      <a:pt x="23" y="12"/>
                    </a:cubicBezTo>
                    <a:cubicBezTo>
                      <a:pt x="24" y="11"/>
                      <a:pt x="25" y="9"/>
                      <a:pt x="24" y="7"/>
                    </a:cubicBezTo>
                    <a:cubicBezTo>
                      <a:pt x="23" y="6"/>
                      <a:pt x="23" y="3"/>
                      <a:pt x="22" y="2"/>
                    </a:cubicBezTo>
                    <a:cubicBezTo>
                      <a:pt x="22" y="2"/>
                      <a:pt x="22" y="0"/>
                      <a:pt x="22" y="0"/>
                    </a:cubicBezTo>
                    <a:cubicBezTo>
                      <a:pt x="22" y="0"/>
                      <a:pt x="22" y="0"/>
                      <a:pt x="22" y="1"/>
                    </a:cubicBezTo>
                    <a:cubicBezTo>
                      <a:pt x="22" y="1"/>
                      <a:pt x="25" y="7"/>
                      <a:pt x="26" y="7"/>
                    </a:cubicBezTo>
                    <a:cubicBezTo>
                      <a:pt x="26" y="7"/>
                      <a:pt x="26" y="7"/>
                      <a:pt x="26" y="7"/>
                    </a:cubicBezTo>
                    <a:cubicBezTo>
                      <a:pt x="26" y="6"/>
                      <a:pt x="25" y="5"/>
                      <a:pt x="25" y="5"/>
                    </a:cubicBezTo>
                    <a:cubicBezTo>
                      <a:pt x="25" y="4"/>
                      <a:pt x="25" y="4"/>
                      <a:pt x="26" y="5"/>
                    </a:cubicBezTo>
                    <a:cubicBezTo>
                      <a:pt x="26" y="5"/>
                      <a:pt x="26" y="6"/>
                      <a:pt x="27" y="6"/>
                    </a:cubicBezTo>
                    <a:cubicBezTo>
                      <a:pt x="27" y="7"/>
                      <a:pt x="27" y="7"/>
                      <a:pt x="27" y="7"/>
                    </a:cubicBezTo>
                    <a:cubicBezTo>
                      <a:pt x="28" y="6"/>
                      <a:pt x="28" y="6"/>
                      <a:pt x="28" y="5"/>
                    </a:cubicBezTo>
                    <a:cubicBezTo>
                      <a:pt x="28" y="4"/>
                      <a:pt x="27" y="1"/>
                      <a:pt x="27" y="1"/>
                    </a:cubicBezTo>
                    <a:cubicBezTo>
                      <a:pt x="27" y="0"/>
                      <a:pt x="27" y="0"/>
                      <a:pt x="27" y="1"/>
                    </a:cubicBezTo>
                    <a:cubicBezTo>
                      <a:pt x="28" y="2"/>
                      <a:pt x="28" y="3"/>
                      <a:pt x="28" y="4"/>
                    </a:cubicBezTo>
                    <a:cubicBezTo>
                      <a:pt x="28" y="4"/>
                      <a:pt x="29" y="4"/>
                      <a:pt x="29" y="5"/>
                    </a:cubicBezTo>
                    <a:cubicBezTo>
                      <a:pt x="29" y="6"/>
                      <a:pt x="28" y="7"/>
                      <a:pt x="28" y="8"/>
                    </a:cubicBezTo>
                    <a:cubicBezTo>
                      <a:pt x="28" y="8"/>
                      <a:pt x="27" y="9"/>
                      <a:pt x="27" y="9"/>
                    </a:cubicBezTo>
                    <a:cubicBezTo>
                      <a:pt x="26" y="9"/>
                      <a:pt x="25" y="11"/>
                      <a:pt x="24" y="13"/>
                    </a:cubicBezTo>
                    <a:cubicBezTo>
                      <a:pt x="22" y="14"/>
                      <a:pt x="20" y="15"/>
                      <a:pt x="20" y="15"/>
                    </a:cubicBezTo>
                    <a:cubicBezTo>
                      <a:pt x="20" y="15"/>
                      <a:pt x="22" y="15"/>
                      <a:pt x="22" y="15"/>
                    </a:cubicBezTo>
                    <a:cubicBezTo>
                      <a:pt x="22" y="15"/>
                      <a:pt x="22" y="15"/>
                      <a:pt x="22" y="16"/>
                    </a:cubicBezTo>
                    <a:cubicBezTo>
                      <a:pt x="21" y="17"/>
                      <a:pt x="21" y="18"/>
                      <a:pt x="20" y="18"/>
                    </a:cubicBezTo>
                    <a:cubicBezTo>
                      <a:pt x="19" y="18"/>
                      <a:pt x="19" y="18"/>
                      <a:pt x="18" y="19"/>
                    </a:cubicBezTo>
                    <a:cubicBezTo>
                      <a:pt x="18" y="19"/>
                      <a:pt x="17" y="20"/>
                      <a:pt x="18" y="20"/>
                    </a:cubicBezTo>
                    <a:cubicBezTo>
                      <a:pt x="18" y="20"/>
                      <a:pt x="18" y="23"/>
                      <a:pt x="18" y="24"/>
                    </a:cubicBezTo>
                    <a:cubicBezTo>
                      <a:pt x="18" y="25"/>
                      <a:pt x="19" y="29"/>
                      <a:pt x="19" y="30"/>
                    </a:cubicBezTo>
                    <a:cubicBezTo>
                      <a:pt x="19" y="31"/>
                      <a:pt x="20" y="32"/>
                      <a:pt x="19" y="33"/>
                    </a:cubicBezTo>
                    <a:cubicBezTo>
                      <a:pt x="19" y="34"/>
                      <a:pt x="19" y="35"/>
                      <a:pt x="19" y="36"/>
                    </a:cubicBezTo>
                    <a:cubicBezTo>
                      <a:pt x="19" y="37"/>
                      <a:pt x="18" y="38"/>
                      <a:pt x="18" y="38"/>
                    </a:cubicBezTo>
                    <a:cubicBezTo>
                      <a:pt x="17" y="39"/>
                      <a:pt x="18" y="41"/>
                      <a:pt x="17" y="44"/>
                    </a:cubicBezTo>
                    <a:cubicBezTo>
                      <a:pt x="16" y="46"/>
                      <a:pt x="17" y="46"/>
                      <a:pt x="17" y="47"/>
                    </a:cubicBezTo>
                    <a:cubicBezTo>
                      <a:pt x="17" y="47"/>
                      <a:pt x="16" y="50"/>
                      <a:pt x="16" y="50"/>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6" name="Freeform 209"/>
              <p:cNvSpPr/>
              <p:nvPr/>
            </p:nvSpPr>
            <p:spPr bwMode="auto">
              <a:xfrm>
                <a:off x="7762875" y="4065588"/>
                <a:ext cx="157163" cy="204788"/>
              </a:xfrm>
              <a:custGeom>
                <a:avLst/>
                <a:gdLst>
                  <a:gd name="T0" fmla="*/ 3 w 13"/>
                  <a:gd name="T1" fmla="*/ 13 h 17"/>
                  <a:gd name="T2" fmla="*/ 0 w 13"/>
                  <a:gd name="T3" fmla="*/ 3 h 17"/>
                  <a:gd name="T4" fmla="*/ 10 w 13"/>
                  <a:gd name="T5" fmla="*/ 0 h 17"/>
                  <a:gd name="T6" fmla="*/ 13 w 13"/>
                  <a:gd name="T7" fmla="*/ 11 h 17"/>
                  <a:gd name="T8" fmla="*/ 11 w 13"/>
                  <a:gd name="T9" fmla="*/ 13 h 17"/>
                  <a:gd name="T10" fmla="*/ 9 w 13"/>
                  <a:gd name="T11" fmla="*/ 11 h 17"/>
                  <a:gd name="T12" fmla="*/ 11 w 13"/>
                  <a:gd name="T13" fmla="*/ 9 h 17"/>
                  <a:gd name="T14" fmla="*/ 12 w 13"/>
                  <a:gd name="T15" fmla="*/ 9 h 17"/>
                  <a:gd name="T16" fmla="*/ 10 w 13"/>
                  <a:gd name="T17" fmla="*/ 3 h 17"/>
                  <a:gd name="T18" fmla="*/ 2 w 13"/>
                  <a:gd name="T19" fmla="*/ 7 h 17"/>
                  <a:gd name="T20" fmla="*/ 4 w 13"/>
                  <a:gd name="T21" fmla="*/ 15 h 17"/>
                  <a:gd name="T22" fmla="*/ 2 w 13"/>
                  <a:gd name="T23" fmla="*/ 17 h 17"/>
                  <a:gd name="T24" fmla="*/ 0 w 13"/>
                  <a:gd name="T25" fmla="*/ 15 h 17"/>
                  <a:gd name="T26" fmla="*/ 2 w 13"/>
                  <a:gd name="T27" fmla="*/ 13 h 17"/>
                  <a:gd name="T28" fmla="*/ 3 w 13"/>
                  <a:gd name="T29"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17">
                    <a:moveTo>
                      <a:pt x="3" y="13"/>
                    </a:moveTo>
                    <a:cubicBezTo>
                      <a:pt x="0" y="3"/>
                      <a:pt x="0" y="3"/>
                      <a:pt x="0" y="3"/>
                    </a:cubicBezTo>
                    <a:cubicBezTo>
                      <a:pt x="10" y="0"/>
                      <a:pt x="10" y="0"/>
                      <a:pt x="10" y="0"/>
                    </a:cubicBezTo>
                    <a:cubicBezTo>
                      <a:pt x="11" y="3"/>
                      <a:pt x="13" y="8"/>
                      <a:pt x="13" y="11"/>
                    </a:cubicBezTo>
                    <a:cubicBezTo>
                      <a:pt x="13" y="12"/>
                      <a:pt x="12" y="13"/>
                      <a:pt x="11" y="13"/>
                    </a:cubicBezTo>
                    <a:cubicBezTo>
                      <a:pt x="10" y="13"/>
                      <a:pt x="9" y="12"/>
                      <a:pt x="9" y="11"/>
                    </a:cubicBezTo>
                    <a:cubicBezTo>
                      <a:pt x="9" y="10"/>
                      <a:pt x="10" y="9"/>
                      <a:pt x="11" y="9"/>
                    </a:cubicBezTo>
                    <a:cubicBezTo>
                      <a:pt x="12" y="9"/>
                      <a:pt x="12" y="9"/>
                      <a:pt x="12" y="9"/>
                    </a:cubicBezTo>
                    <a:cubicBezTo>
                      <a:pt x="10" y="3"/>
                      <a:pt x="10" y="3"/>
                      <a:pt x="10" y="3"/>
                    </a:cubicBezTo>
                    <a:cubicBezTo>
                      <a:pt x="2" y="7"/>
                      <a:pt x="2" y="7"/>
                      <a:pt x="2" y="7"/>
                    </a:cubicBezTo>
                    <a:cubicBezTo>
                      <a:pt x="2" y="9"/>
                      <a:pt x="4" y="13"/>
                      <a:pt x="4" y="15"/>
                    </a:cubicBezTo>
                    <a:cubicBezTo>
                      <a:pt x="4" y="16"/>
                      <a:pt x="3" y="17"/>
                      <a:pt x="2" y="17"/>
                    </a:cubicBezTo>
                    <a:cubicBezTo>
                      <a:pt x="1" y="17"/>
                      <a:pt x="0" y="16"/>
                      <a:pt x="0" y="15"/>
                    </a:cubicBezTo>
                    <a:cubicBezTo>
                      <a:pt x="0" y="14"/>
                      <a:pt x="1" y="13"/>
                      <a:pt x="2" y="13"/>
                    </a:cubicBezTo>
                    <a:cubicBezTo>
                      <a:pt x="2" y="13"/>
                      <a:pt x="2" y="13"/>
                      <a:pt x="3" y="1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7" name="Freeform 210"/>
              <p:cNvSpPr/>
              <p:nvPr/>
            </p:nvSpPr>
            <p:spPr bwMode="auto">
              <a:xfrm>
                <a:off x="5018088" y="1660526"/>
                <a:ext cx="336550" cy="288925"/>
              </a:xfrm>
              <a:custGeom>
                <a:avLst/>
                <a:gdLst>
                  <a:gd name="T0" fmla="*/ 16 w 28"/>
                  <a:gd name="T1" fmla="*/ 10 h 24"/>
                  <a:gd name="T2" fmla="*/ 20 w 28"/>
                  <a:gd name="T3" fmla="*/ 3 h 24"/>
                  <a:gd name="T4" fmla="*/ 23 w 28"/>
                  <a:gd name="T5" fmla="*/ 23 h 24"/>
                  <a:gd name="T6" fmla="*/ 16 w 28"/>
                  <a:gd name="T7" fmla="*/ 10 h 24"/>
                </a:gdLst>
                <a:ahLst/>
                <a:cxnLst>
                  <a:cxn ang="0">
                    <a:pos x="T0" y="T1"/>
                  </a:cxn>
                  <a:cxn ang="0">
                    <a:pos x="T2" y="T3"/>
                  </a:cxn>
                  <a:cxn ang="0">
                    <a:pos x="T4" y="T5"/>
                  </a:cxn>
                  <a:cxn ang="0">
                    <a:pos x="T6" y="T7"/>
                  </a:cxn>
                </a:cxnLst>
                <a:rect l="0" t="0" r="r" b="b"/>
                <a:pathLst>
                  <a:path w="28" h="24">
                    <a:moveTo>
                      <a:pt x="16" y="10"/>
                    </a:moveTo>
                    <a:cubicBezTo>
                      <a:pt x="16" y="10"/>
                      <a:pt x="16" y="4"/>
                      <a:pt x="20" y="3"/>
                    </a:cubicBezTo>
                    <a:cubicBezTo>
                      <a:pt x="28" y="0"/>
                      <a:pt x="26" y="24"/>
                      <a:pt x="23" y="23"/>
                    </a:cubicBezTo>
                    <a:cubicBezTo>
                      <a:pt x="0" y="19"/>
                      <a:pt x="8" y="1"/>
                      <a:pt x="16"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8" name="Freeform 211"/>
              <p:cNvSpPr>
                <a:spLocks noEditPoints="1"/>
              </p:cNvSpPr>
              <p:nvPr/>
            </p:nvSpPr>
            <p:spPr bwMode="auto">
              <a:xfrm>
                <a:off x="4970463" y="1925638"/>
                <a:ext cx="360363" cy="252413"/>
              </a:xfrm>
              <a:custGeom>
                <a:avLst/>
                <a:gdLst>
                  <a:gd name="T0" fmla="*/ 11 w 30"/>
                  <a:gd name="T1" fmla="*/ 7 h 21"/>
                  <a:gd name="T2" fmla="*/ 5 w 30"/>
                  <a:gd name="T3" fmla="*/ 10 h 21"/>
                  <a:gd name="T4" fmla="*/ 7 w 30"/>
                  <a:gd name="T5" fmla="*/ 17 h 21"/>
                  <a:gd name="T6" fmla="*/ 18 w 30"/>
                  <a:gd name="T7" fmla="*/ 16 h 21"/>
                  <a:gd name="T8" fmla="*/ 27 w 30"/>
                  <a:gd name="T9" fmla="*/ 9 h 21"/>
                  <a:gd name="T10" fmla="*/ 11 w 30"/>
                  <a:gd name="T11" fmla="*/ 16 h 21"/>
                  <a:gd name="T12" fmla="*/ 11 w 30"/>
                  <a:gd name="T13" fmla="*/ 17 h 21"/>
                  <a:gd name="T14" fmla="*/ 4 w 30"/>
                  <a:gd name="T15" fmla="*/ 12 h 21"/>
                  <a:gd name="T16" fmla="*/ 13 w 30"/>
                  <a:gd name="T17" fmla="*/ 9 h 21"/>
                  <a:gd name="T18" fmla="*/ 7 w 30"/>
                  <a:gd name="T19" fmla="*/ 12 h 21"/>
                  <a:gd name="T20" fmla="*/ 5 w 30"/>
                  <a:gd name="T21" fmla="*/ 17 h 21"/>
                  <a:gd name="T22" fmla="*/ 7 w 30"/>
                  <a:gd name="T23" fmla="*/ 16 h 21"/>
                  <a:gd name="T24" fmla="*/ 10 w 30"/>
                  <a:gd name="T25" fmla="*/ 17 h 21"/>
                  <a:gd name="T26" fmla="*/ 4 w 30"/>
                  <a:gd name="T27" fmla="*/ 13 h 21"/>
                  <a:gd name="T28" fmla="*/ 13 w 30"/>
                  <a:gd name="T29" fmla="*/ 17 h 21"/>
                  <a:gd name="T30" fmla="*/ 7 w 30"/>
                  <a:gd name="T31" fmla="*/ 11 h 21"/>
                  <a:gd name="T32" fmla="*/ 9 w 30"/>
                  <a:gd name="T33" fmla="*/ 10 h 21"/>
                  <a:gd name="T34" fmla="*/ 11 w 30"/>
                  <a:gd name="T35" fmla="*/ 15 h 21"/>
                  <a:gd name="T36" fmla="*/ 15 w 30"/>
                  <a:gd name="T37" fmla="*/ 10 h 21"/>
                  <a:gd name="T38" fmla="*/ 17 w 30"/>
                  <a:gd name="T39" fmla="*/ 10 h 21"/>
                  <a:gd name="T40" fmla="*/ 18 w 30"/>
                  <a:gd name="T41" fmla="*/ 13 h 21"/>
                  <a:gd name="T42" fmla="*/ 20 w 30"/>
                  <a:gd name="T43" fmla="*/ 14 h 21"/>
                  <a:gd name="T44" fmla="*/ 20 w 30"/>
                  <a:gd name="T45" fmla="*/ 13 h 21"/>
                  <a:gd name="T46" fmla="*/ 22 w 30"/>
                  <a:gd name="T47" fmla="*/ 12 h 21"/>
                  <a:gd name="T48" fmla="*/ 18 w 30"/>
                  <a:gd name="T49" fmla="*/ 7 h 21"/>
                  <a:gd name="T50" fmla="*/ 19 w 30"/>
                  <a:gd name="T51" fmla="*/ 6 h 21"/>
                  <a:gd name="T52" fmla="*/ 21 w 30"/>
                  <a:gd name="T53" fmla="*/ 8 h 21"/>
                  <a:gd name="T54" fmla="*/ 16 w 30"/>
                  <a:gd name="T55" fmla="*/ 14 h 21"/>
                  <a:gd name="T56" fmla="*/ 18 w 30"/>
                  <a:gd name="T57" fmla="*/ 15 h 21"/>
                  <a:gd name="T58" fmla="*/ 14 w 30"/>
                  <a:gd name="T59" fmla="*/ 11 h 21"/>
                  <a:gd name="T60" fmla="*/ 23 w 30"/>
                  <a:gd name="T61" fmla="*/ 14 h 21"/>
                  <a:gd name="T62" fmla="*/ 15 w 30"/>
                  <a:gd name="T63" fmla="*/ 9 h 21"/>
                  <a:gd name="T64" fmla="*/ 23 w 30"/>
                  <a:gd name="T65" fmla="*/ 11 h 21"/>
                  <a:gd name="T66" fmla="*/ 25 w 30"/>
                  <a:gd name="T67" fmla="*/ 13 h 21"/>
                  <a:gd name="T68" fmla="*/ 18 w 30"/>
                  <a:gd name="T69" fmla="*/ 7 h 21"/>
                  <a:gd name="T70" fmla="*/ 26 w 30"/>
                  <a:gd name="T71" fmla="*/ 10 h 21"/>
                  <a:gd name="T72" fmla="*/ 22 w 30"/>
                  <a:gd name="T73" fmla="*/ 4 h 21"/>
                  <a:gd name="T74" fmla="*/ 20 w 30"/>
                  <a:gd name="T75" fmla="*/ 4 h 21"/>
                  <a:gd name="T76" fmla="*/ 22 w 30"/>
                  <a:gd name="T77" fmla="*/ 8 h 21"/>
                  <a:gd name="T78" fmla="*/ 16 w 30"/>
                  <a:gd name="T79" fmla="*/ 20 h 21"/>
                  <a:gd name="T80" fmla="*/ 28 w 30"/>
                  <a:gd name="T81" fmla="*/ 10 h 21"/>
                  <a:gd name="T82" fmla="*/ 26 w 30"/>
                  <a:gd name="T83" fmla="*/ 6 h 21"/>
                  <a:gd name="T84" fmla="*/ 25 w 30"/>
                  <a:gd name="T85" fmla="*/ 4 h 21"/>
                  <a:gd name="T86" fmla="*/ 22 w 30"/>
                  <a:gd name="T87" fmla="*/ 2 h 21"/>
                  <a:gd name="T88" fmla="*/ 16 w 30"/>
                  <a:gd name="T89" fmla="*/ 1 h 21"/>
                  <a:gd name="T90" fmla="*/ 17 w 30"/>
                  <a:gd name="T91" fmla="*/ 2 h 21"/>
                  <a:gd name="T92" fmla="*/ 13 w 30"/>
                  <a:gd name="T93" fmla="*/ 5 h 21"/>
                  <a:gd name="T94" fmla="*/ 11 w 30"/>
                  <a:gd name="T95" fmla="*/ 6 h 21"/>
                  <a:gd name="T96" fmla="*/ 26 w 30"/>
                  <a:gd name="T97" fmla="*/ 15 h 21"/>
                  <a:gd name="T98" fmla="*/ 28 w 30"/>
                  <a:gd name="T99" fmla="*/ 15 h 21"/>
                  <a:gd name="T100" fmla="*/ 24 w 30"/>
                  <a:gd name="T101" fmla="*/ 17 h 21"/>
                  <a:gd name="T102" fmla="*/ 24 w 30"/>
                  <a:gd name="T103" fmla="*/ 18 h 21"/>
                  <a:gd name="T104" fmla="*/ 20 w 30"/>
                  <a:gd name="T105" fmla="*/ 20 h 21"/>
                  <a:gd name="T106" fmla="*/ 20 w 30"/>
                  <a:gd name="T107" fmla="*/ 19 h 21"/>
                  <a:gd name="T108" fmla="*/ 16 w 30"/>
                  <a:gd name="T109"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0" h="21">
                    <a:moveTo>
                      <a:pt x="22" y="5"/>
                    </a:moveTo>
                    <a:cubicBezTo>
                      <a:pt x="22" y="2"/>
                      <a:pt x="20" y="2"/>
                      <a:pt x="19" y="5"/>
                    </a:cubicBezTo>
                    <a:cubicBezTo>
                      <a:pt x="17" y="2"/>
                      <a:pt x="14" y="3"/>
                      <a:pt x="16" y="7"/>
                    </a:cubicBezTo>
                    <a:cubicBezTo>
                      <a:pt x="14" y="6"/>
                      <a:pt x="14" y="7"/>
                      <a:pt x="13" y="8"/>
                    </a:cubicBezTo>
                    <a:cubicBezTo>
                      <a:pt x="12" y="8"/>
                      <a:pt x="12" y="7"/>
                      <a:pt x="11" y="7"/>
                    </a:cubicBezTo>
                    <a:cubicBezTo>
                      <a:pt x="10" y="8"/>
                      <a:pt x="10" y="8"/>
                      <a:pt x="10" y="8"/>
                    </a:cubicBezTo>
                    <a:cubicBezTo>
                      <a:pt x="10" y="8"/>
                      <a:pt x="9" y="8"/>
                      <a:pt x="9" y="8"/>
                    </a:cubicBezTo>
                    <a:cubicBezTo>
                      <a:pt x="9" y="8"/>
                      <a:pt x="9" y="9"/>
                      <a:pt x="8" y="9"/>
                    </a:cubicBezTo>
                    <a:cubicBezTo>
                      <a:pt x="7" y="9"/>
                      <a:pt x="7" y="9"/>
                      <a:pt x="6" y="10"/>
                    </a:cubicBezTo>
                    <a:cubicBezTo>
                      <a:pt x="6" y="9"/>
                      <a:pt x="5" y="9"/>
                      <a:pt x="5" y="10"/>
                    </a:cubicBezTo>
                    <a:cubicBezTo>
                      <a:pt x="4" y="10"/>
                      <a:pt x="1" y="10"/>
                      <a:pt x="1" y="11"/>
                    </a:cubicBezTo>
                    <a:cubicBezTo>
                      <a:pt x="0" y="13"/>
                      <a:pt x="1" y="14"/>
                      <a:pt x="3" y="14"/>
                    </a:cubicBezTo>
                    <a:cubicBezTo>
                      <a:pt x="2" y="15"/>
                      <a:pt x="3" y="16"/>
                      <a:pt x="4" y="16"/>
                    </a:cubicBezTo>
                    <a:cubicBezTo>
                      <a:pt x="4" y="16"/>
                      <a:pt x="4" y="16"/>
                      <a:pt x="5" y="17"/>
                    </a:cubicBezTo>
                    <a:cubicBezTo>
                      <a:pt x="5" y="18"/>
                      <a:pt x="6" y="18"/>
                      <a:pt x="7" y="17"/>
                    </a:cubicBezTo>
                    <a:cubicBezTo>
                      <a:pt x="7" y="18"/>
                      <a:pt x="9" y="19"/>
                      <a:pt x="10" y="18"/>
                    </a:cubicBezTo>
                    <a:cubicBezTo>
                      <a:pt x="10" y="19"/>
                      <a:pt x="11" y="19"/>
                      <a:pt x="12" y="18"/>
                    </a:cubicBezTo>
                    <a:cubicBezTo>
                      <a:pt x="13" y="18"/>
                      <a:pt x="14" y="18"/>
                      <a:pt x="14" y="17"/>
                    </a:cubicBezTo>
                    <a:cubicBezTo>
                      <a:pt x="14" y="18"/>
                      <a:pt x="16" y="18"/>
                      <a:pt x="16" y="16"/>
                    </a:cubicBezTo>
                    <a:cubicBezTo>
                      <a:pt x="17" y="17"/>
                      <a:pt x="17" y="16"/>
                      <a:pt x="18" y="16"/>
                    </a:cubicBezTo>
                    <a:cubicBezTo>
                      <a:pt x="18" y="16"/>
                      <a:pt x="18" y="16"/>
                      <a:pt x="18" y="17"/>
                    </a:cubicBezTo>
                    <a:cubicBezTo>
                      <a:pt x="19" y="19"/>
                      <a:pt x="21" y="18"/>
                      <a:pt x="22" y="16"/>
                    </a:cubicBezTo>
                    <a:cubicBezTo>
                      <a:pt x="23" y="17"/>
                      <a:pt x="25" y="16"/>
                      <a:pt x="24" y="14"/>
                    </a:cubicBezTo>
                    <a:cubicBezTo>
                      <a:pt x="27" y="14"/>
                      <a:pt x="27" y="12"/>
                      <a:pt x="25" y="11"/>
                    </a:cubicBezTo>
                    <a:cubicBezTo>
                      <a:pt x="26" y="11"/>
                      <a:pt x="27" y="11"/>
                      <a:pt x="27" y="9"/>
                    </a:cubicBezTo>
                    <a:cubicBezTo>
                      <a:pt x="27" y="8"/>
                      <a:pt x="25" y="8"/>
                      <a:pt x="25" y="8"/>
                    </a:cubicBezTo>
                    <a:cubicBezTo>
                      <a:pt x="26" y="6"/>
                      <a:pt x="25" y="4"/>
                      <a:pt x="22" y="5"/>
                    </a:cubicBezTo>
                    <a:close/>
                    <a:moveTo>
                      <a:pt x="5" y="12"/>
                    </a:moveTo>
                    <a:cubicBezTo>
                      <a:pt x="5" y="13"/>
                      <a:pt x="6" y="13"/>
                      <a:pt x="7" y="14"/>
                    </a:cubicBezTo>
                    <a:cubicBezTo>
                      <a:pt x="8" y="15"/>
                      <a:pt x="10" y="16"/>
                      <a:pt x="11" y="16"/>
                    </a:cubicBezTo>
                    <a:cubicBezTo>
                      <a:pt x="12" y="16"/>
                      <a:pt x="14" y="16"/>
                      <a:pt x="15" y="15"/>
                    </a:cubicBezTo>
                    <a:cubicBezTo>
                      <a:pt x="15" y="15"/>
                      <a:pt x="15" y="15"/>
                      <a:pt x="15" y="15"/>
                    </a:cubicBezTo>
                    <a:cubicBezTo>
                      <a:pt x="15" y="15"/>
                      <a:pt x="15" y="15"/>
                      <a:pt x="15" y="15"/>
                    </a:cubicBezTo>
                    <a:cubicBezTo>
                      <a:pt x="15" y="15"/>
                      <a:pt x="15" y="15"/>
                      <a:pt x="15" y="16"/>
                    </a:cubicBezTo>
                    <a:cubicBezTo>
                      <a:pt x="14" y="17"/>
                      <a:pt x="13" y="17"/>
                      <a:pt x="11" y="17"/>
                    </a:cubicBezTo>
                    <a:cubicBezTo>
                      <a:pt x="11" y="17"/>
                      <a:pt x="11" y="17"/>
                      <a:pt x="11" y="17"/>
                    </a:cubicBezTo>
                    <a:cubicBezTo>
                      <a:pt x="10" y="17"/>
                      <a:pt x="10" y="17"/>
                      <a:pt x="9" y="16"/>
                    </a:cubicBezTo>
                    <a:cubicBezTo>
                      <a:pt x="8" y="16"/>
                      <a:pt x="8" y="16"/>
                      <a:pt x="8" y="16"/>
                    </a:cubicBezTo>
                    <a:cubicBezTo>
                      <a:pt x="6" y="15"/>
                      <a:pt x="5" y="15"/>
                      <a:pt x="4" y="13"/>
                    </a:cubicBezTo>
                    <a:cubicBezTo>
                      <a:pt x="4" y="13"/>
                      <a:pt x="4" y="13"/>
                      <a:pt x="4" y="12"/>
                    </a:cubicBezTo>
                    <a:cubicBezTo>
                      <a:pt x="3" y="12"/>
                      <a:pt x="4" y="12"/>
                      <a:pt x="3" y="12"/>
                    </a:cubicBezTo>
                    <a:cubicBezTo>
                      <a:pt x="4" y="12"/>
                      <a:pt x="4" y="12"/>
                      <a:pt x="5" y="12"/>
                    </a:cubicBezTo>
                    <a:cubicBezTo>
                      <a:pt x="8" y="11"/>
                      <a:pt x="10" y="8"/>
                      <a:pt x="13" y="8"/>
                    </a:cubicBezTo>
                    <a:cubicBezTo>
                      <a:pt x="13" y="9"/>
                      <a:pt x="13" y="9"/>
                      <a:pt x="13" y="9"/>
                    </a:cubicBezTo>
                    <a:cubicBezTo>
                      <a:pt x="13" y="9"/>
                      <a:pt x="13" y="9"/>
                      <a:pt x="13" y="9"/>
                    </a:cubicBezTo>
                    <a:cubicBezTo>
                      <a:pt x="12" y="9"/>
                      <a:pt x="12" y="9"/>
                      <a:pt x="12" y="10"/>
                    </a:cubicBezTo>
                    <a:cubicBezTo>
                      <a:pt x="11" y="10"/>
                      <a:pt x="11" y="10"/>
                      <a:pt x="10" y="11"/>
                    </a:cubicBezTo>
                    <a:cubicBezTo>
                      <a:pt x="9" y="11"/>
                      <a:pt x="9" y="11"/>
                      <a:pt x="9" y="11"/>
                    </a:cubicBezTo>
                    <a:cubicBezTo>
                      <a:pt x="9" y="11"/>
                      <a:pt x="9" y="12"/>
                      <a:pt x="8" y="12"/>
                    </a:cubicBezTo>
                    <a:cubicBezTo>
                      <a:pt x="7" y="12"/>
                      <a:pt x="7" y="12"/>
                      <a:pt x="7" y="12"/>
                    </a:cubicBezTo>
                    <a:cubicBezTo>
                      <a:pt x="6" y="12"/>
                      <a:pt x="6" y="12"/>
                      <a:pt x="5" y="12"/>
                    </a:cubicBezTo>
                    <a:cubicBezTo>
                      <a:pt x="5" y="12"/>
                      <a:pt x="5" y="12"/>
                      <a:pt x="5" y="12"/>
                    </a:cubicBezTo>
                    <a:cubicBezTo>
                      <a:pt x="5" y="12"/>
                      <a:pt x="5" y="12"/>
                      <a:pt x="5" y="12"/>
                    </a:cubicBezTo>
                    <a:close/>
                    <a:moveTo>
                      <a:pt x="5" y="15"/>
                    </a:moveTo>
                    <a:cubicBezTo>
                      <a:pt x="8" y="17"/>
                      <a:pt x="6" y="18"/>
                      <a:pt x="5" y="17"/>
                    </a:cubicBezTo>
                    <a:cubicBezTo>
                      <a:pt x="5" y="16"/>
                      <a:pt x="5" y="16"/>
                      <a:pt x="5" y="15"/>
                    </a:cubicBezTo>
                    <a:close/>
                    <a:moveTo>
                      <a:pt x="4" y="15"/>
                    </a:moveTo>
                    <a:cubicBezTo>
                      <a:pt x="2" y="14"/>
                      <a:pt x="5" y="13"/>
                      <a:pt x="5" y="15"/>
                    </a:cubicBezTo>
                    <a:cubicBezTo>
                      <a:pt x="5" y="15"/>
                      <a:pt x="4" y="15"/>
                      <a:pt x="4" y="15"/>
                    </a:cubicBezTo>
                    <a:close/>
                    <a:moveTo>
                      <a:pt x="7" y="16"/>
                    </a:moveTo>
                    <a:cubicBezTo>
                      <a:pt x="7" y="16"/>
                      <a:pt x="9" y="17"/>
                      <a:pt x="9" y="17"/>
                    </a:cubicBezTo>
                    <a:cubicBezTo>
                      <a:pt x="9" y="19"/>
                      <a:pt x="7" y="18"/>
                      <a:pt x="7" y="16"/>
                    </a:cubicBezTo>
                    <a:close/>
                    <a:moveTo>
                      <a:pt x="10" y="17"/>
                    </a:moveTo>
                    <a:cubicBezTo>
                      <a:pt x="10" y="17"/>
                      <a:pt x="12" y="17"/>
                      <a:pt x="11" y="18"/>
                    </a:cubicBezTo>
                    <a:cubicBezTo>
                      <a:pt x="11" y="18"/>
                      <a:pt x="10" y="18"/>
                      <a:pt x="10" y="17"/>
                    </a:cubicBezTo>
                    <a:close/>
                    <a:moveTo>
                      <a:pt x="4" y="13"/>
                    </a:moveTo>
                    <a:cubicBezTo>
                      <a:pt x="3" y="14"/>
                      <a:pt x="2" y="14"/>
                      <a:pt x="2" y="13"/>
                    </a:cubicBezTo>
                    <a:cubicBezTo>
                      <a:pt x="1" y="12"/>
                      <a:pt x="1" y="10"/>
                      <a:pt x="3" y="10"/>
                    </a:cubicBezTo>
                    <a:cubicBezTo>
                      <a:pt x="4" y="10"/>
                      <a:pt x="4" y="10"/>
                      <a:pt x="5" y="11"/>
                    </a:cubicBezTo>
                    <a:cubicBezTo>
                      <a:pt x="2" y="11"/>
                      <a:pt x="3" y="12"/>
                      <a:pt x="4" y="13"/>
                    </a:cubicBezTo>
                    <a:close/>
                    <a:moveTo>
                      <a:pt x="14" y="17"/>
                    </a:moveTo>
                    <a:cubicBezTo>
                      <a:pt x="14" y="17"/>
                      <a:pt x="15" y="16"/>
                      <a:pt x="15" y="17"/>
                    </a:cubicBezTo>
                    <a:cubicBezTo>
                      <a:pt x="16" y="17"/>
                      <a:pt x="15" y="18"/>
                      <a:pt x="14" y="17"/>
                    </a:cubicBezTo>
                    <a:close/>
                    <a:moveTo>
                      <a:pt x="12" y="17"/>
                    </a:moveTo>
                    <a:cubicBezTo>
                      <a:pt x="12" y="17"/>
                      <a:pt x="13" y="17"/>
                      <a:pt x="13" y="17"/>
                    </a:cubicBezTo>
                    <a:cubicBezTo>
                      <a:pt x="13" y="18"/>
                      <a:pt x="12" y="18"/>
                      <a:pt x="12" y="17"/>
                    </a:cubicBezTo>
                    <a:close/>
                    <a:moveTo>
                      <a:pt x="5" y="11"/>
                    </a:moveTo>
                    <a:cubicBezTo>
                      <a:pt x="4" y="9"/>
                      <a:pt x="7" y="10"/>
                      <a:pt x="6" y="11"/>
                    </a:cubicBezTo>
                    <a:cubicBezTo>
                      <a:pt x="6" y="11"/>
                      <a:pt x="6" y="11"/>
                      <a:pt x="5" y="11"/>
                    </a:cubicBezTo>
                    <a:close/>
                    <a:moveTo>
                      <a:pt x="7" y="11"/>
                    </a:moveTo>
                    <a:cubicBezTo>
                      <a:pt x="6" y="10"/>
                      <a:pt x="7" y="9"/>
                      <a:pt x="8" y="9"/>
                    </a:cubicBezTo>
                    <a:cubicBezTo>
                      <a:pt x="9" y="10"/>
                      <a:pt x="8" y="10"/>
                      <a:pt x="7" y="11"/>
                    </a:cubicBezTo>
                    <a:close/>
                    <a:moveTo>
                      <a:pt x="9" y="10"/>
                    </a:moveTo>
                    <a:cubicBezTo>
                      <a:pt x="9" y="9"/>
                      <a:pt x="10" y="8"/>
                      <a:pt x="10" y="9"/>
                    </a:cubicBezTo>
                    <a:cubicBezTo>
                      <a:pt x="10" y="9"/>
                      <a:pt x="9" y="9"/>
                      <a:pt x="9" y="10"/>
                    </a:cubicBezTo>
                    <a:close/>
                    <a:moveTo>
                      <a:pt x="11" y="8"/>
                    </a:moveTo>
                    <a:cubicBezTo>
                      <a:pt x="11" y="8"/>
                      <a:pt x="11" y="7"/>
                      <a:pt x="12" y="8"/>
                    </a:cubicBezTo>
                    <a:cubicBezTo>
                      <a:pt x="12" y="8"/>
                      <a:pt x="11" y="8"/>
                      <a:pt x="11" y="8"/>
                    </a:cubicBezTo>
                    <a:close/>
                    <a:moveTo>
                      <a:pt x="15" y="14"/>
                    </a:moveTo>
                    <a:cubicBezTo>
                      <a:pt x="14" y="15"/>
                      <a:pt x="13" y="16"/>
                      <a:pt x="11" y="15"/>
                    </a:cubicBezTo>
                    <a:cubicBezTo>
                      <a:pt x="10" y="15"/>
                      <a:pt x="9" y="15"/>
                      <a:pt x="8" y="14"/>
                    </a:cubicBezTo>
                    <a:cubicBezTo>
                      <a:pt x="8" y="14"/>
                      <a:pt x="7" y="13"/>
                      <a:pt x="6" y="13"/>
                    </a:cubicBezTo>
                    <a:cubicBezTo>
                      <a:pt x="6" y="13"/>
                      <a:pt x="7" y="12"/>
                      <a:pt x="8" y="12"/>
                    </a:cubicBezTo>
                    <a:cubicBezTo>
                      <a:pt x="10" y="12"/>
                      <a:pt x="11" y="10"/>
                      <a:pt x="13" y="9"/>
                    </a:cubicBezTo>
                    <a:cubicBezTo>
                      <a:pt x="14" y="10"/>
                      <a:pt x="14" y="10"/>
                      <a:pt x="15" y="10"/>
                    </a:cubicBezTo>
                    <a:cubicBezTo>
                      <a:pt x="14" y="11"/>
                      <a:pt x="12" y="12"/>
                      <a:pt x="14" y="14"/>
                    </a:cubicBezTo>
                    <a:cubicBezTo>
                      <a:pt x="14" y="14"/>
                      <a:pt x="14" y="14"/>
                      <a:pt x="15" y="14"/>
                    </a:cubicBezTo>
                    <a:close/>
                    <a:moveTo>
                      <a:pt x="21" y="9"/>
                    </a:moveTo>
                    <a:cubicBezTo>
                      <a:pt x="21" y="10"/>
                      <a:pt x="21" y="11"/>
                      <a:pt x="21" y="12"/>
                    </a:cubicBezTo>
                    <a:cubicBezTo>
                      <a:pt x="19" y="13"/>
                      <a:pt x="18" y="12"/>
                      <a:pt x="17" y="10"/>
                    </a:cubicBezTo>
                    <a:cubicBezTo>
                      <a:pt x="17" y="10"/>
                      <a:pt x="17" y="9"/>
                      <a:pt x="17" y="9"/>
                    </a:cubicBezTo>
                    <a:cubicBezTo>
                      <a:pt x="18" y="7"/>
                      <a:pt x="20" y="8"/>
                      <a:pt x="21" y="9"/>
                    </a:cubicBezTo>
                    <a:close/>
                    <a:moveTo>
                      <a:pt x="18" y="13"/>
                    </a:moveTo>
                    <a:cubicBezTo>
                      <a:pt x="18" y="14"/>
                      <a:pt x="18" y="14"/>
                      <a:pt x="17" y="15"/>
                    </a:cubicBezTo>
                    <a:cubicBezTo>
                      <a:pt x="17" y="14"/>
                      <a:pt x="17" y="13"/>
                      <a:pt x="18" y="13"/>
                    </a:cubicBezTo>
                    <a:cubicBezTo>
                      <a:pt x="18" y="12"/>
                      <a:pt x="19" y="12"/>
                      <a:pt x="18" y="13"/>
                    </a:cubicBezTo>
                    <a:close/>
                    <a:moveTo>
                      <a:pt x="15" y="12"/>
                    </a:moveTo>
                    <a:cubicBezTo>
                      <a:pt x="16" y="11"/>
                      <a:pt x="17" y="10"/>
                      <a:pt x="17" y="11"/>
                    </a:cubicBezTo>
                    <a:cubicBezTo>
                      <a:pt x="17" y="12"/>
                      <a:pt x="16" y="13"/>
                      <a:pt x="15" y="12"/>
                    </a:cubicBezTo>
                    <a:close/>
                    <a:moveTo>
                      <a:pt x="20" y="14"/>
                    </a:moveTo>
                    <a:cubicBezTo>
                      <a:pt x="21" y="17"/>
                      <a:pt x="19" y="16"/>
                      <a:pt x="19" y="15"/>
                    </a:cubicBezTo>
                    <a:cubicBezTo>
                      <a:pt x="19" y="14"/>
                      <a:pt x="19" y="13"/>
                      <a:pt x="19" y="13"/>
                    </a:cubicBezTo>
                    <a:cubicBezTo>
                      <a:pt x="20" y="13"/>
                      <a:pt x="20" y="14"/>
                      <a:pt x="20" y="14"/>
                    </a:cubicBezTo>
                    <a:close/>
                    <a:moveTo>
                      <a:pt x="22" y="14"/>
                    </a:moveTo>
                    <a:cubicBezTo>
                      <a:pt x="21" y="15"/>
                      <a:pt x="20" y="14"/>
                      <a:pt x="20" y="13"/>
                    </a:cubicBezTo>
                    <a:cubicBezTo>
                      <a:pt x="21" y="12"/>
                      <a:pt x="23" y="13"/>
                      <a:pt x="22" y="14"/>
                    </a:cubicBezTo>
                    <a:close/>
                    <a:moveTo>
                      <a:pt x="15" y="8"/>
                    </a:moveTo>
                    <a:cubicBezTo>
                      <a:pt x="16" y="7"/>
                      <a:pt x="17" y="8"/>
                      <a:pt x="17" y="9"/>
                    </a:cubicBezTo>
                    <a:cubicBezTo>
                      <a:pt x="16" y="10"/>
                      <a:pt x="15" y="9"/>
                      <a:pt x="15" y="8"/>
                    </a:cubicBezTo>
                    <a:close/>
                    <a:moveTo>
                      <a:pt x="22" y="12"/>
                    </a:moveTo>
                    <a:cubicBezTo>
                      <a:pt x="22" y="11"/>
                      <a:pt x="25" y="12"/>
                      <a:pt x="25" y="13"/>
                    </a:cubicBezTo>
                    <a:cubicBezTo>
                      <a:pt x="24" y="14"/>
                      <a:pt x="22" y="12"/>
                      <a:pt x="22" y="12"/>
                    </a:cubicBezTo>
                    <a:close/>
                    <a:moveTo>
                      <a:pt x="18" y="7"/>
                    </a:moveTo>
                    <a:cubicBezTo>
                      <a:pt x="17" y="7"/>
                      <a:pt x="16" y="6"/>
                      <a:pt x="17" y="5"/>
                    </a:cubicBezTo>
                    <a:cubicBezTo>
                      <a:pt x="18" y="6"/>
                      <a:pt x="18" y="7"/>
                      <a:pt x="18" y="7"/>
                    </a:cubicBezTo>
                    <a:close/>
                    <a:moveTo>
                      <a:pt x="22" y="10"/>
                    </a:moveTo>
                    <a:cubicBezTo>
                      <a:pt x="22" y="9"/>
                      <a:pt x="24" y="8"/>
                      <a:pt x="24" y="9"/>
                    </a:cubicBezTo>
                    <a:cubicBezTo>
                      <a:pt x="24" y="10"/>
                      <a:pt x="23" y="10"/>
                      <a:pt x="22" y="10"/>
                    </a:cubicBezTo>
                    <a:close/>
                    <a:moveTo>
                      <a:pt x="19" y="7"/>
                    </a:moveTo>
                    <a:cubicBezTo>
                      <a:pt x="19" y="7"/>
                      <a:pt x="19" y="6"/>
                      <a:pt x="19" y="6"/>
                    </a:cubicBezTo>
                    <a:cubicBezTo>
                      <a:pt x="20" y="5"/>
                      <a:pt x="20" y="5"/>
                      <a:pt x="21" y="5"/>
                    </a:cubicBezTo>
                    <a:cubicBezTo>
                      <a:pt x="21" y="6"/>
                      <a:pt x="20" y="7"/>
                      <a:pt x="19" y="7"/>
                    </a:cubicBezTo>
                    <a:close/>
                    <a:moveTo>
                      <a:pt x="21" y="8"/>
                    </a:moveTo>
                    <a:cubicBezTo>
                      <a:pt x="21" y="8"/>
                      <a:pt x="23" y="6"/>
                      <a:pt x="23" y="7"/>
                    </a:cubicBezTo>
                    <a:cubicBezTo>
                      <a:pt x="23" y="7"/>
                      <a:pt x="22" y="8"/>
                      <a:pt x="21" y="8"/>
                    </a:cubicBezTo>
                    <a:close/>
                    <a:moveTo>
                      <a:pt x="17" y="13"/>
                    </a:moveTo>
                    <a:cubicBezTo>
                      <a:pt x="15" y="15"/>
                      <a:pt x="16" y="16"/>
                      <a:pt x="18" y="15"/>
                    </a:cubicBezTo>
                    <a:cubicBezTo>
                      <a:pt x="18" y="15"/>
                      <a:pt x="18" y="15"/>
                      <a:pt x="17" y="15"/>
                    </a:cubicBezTo>
                    <a:cubicBezTo>
                      <a:pt x="17" y="16"/>
                      <a:pt x="17" y="16"/>
                      <a:pt x="16" y="16"/>
                    </a:cubicBezTo>
                    <a:cubicBezTo>
                      <a:pt x="15" y="16"/>
                      <a:pt x="15" y="15"/>
                      <a:pt x="16" y="14"/>
                    </a:cubicBezTo>
                    <a:cubicBezTo>
                      <a:pt x="16" y="14"/>
                      <a:pt x="16" y="13"/>
                      <a:pt x="17" y="13"/>
                    </a:cubicBezTo>
                    <a:cubicBezTo>
                      <a:pt x="17" y="13"/>
                      <a:pt x="17" y="13"/>
                      <a:pt x="17" y="13"/>
                    </a:cubicBezTo>
                    <a:close/>
                    <a:moveTo>
                      <a:pt x="21" y="15"/>
                    </a:moveTo>
                    <a:cubicBezTo>
                      <a:pt x="22" y="16"/>
                      <a:pt x="21" y="17"/>
                      <a:pt x="20" y="18"/>
                    </a:cubicBezTo>
                    <a:cubicBezTo>
                      <a:pt x="18" y="18"/>
                      <a:pt x="18" y="16"/>
                      <a:pt x="18" y="15"/>
                    </a:cubicBezTo>
                    <a:cubicBezTo>
                      <a:pt x="18" y="15"/>
                      <a:pt x="18" y="16"/>
                      <a:pt x="19" y="16"/>
                    </a:cubicBezTo>
                    <a:cubicBezTo>
                      <a:pt x="19" y="16"/>
                      <a:pt x="20" y="17"/>
                      <a:pt x="21" y="16"/>
                    </a:cubicBezTo>
                    <a:cubicBezTo>
                      <a:pt x="21" y="15"/>
                      <a:pt x="21" y="15"/>
                      <a:pt x="21" y="15"/>
                    </a:cubicBezTo>
                    <a:close/>
                    <a:moveTo>
                      <a:pt x="16" y="13"/>
                    </a:moveTo>
                    <a:cubicBezTo>
                      <a:pt x="15" y="14"/>
                      <a:pt x="12" y="13"/>
                      <a:pt x="14" y="11"/>
                    </a:cubicBezTo>
                    <a:cubicBezTo>
                      <a:pt x="15" y="11"/>
                      <a:pt x="15" y="11"/>
                      <a:pt x="16" y="11"/>
                    </a:cubicBezTo>
                    <a:cubicBezTo>
                      <a:pt x="16" y="11"/>
                      <a:pt x="15" y="11"/>
                      <a:pt x="15" y="12"/>
                    </a:cubicBezTo>
                    <a:cubicBezTo>
                      <a:pt x="15" y="13"/>
                      <a:pt x="16" y="13"/>
                      <a:pt x="16" y="13"/>
                    </a:cubicBezTo>
                    <a:close/>
                    <a:moveTo>
                      <a:pt x="21" y="15"/>
                    </a:moveTo>
                    <a:cubicBezTo>
                      <a:pt x="23" y="15"/>
                      <a:pt x="24" y="15"/>
                      <a:pt x="23" y="14"/>
                    </a:cubicBezTo>
                    <a:cubicBezTo>
                      <a:pt x="27" y="16"/>
                      <a:pt x="22" y="18"/>
                      <a:pt x="21" y="15"/>
                    </a:cubicBezTo>
                    <a:close/>
                    <a:moveTo>
                      <a:pt x="14" y="8"/>
                    </a:moveTo>
                    <a:cubicBezTo>
                      <a:pt x="15" y="6"/>
                      <a:pt x="17" y="7"/>
                      <a:pt x="17" y="8"/>
                    </a:cubicBezTo>
                    <a:cubicBezTo>
                      <a:pt x="17" y="8"/>
                      <a:pt x="17" y="8"/>
                      <a:pt x="17" y="8"/>
                    </a:cubicBezTo>
                    <a:cubicBezTo>
                      <a:pt x="16" y="7"/>
                      <a:pt x="14" y="8"/>
                      <a:pt x="15" y="9"/>
                    </a:cubicBezTo>
                    <a:cubicBezTo>
                      <a:pt x="15" y="10"/>
                      <a:pt x="16" y="10"/>
                      <a:pt x="16" y="10"/>
                    </a:cubicBezTo>
                    <a:cubicBezTo>
                      <a:pt x="16" y="10"/>
                      <a:pt x="16" y="10"/>
                      <a:pt x="15" y="10"/>
                    </a:cubicBezTo>
                    <a:cubicBezTo>
                      <a:pt x="15" y="10"/>
                      <a:pt x="14" y="10"/>
                      <a:pt x="14" y="10"/>
                    </a:cubicBezTo>
                    <a:cubicBezTo>
                      <a:pt x="14" y="9"/>
                      <a:pt x="13" y="8"/>
                      <a:pt x="14" y="8"/>
                    </a:cubicBezTo>
                    <a:close/>
                    <a:moveTo>
                      <a:pt x="23" y="11"/>
                    </a:moveTo>
                    <a:cubicBezTo>
                      <a:pt x="23" y="11"/>
                      <a:pt x="23" y="11"/>
                      <a:pt x="24" y="11"/>
                    </a:cubicBezTo>
                    <a:cubicBezTo>
                      <a:pt x="25" y="11"/>
                      <a:pt x="27" y="12"/>
                      <a:pt x="26" y="13"/>
                    </a:cubicBezTo>
                    <a:cubicBezTo>
                      <a:pt x="25" y="15"/>
                      <a:pt x="24" y="13"/>
                      <a:pt x="23" y="13"/>
                    </a:cubicBezTo>
                    <a:cubicBezTo>
                      <a:pt x="23" y="13"/>
                      <a:pt x="23" y="13"/>
                      <a:pt x="24" y="13"/>
                    </a:cubicBezTo>
                    <a:cubicBezTo>
                      <a:pt x="25" y="14"/>
                      <a:pt x="25" y="13"/>
                      <a:pt x="25" y="13"/>
                    </a:cubicBezTo>
                    <a:cubicBezTo>
                      <a:pt x="25" y="12"/>
                      <a:pt x="23" y="11"/>
                      <a:pt x="23" y="11"/>
                    </a:cubicBezTo>
                    <a:close/>
                    <a:moveTo>
                      <a:pt x="16" y="6"/>
                    </a:moveTo>
                    <a:cubicBezTo>
                      <a:pt x="15" y="5"/>
                      <a:pt x="17" y="3"/>
                      <a:pt x="18" y="4"/>
                    </a:cubicBezTo>
                    <a:cubicBezTo>
                      <a:pt x="19" y="5"/>
                      <a:pt x="19" y="6"/>
                      <a:pt x="19" y="7"/>
                    </a:cubicBezTo>
                    <a:cubicBezTo>
                      <a:pt x="18" y="7"/>
                      <a:pt x="18" y="7"/>
                      <a:pt x="18" y="7"/>
                    </a:cubicBezTo>
                    <a:cubicBezTo>
                      <a:pt x="18" y="7"/>
                      <a:pt x="18" y="6"/>
                      <a:pt x="18" y="6"/>
                    </a:cubicBezTo>
                    <a:cubicBezTo>
                      <a:pt x="18" y="5"/>
                      <a:pt x="17" y="5"/>
                      <a:pt x="16" y="6"/>
                    </a:cubicBezTo>
                    <a:close/>
                    <a:moveTo>
                      <a:pt x="23" y="9"/>
                    </a:moveTo>
                    <a:cubicBezTo>
                      <a:pt x="24" y="8"/>
                      <a:pt x="26" y="8"/>
                      <a:pt x="26" y="9"/>
                    </a:cubicBezTo>
                    <a:cubicBezTo>
                      <a:pt x="26" y="9"/>
                      <a:pt x="26" y="10"/>
                      <a:pt x="26" y="10"/>
                    </a:cubicBezTo>
                    <a:cubicBezTo>
                      <a:pt x="25" y="11"/>
                      <a:pt x="22" y="11"/>
                      <a:pt x="22" y="11"/>
                    </a:cubicBezTo>
                    <a:cubicBezTo>
                      <a:pt x="23" y="10"/>
                      <a:pt x="24" y="11"/>
                      <a:pt x="25" y="9"/>
                    </a:cubicBezTo>
                    <a:cubicBezTo>
                      <a:pt x="25" y="8"/>
                      <a:pt x="24" y="9"/>
                      <a:pt x="23" y="9"/>
                    </a:cubicBezTo>
                    <a:close/>
                    <a:moveTo>
                      <a:pt x="20" y="4"/>
                    </a:moveTo>
                    <a:cubicBezTo>
                      <a:pt x="21" y="3"/>
                      <a:pt x="22" y="4"/>
                      <a:pt x="22" y="4"/>
                    </a:cubicBezTo>
                    <a:cubicBezTo>
                      <a:pt x="22" y="5"/>
                      <a:pt x="21" y="7"/>
                      <a:pt x="21" y="7"/>
                    </a:cubicBezTo>
                    <a:cubicBezTo>
                      <a:pt x="20" y="7"/>
                      <a:pt x="20" y="7"/>
                      <a:pt x="20" y="7"/>
                    </a:cubicBezTo>
                    <a:cubicBezTo>
                      <a:pt x="20" y="7"/>
                      <a:pt x="21" y="5"/>
                      <a:pt x="21" y="5"/>
                    </a:cubicBezTo>
                    <a:cubicBezTo>
                      <a:pt x="20" y="4"/>
                      <a:pt x="20" y="5"/>
                      <a:pt x="19" y="5"/>
                    </a:cubicBezTo>
                    <a:cubicBezTo>
                      <a:pt x="19" y="5"/>
                      <a:pt x="20" y="4"/>
                      <a:pt x="20" y="4"/>
                    </a:cubicBezTo>
                    <a:close/>
                    <a:moveTo>
                      <a:pt x="22" y="7"/>
                    </a:moveTo>
                    <a:cubicBezTo>
                      <a:pt x="22" y="5"/>
                      <a:pt x="24" y="5"/>
                      <a:pt x="25" y="6"/>
                    </a:cubicBezTo>
                    <a:cubicBezTo>
                      <a:pt x="25" y="6"/>
                      <a:pt x="24" y="8"/>
                      <a:pt x="23" y="8"/>
                    </a:cubicBezTo>
                    <a:cubicBezTo>
                      <a:pt x="23" y="8"/>
                      <a:pt x="21" y="9"/>
                      <a:pt x="21" y="9"/>
                    </a:cubicBezTo>
                    <a:cubicBezTo>
                      <a:pt x="21" y="8"/>
                      <a:pt x="22" y="8"/>
                      <a:pt x="22" y="8"/>
                    </a:cubicBezTo>
                    <a:cubicBezTo>
                      <a:pt x="24" y="7"/>
                      <a:pt x="24" y="6"/>
                      <a:pt x="22" y="6"/>
                    </a:cubicBezTo>
                    <a:cubicBezTo>
                      <a:pt x="22" y="7"/>
                      <a:pt x="22" y="7"/>
                      <a:pt x="22" y="7"/>
                    </a:cubicBezTo>
                    <a:close/>
                    <a:moveTo>
                      <a:pt x="16" y="20"/>
                    </a:moveTo>
                    <a:cubicBezTo>
                      <a:pt x="15" y="20"/>
                      <a:pt x="16" y="19"/>
                      <a:pt x="16" y="19"/>
                    </a:cubicBezTo>
                    <a:cubicBezTo>
                      <a:pt x="17" y="20"/>
                      <a:pt x="16" y="21"/>
                      <a:pt x="16" y="20"/>
                    </a:cubicBezTo>
                    <a:close/>
                    <a:moveTo>
                      <a:pt x="27" y="9"/>
                    </a:moveTo>
                    <a:cubicBezTo>
                      <a:pt x="26" y="8"/>
                      <a:pt x="27" y="8"/>
                      <a:pt x="28" y="8"/>
                    </a:cubicBezTo>
                    <a:cubicBezTo>
                      <a:pt x="28" y="8"/>
                      <a:pt x="27" y="9"/>
                      <a:pt x="27" y="9"/>
                    </a:cubicBezTo>
                    <a:close/>
                    <a:moveTo>
                      <a:pt x="27" y="11"/>
                    </a:moveTo>
                    <a:cubicBezTo>
                      <a:pt x="27" y="10"/>
                      <a:pt x="28" y="10"/>
                      <a:pt x="28" y="10"/>
                    </a:cubicBezTo>
                    <a:cubicBezTo>
                      <a:pt x="28" y="11"/>
                      <a:pt x="28" y="11"/>
                      <a:pt x="27" y="11"/>
                    </a:cubicBezTo>
                    <a:close/>
                    <a:moveTo>
                      <a:pt x="29" y="10"/>
                    </a:moveTo>
                    <a:cubicBezTo>
                      <a:pt x="29" y="10"/>
                      <a:pt x="30" y="9"/>
                      <a:pt x="29" y="9"/>
                    </a:cubicBezTo>
                    <a:cubicBezTo>
                      <a:pt x="29" y="9"/>
                      <a:pt x="28" y="9"/>
                      <a:pt x="29" y="10"/>
                    </a:cubicBezTo>
                    <a:close/>
                    <a:moveTo>
                      <a:pt x="26" y="6"/>
                    </a:moveTo>
                    <a:cubicBezTo>
                      <a:pt x="25" y="5"/>
                      <a:pt x="26" y="5"/>
                      <a:pt x="27" y="5"/>
                    </a:cubicBezTo>
                    <a:cubicBezTo>
                      <a:pt x="27" y="6"/>
                      <a:pt x="26" y="6"/>
                      <a:pt x="26" y="6"/>
                    </a:cubicBezTo>
                    <a:close/>
                    <a:moveTo>
                      <a:pt x="25" y="4"/>
                    </a:moveTo>
                    <a:cubicBezTo>
                      <a:pt x="26" y="4"/>
                      <a:pt x="24" y="5"/>
                      <a:pt x="24" y="4"/>
                    </a:cubicBezTo>
                    <a:cubicBezTo>
                      <a:pt x="24" y="3"/>
                      <a:pt x="25" y="3"/>
                      <a:pt x="25" y="4"/>
                    </a:cubicBezTo>
                    <a:close/>
                    <a:moveTo>
                      <a:pt x="22" y="2"/>
                    </a:moveTo>
                    <a:cubicBezTo>
                      <a:pt x="22" y="2"/>
                      <a:pt x="23" y="2"/>
                      <a:pt x="23" y="3"/>
                    </a:cubicBezTo>
                    <a:cubicBezTo>
                      <a:pt x="23" y="3"/>
                      <a:pt x="21" y="3"/>
                      <a:pt x="22" y="2"/>
                    </a:cubicBezTo>
                    <a:close/>
                    <a:moveTo>
                      <a:pt x="21" y="1"/>
                    </a:moveTo>
                    <a:cubicBezTo>
                      <a:pt x="21" y="1"/>
                      <a:pt x="21" y="2"/>
                      <a:pt x="22" y="2"/>
                    </a:cubicBezTo>
                    <a:cubicBezTo>
                      <a:pt x="22" y="1"/>
                      <a:pt x="21" y="1"/>
                      <a:pt x="21" y="1"/>
                    </a:cubicBezTo>
                    <a:close/>
                    <a:moveTo>
                      <a:pt x="20" y="2"/>
                    </a:moveTo>
                    <a:cubicBezTo>
                      <a:pt x="19" y="2"/>
                      <a:pt x="20" y="1"/>
                      <a:pt x="21" y="2"/>
                    </a:cubicBezTo>
                    <a:cubicBezTo>
                      <a:pt x="21" y="2"/>
                      <a:pt x="20" y="3"/>
                      <a:pt x="20" y="2"/>
                    </a:cubicBezTo>
                    <a:close/>
                    <a:moveTo>
                      <a:pt x="16" y="1"/>
                    </a:moveTo>
                    <a:cubicBezTo>
                      <a:pt x="15" y="1"/>
                      <a:pt x="16" y="2"/>
                      <a:pt x="16" y="1"/>
                    </a:cubicBezTo>
                    <a:cubicBezTo>
                      <a:pt x="17" y="1"/>
                      <a:pt x="16" y="0"/>
                      <a:pt x="16" y="1"/>
                    </a:cubicBezTo>
                    <a:close/>
                    <a:moveTo>
                      <a:pt x="17" y="2"/>
                    </a:moveTo>
                    <a:cubicBezTo>
                      <a:pt x="17" y="2"/>
                      <a:pt x="18" y="3"/>
                      <a:pt x="17" y="3"/>
                    </a:cubicBezTo>
                    <a:cubicBezTo>
                      <a:pt x="16" y="3"/>
                      <a:pt x="16" y="2"/>
                      <a:pt x="17" y="2"/>
                    </a:cubicBezTo>
                    <a:close/>
                    <a:moveTo>
                      <a:pt x="15" y="2"/>
                    </a:moveTo>
                    <a:cubicBezTo>
                      <a:pt x="15" y="2"/>
                      <a:pt x="16" y="2"/>
                      <a:pt x="16" y="3"/>
                    </a:cubicBezTo>
                    <a:cubicBezTo>
                      <a:pt x="15" y="4"/>
                      <a:pt x="14" y="3"/>
                      <a:pt x="15" y="2"/>
                    </a:cubicBezTo>
                    <a:close/>
                    <a:moveTo>
                      <a:pt x="13" y="6"/>
                    </a:moveTo>
                    <a:cubicBezTo>
                      <a:pt x="12" y="6"/>
                      <a:pt x="12" y="5"/>
                      <a:pt x="13" y="5"/>
                    </a:cubicBezTo>
                    <a:cubicBezTo>
                      <a:pt x="13" y="5"/>
                      <a:pt x="14" y="6"/>
                      <a:pt x="13" y="6"/>
                    </a:cubicBezTo>
                    <a:close/>
                    <a:moveTo>
                      <a:pt x="11" y="7"/>
                    </a:moveTo>
                    <a:cubicBezTo>
                      <a:pt x="11" y="7"/>
                      <a:pt x="12" y="7"/>
                      <a:pt x="12" y="7"/>
                    </a:cubicBezTo>
                    <a:cubicBezTo>
                      <a:pt x="12" y="8"/>
                      <a:pt x="11" y="7"/>
                      <a:pt x="11" y="7"/>
                    </a:cubicBezTo>
                    <a:close/>
                    <a:moveTo>
                      <a:pt x="11" y="6"/>
                    </a:moveTo>
                    <a:cubicBezTo>
                      <a:pt x="10" y="5"/>
                      <a:pt x="11" y="4"/>
                      <a:pt x="12" y="5"/>
                    </a:cubicBezTo>
                    <a:cubicBezTo>
                      <a:pt x="12" y="6"/>
                      <a:pt x="11" y="6"/>
                      <a:pt x="11" y="6"/>
                    </a:cubicBezTo>
                    <a:close/>
                    <a:moveTo>
                      <a:pt x="27" y="15"/>
                    </a:moveTo>
                    <a:cubicBezTo>
                      <a:pt x="27" y="16"/>
                      <a:pt x="26" y="16"/>
                      <a:pt x="26" y="15"/>
                    </a:cubicBezTo>
                    <a:cubicBezTo>
                      <a:pt x="26" y="15"/>
                      <a:pt x="26" y="15"/>
                      <a:pt x="26" y="15"/>
                    </a:cubicBezTo>
                    <a:cubicBezTo>
                      <a:pt x="26" y="14"/>
                      <a:pt x="27" y="15"/>
                      <a:pt x="27" y="15"/>
                    </a:cubicBezTo>
                    <a:close/>
                    <a:moveTo>
                      <a:pt x="27" y="13"/>
                    </a:moveTo>
                    <a:cubicBezTo>
                      <a:pt x="28" y="12"/>
                      <a:pt x="28" y="14"/>
                      <a:pt x="27" y="14"/>
                    </a:cubicBezTo>
                    <a:cubicBezTo>
                      <a:pt x="27" y="14"/>
                      <a:pt x="26" y="13"/>
                      <a:pt x="27" y="13"/>
                    </a:cubicBezTo>
                    <a:close/>
                    <a:moveTo>
                      <a:pt x="28" y="15"/>
                    </a:moveTo>
                    <a:cubicBezTo>
                      <a:pt x="28" y="15"/>
                      <a:pt x="29" y="15"/>
                      <a:pt x="29" y="14"/>
                    </a:cubicBezTo>
                    <a:cubicBezTo>
                      <a:pt x="28" y="14"/>
                      <a:pt x="27" y="14"/>
                      <a:pt x="28" y="15"/>
                    </a:cubicBezTo>
                    <a:close/>
                    <a:moveTo>
                      <a:pt x="24" y="17"/>
                    </a:moveTo>
                    <a:cubicBezTo>
                      <a:pt x="25" y="16"/>
                      <a:pt x="26" y="18"/>
                      <a:pt x="25" y="18"/>
                    </a:cubicBezTo>
                    <a:cubicBezTo>
                      <a:pt x="24" y="18"/>
                      <a:pt x="24" y="17"/>
                      <a:pt x="24" y="17"/>
                    </a:cubicBezTo>
                    <a:close/>
                    <a:moveTo>
                      <a:pt x="24" y="19"/>
                    </a:moveTo>
                    <a:cubicBezTo>
                      <a:pt x="24" y="18"/>
                      <a:pt x="25" y="18"/>
                      <a:pt x="25" y="19"/>
                    </a:cubicBezTo>
                    <a:cubicBezTo>
                      <a:pt x="25" y="19"/>
                      <a:pt x="24" y="20"/>
                      <a:pt x="24" y="19"/>
                    </a:cubicBezTo>
                    <a:close/>
                    <a:moveTo>
                      <a:pt x="23" y="18"/>
                    </a:moveTo>
                    <a:cubicBezTo>
                      <a:pt x="22" y="18"/>
                      <a:pt x="23" y="17"/>
                      <a:pt x="24" y="18"/>
                    </a:cubicBezTo>
                    <a:cubicBezTo>
                      <a:pt x="24" y="18"/>
                      <a:pt x="23" y="19"/>
                      <a:pt x="23" y="18"/>
                    </a:cubicBezTo>
                    <a:close/>
                    <a:moveTo>
                      <a:pt x="21" y="19"/>
                    </a:moveTo>
                    <a:cubicBezTo>
                      <a:pt x="20" y="19"/>
                      <a:pt x="20" y="18"/>
                      <a:pt x="21" y="18"/>
                    </a:cubicBezTo>
                    <a:cubicBezTo>
                      <a:pt x="22" y="18"/>
                      <a:pt x="21" y="19"/>
                      <a:pt x="21" y="19"/>
                    </a:cubicBezTo>
                    <a:close/>
                    <a:moveTo>
                      <a:pt x="20" y="20"/>
                    </a:moveTo>
                    <a:cubicBezTo>
                      <a:pt x="20" y="21"/>
                      <a:pt x="21" y="21"/>
                      <a:pt x="21" y="20"/>
                    </a:cubicBezTo>
                    <a:cubicBezTo>
                      <a:pt x="21" y="19"/>
                      <a:pt x="20" y="20"/>
                      <a:pt x="20" y="20"/>
                    </a:cubicBezTo>
                    <a:close/>
                    <a:moveTo>
                      <a:pt x="20" y="19"/>
                    </a:moveTo>
                    <a:cubicBezTo>
                      <a:pt x="19" y="19"/>
                      <a:pt x="19" y="19"/>
                      <a:pt x="19" y="18"/>
                    </a:cubicBezTo>
                    <a:cubicBezTo>
                      <a:pt x="20" y="18"/>
                      <a:pt x="20" y="19"/>
                      <a:pt x="20" y="19"/>
                    </a:cubicBezTo>
                    <a:close/>
                    <a:moveTo>
                      <a:pt x="17" y="18"/>
                    </a:moveTo>
                    <a:cubicBezTo>
                      <a:pt x="18" y="18"/>
                      <a:pt x="18" y="19"/>
                      <a:pt x="17" y="19"/>
                    </a:cubicBezTo>
                    <a:cubicBezTo>
                      <a:pt x="17" y="19"/>
                      <a:pt x="17" y="19"/>
                      <a:pt x="17" y="18"/>
                    </a:cubicBezTo>
                    <a:close/>
                    <a:moveTo>
                      <a:pt x="15" y="18"/>
                    </a:moveTo>
                    <a:cubicBezTo>
                      <a:pt x="16" y="17"/>
                      <a:pt x="17" y="18"/>
                      <a:pt x="16" y="18"/>
                    </a:cubicBezTo>
                    <a:cubicBezTo>
                      <a:pt x="16" y="19"/>
                      <a:pt x="15" y="18"/>
                      <a:pt x="15" y="18"/>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99" name="Freeform 212"/>
              <p:cNvSpPr/>
              <p:nvPr/>
            </p:nvSpPr>
            <p:spPr bwMode="auto">
              <a:xfrm>
                <a:off x="4826000" y="1925638"/>
                <a:ext cx="168275" cy="144463"/>
              </a:xfrm>
              <a:custGeom>
                <a:avLst/>
                <a:gdLst>
                  <a:gd name="T0" fmla="*/ 6 w 14"/>
                  <a:gd name="T1" fmla="*/ 5 h 12"/>
                  <a:gd name="T2" fmla="*/ 3 w 14"/>
                  <a:gd name="T3" fmla="*/ 3 h 12"/>
                  <a:gd name="T4" fmla="*/ 5 w 14"/>
                  <a:gd name="T5" fmla="*/ 12 h 12"/>
                  <a:gd name="T6" fmla="*/ 6 w 14"/>
                  <a:gd name="T7" fmla="*/ 5 h 12"/>
                </a:gdLst>
                <a:ahLst/>
                <a:cxnLst>
                  <a:cxn ang="0">
                    <a:pos x="T0" y="T1"/>
                  </a:cxn>
                  <a:cxn ang="0">
                    <a:pos x="T2" y="T3"/>
                  </a:cxn>
                  <a:cxn ang="0">
                    <a:pos x="T4" y="T5"/>
                  </a:cxn>
                  <a:cxn ang="0">
                    <a:pos x="T6" y="T7"/>
                  </a:cxn>
                </a:cxnLst>
                <a:rect l="0" t="0" r="r" b="b"/>
                <a:pathLst>
                  <a:path w="14" h="12">
                    <a:moveTo>
                      <a:pt x="6" y="5"/>
                    </a:moveTo>
                    <a:cubicBezTo>
                      <a:pt x="6" y="5"/>
                      <a:pt x="5" y="3"/>
                      <a:pt x="3" y="3"/>
                    </a:cubicBezTo>
                    <a:cubicBezTo>
                      <a:pt x="0" y="3"/>
                      <a:pt x="4" y="12"/>
                      <a:pt x="5" y="12"/>
                    </a:cubicBezTo>
                    <a:cubicBezTo>
                      <a:pt x="14" y="6"/>
                      <a:pt x="8" y="0"/>
                      <a:pt x="6"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0" name="Freeform 213"/>
              <p:cNvSpPr/>
              <p:nvPr/>
            </p:nvSpPr>
            <p:spPr bwMode="auto">
              <a:xfrm>
                <a:off x="4884738" y="1852613"/>
                <a:ext cx="109538" cy="120650"/>
              </a:xfrm>
              <a:custGeom>
                <a:avLst/>
                <a:gdLst>
                  <a:gd name="T0" fmla="*/ 0 w 9"/>
                  <a:gd name="T1" fmla="*/ 5 h 10"/>
                  <a:gd name="T2" fmla="*/ 4 w 9"/>
                  <a:gd name="T3" fmla="*/ 0 h 10"/>
                  <a:gd name="T4" fmla="*/ 9 w 9"/>
                  <a:gd name="T5" fmla="*/ 5 h 10"/>
                  <a:gd name="T6" fmla="*/ 4 w 9"/>
                  <a:gd name="T7" fmla="*/ 10 h 10"/>
                  <a:gd name="T8" fmla="*/ 0 w 9"/>
                  <a:gd name="T9" fmla="*/ 5 h 10"/>
                </a:gdLst>
                <a:ahLst/>
                <a:cxnLst>
                  <a:cxn ang="0">
                    <a:pos x="T0" y="T1"/>
                  </a:cxn>
                  <a:cxn ang="0">
                    <a:pos x="T2" y="T3"/>
                  </a:cxn>
                  <a:cxn ang="0">
                    <a:pos x="T4" y="T5"/>
                  </a:cxn>
                  <a:cxn ang="0">
                    <a:pos x="T6" y="T7"/>
                  </a:cxn>
                  <a:cxn ang="0">
                    <a:pos x="T8" y="T9"/>
                  </a:cxn>
                </a:cxnLst>
                <a:rect l="0" t="0" r="r" b="b"/>
                <a:pathLst>
                  <a:path w="9" h="10">
                    <a:moveTo>
                      <a:pt x="0" y="5"/>
                    </a:moveTo>
                    <a:cubicBezTo>
                      <a:pt x="4" y="5"/>
                      <a:pt x="4" y="5"/>
                      <a:pt x="4" y="0"/>
                    </a:cubicBezTo>
                    <a:cubicBezTo>
                      <a:pt x="4" y="5"/>
                      <a:pt x="5" y="5"/>
                      <a:pt x="9" y="5"/>
                    </a:cubicBezTo>
                    <a:cubicBezTo>
                      <a:pt x="5" y="5"/>
                      <a:pt x="4" y="6"/>
                      <a:pt x="4" y="10"/>
                    </a:cubicBezTo>
                    <a:cubicBezTo>
                      <a:pt x="4" y="6"/>
                      <a:pt x="4"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1" name="Freeform 214"/>
              <p:cNvSpPr/>
              <p:nvPr/>
            </p:nvSpPr>
            <p:spPr bwMode="auto">
              <a:xfrm>
                <a:off x="5005388" y="1793876"/>
                <a:ext cx="120650" cy="155575"/>
              </a:xfrm>
              <a:custGeom>
                <a:avLst/>
                <a:gdLst>
                  <a:gd name="T0" fmla="*/ 2 w 10"/>
                  <a:gd name="T1" fmla="*/ 10 h 13"/>
                  <a:gd name="T2" fmla="*/ 0 w 10"/>
                  <a:gd name="T3" fmla="*/ 3 h 13"/>
                  <a:gd name="T4" fmla="*/ 7 w 10"/>
                  <a:gd name="T5" fmla="*/ 0 h 13"/>
                  <a:gd name="T6" fmla="*/ 10 w 10"/>
                  <a:gd name="T7" fmla="*/ 8 h 13"/>
                  <a:gd name="T8" fmla="*/ 8 w 10"/>
                  <a:gd name="T9" fmla="*/ 10 h 13"/>
                  <a:gd name="T10" fmla="*/ 6 w 10"/>
                  <a:gd name="T11" fmla="*/ 8 h 13"/>
                  <a:gd name="T12" fmla="*/ 8 w 10"/>
                  <a:gd name="T13" fmla="*/ 7 h 13"/>
                  <a:gd name="T14" fmla="*/ 9 w 10"/>
                  <a:gd name="T15" fmla="*/ 7 h 13"/>
                  <a:gd name="T16" fmla="*/ 7 w 10"/>
                  <a:gd name="T17" fmla="*/ 2 h 13"/>
                  <a:gd name="T18" fmla="*/ 1 w 10"/>
                  <a:gd name="T19" fmla="*/ 6 h 13"/>
                  <a:gd name="T20" fmla="*/ 3 w 10"/>
                  <a:gd name="T21" fmla="*/ 11 h 13"/>
                  <a:gd name="T22" fmla="*/ 1 w 10"/>
                  <a:gd name="T23" fmla="*/ 13 h 13"/>
                  <a:gd name="T24" fmla="*/ 0 w 10"/>
                  <a:gd name="T25" fmla="*/ 11 h 13"/>
                  <a:gd name="T26" fmla="*/ 1 w 10"/>
                  <a:gd name="T27" fmla="*/ 10 h 13"/>
                  <a:gd name="T28" fmla="*/ 2 w 10"/>
                  <a:gd name="T2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13">
                    <a:moveTo>
                      <a:pt x="2" y="10"/>
                    </a:moveTo>
                    <a:cubicBezTo>
                      <a:pt x="0" y="3"/>
                      <a:pt x="0" y="3"/>
                      <a:pt x="0" y="3"/>
                    </a:cubicBezTo>
                    <a:cubicBezTo>
                      <a:pt x="7" y="0"/>
                      <a:pt x="7" y="0"/>
                      <a:pt x="7" y="0"/>
                    </a:cubicBezTo>
                    <a:cubicBezTo>
                      <a:pt x="8" y="3"/>
                      <a:pt x="10" y="6"/>
                      <a:pt x="10" y="8"/>
                    </a:cubicBezTo>
                    <a:cubicBezTo>
                      <a:pt x="10" y="9"/>
                      <a:pt x="9" y="10"/>
                      <a:pt x="8" y="10"/>
                    </a:cubicBezTo>
                    <a:cubicBezTo>
                      <a:pt x="7" y="10"/>
                      <a:pt x="6" y="9"/>
                      <a:pt x="6" y="8"/>
                    </a:cubicBezTo>
                    <a:cubicBezTo>
                      <a:pt x="6" y="8"/>
                      <a:pt x="7" y="7"/>
                      <a:pt x="8" y="7"/>
                    </a:cubicBezTo>
                    <a:cubicBezTo>
                      <a:pt x="8" y="7"/>
                      <a:pt x="8" y="7"/>
                      <a:pt x="9" y="7"/>
                    </a:cubicBezTo>
                    <a:cubicBezTo>
                      <a:pt x="7" y="2"/>
                      <a:pt x="7" y="2"/>
                      <a:pt x="7" y="2"/>
                    </a:cubicBezTo>
                    <a:cubicBezTo>
                      <a:pt x="1" y="6"/>
                      <a:pt x="1" y="6"/>
                      <a:pt x="1" y="6"/>
                    </a:cubicBezTo>
                    <a:cubicBezTo>
                      <a:pt x="1" y="7"/>
                      <a:pt x="3" y="10"/>
                      <a:pt x="3" y="11"/>
                    </a:cubicBezTo>
                    <a:cubicBezTo>
                      <a:pt x="3" y="12"/>
                      <a:pt x="2" y="13"/>
                      <a:pt x="1" y="13"/>
                    </a:cubicBezTo>
                    <a:cubicBezTo>
                      <a:pt x="0" y="13"/>
                      <a:pt x="0" y="12"/>
                      <a:pt x="0" y="11"/>
                    </a:cubicBezTo>
                    <a:cubicBezTo>
                      <a:pt x="0" y="11"/>
                      <a:pt x="0" y="10"/>
                      <a:pt x="1" y="10"/>
                    </a:cubicBezTo>
                    <a:cubicBezTo>
                      <a:pt x="1" y="10"/>
                      <a:pt x="1" y="10"/>
                      <a:pt x="2"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2" name="Freeform 215"/>
              <p:cNvSpPr/>
              <p:nvPr/>
            </p:nvSpPr>
            <p:spPr bwMode="auto">
              <a:xfrm>
                <a:off x="4187825" y="3500438"/>
                <a:ext cx="179388" cy="168275"/>
              </a:xfrm>
              <a:custGeom>
                <a:avLst/>
                <a:gdLst>
                  <a:gd name="T0" fmla="*/ 13 w 15"/>
                  <a:gd name="T1" fmla="*/ 14 h 14"/>
                  <a:gd name="T2" fmla="*/ 13 w 15"/>
                  <a:gd name="T3" fmla="*/ 14 h 14"/>
                  <a:gd name="T4" fmla="*/ 13 w 15"/>
                  <a:gd name="T5" fmla="*/ 14 h 14"/>
                  <a:gd name="T6" fmla="*/ 13 w 15"/>
                  <a:gd name="T7" fmla="*/ 14 h 14"/>
                  <a:gd name="T8" fmla="*/ 7 w 15"/>
                  <a:gd name="T9" fmla="*/ 9 h 14"/>
                  <a:gd name="T10" fmla="*/ 3 w 15"/>
                  <a:gd name="T11" fmla="*/ 9 h 14"/>
                  <a:gd name="T12" fmla="*/ 0 w 15"/>
                  <a:gd name="T13" fmla="*/ 9 h 14"/>
                  <a:gd name="T14" fmla="*/ 1 w 15"/>
                  <a:gd name="T15" fmla="*/ 8 h 14"/>
                  <a:gd name="T16" fmla="*/ 3 w 15"/>
                  <a:gd name="T17" fmla="*/ 7 h 14"/>
                  <a:gd name="T18" fmla="*/ 6 w 15"/>
                  <a:gd name="T19" fmla="*/ 3 h 14"/>
                  <a:gd name="T20" fmla="*/ 12 w 15"/>
                  <a:gd name="T21" fmla="*/ 0 h 14"/>
                  <a:gd name="T22" fmla="*/ 14 w 15"/>
                  <a:gd name="T23" fmla="*/ 0 h 14"/>
                  <a:gd name="T24" fmla="*/ 14 w 15"/>
                  <a:gd name="T25" fmla="*/ 0 h 14"/>
                  <a:gd name="T26" fmla="*/ 15 w 15"/>
                  <a:gd name="T27" fmla="*/ 6 h 14"/>
                  <a:gd name="T28" fmla="*/ 13 w 15"/>
                  <a:gd name="T2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4">
                    <a:moveTo>
                      <a:pt x="13" y="14"/>
                    </a:moveTo>
                    <a:cubicBezTo>
                      <a:pt x="13" y="14"/>
                      <a:pt x="13" y="14"/>
                      <a:pt x="13" y="14"/>
                    </a:cubicBezTo>
                    <a:cubicBezTo>
                      <a:pt x="13" y="14"/>
                      <a:pt x="13" y="14"/>
                      <a:pt x="13" y="14"/>
                    </a:cubicBezTo>
                    <a:cubicBezTo>
                      <a:pt x="13" y="14"/>
                      <a:pt x="13" y="14"/>
                      <a:pt x="13" y="14"/>
                    </a:cubicBezTo>
                    <a:cubicBezTo>
                      <a:pt x="11" y="12"/>
                      <a:pt x="9" y="10"/>
                      <a:pt x="7" y="9"/>
                    </a:cubicBezTo>
                    <a:cubicBezTo>
                      <a:pt x="6" y="9"/>
                      <a:pt x="5" y="8"/>
                      <a:pt x="3" y="9"/>
                    </a:cubicBezTo>
                    <a:cubicBezTo>
                      <a:pt x="2" y="9"/>
                      <a:pt x="1" y="9"/>
                      <a:pt x="0" y="9"/>
                    </a:cubicBezTo>
                    <a:cubicBezTo>
                      <a:pt x="1" y="9"/>
                      <a:pt x="1" y="9"/>
                      <a:pt x="1" y="8"/>
                    </a:cubicBezTo>
                    <a:cubicBezTo>
                      <a:pt x="2" y="8"/>
                      <a:pt x="3" y="8"/>
                      <a:pt x="3" y="7"/>
                    </a:cubicBezTo>
                    <a:cubicBezTo>
                      <a:pt x="4" y="6"/>
                      <a:pt x="5" y="5"/>
                      <a:pt x="6" y="3"/>
                    </a:cubicBezTo>
                    <a:cubicBezTo>
                      <a:pt x="9" y="1"/>
                      <a:pt x="11" y="0"/>
                      <a:pt x="12" y="0"/>
                    </a:cubicBezTo>
                    <a:cubicBezTo>
                      <a:pt x="12" y="0"/>
                      <a:pt x="13" y="0"/>
                      <a:pt x="14" y="0"/>
                    </a:cubicBezTo>
                    <a:cubicBezTo>
                      <a:pt x="14" y="0"/>
                      <a:pt x="14" y="0"/>
                      <a:pt x="14" y="0"/>
                    </a:cubicBezTo>
                    <a:cubicBezTo>
                      <a:pt x="14" y="2"/>
                      <a:pt x="15" y="5"/>
                      <a:pt x="15" y="6"/>
                    </a:cubicBezTo>
                    <a:cubicBezTo>
                      <a:pt x="14" y="9"/>
                      <a:pt x="14" y="11"/>
                      <a:pt x="13" y="1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3" name="Freeform 216"/>
              <p:cNvSpPr/>
              <p:nvPr/>
            </p:nvSpPr>
            <p:spPr bwMode="auto">
              <a:xfrm>
                <a:off x="4343400" y="3440113"/>
                <a:ext cx="36513" cy="60325"/>
              </a:xfrm>
              <a:custGeom>
                <a:avLst/>
                <a:gdLst>
                  <a:gd name="T0" fmla="*/ 1 w 3"/>
                  <a:gd name="T1" fmla="*/ 5 h 5"/>
                  <a:gd name="T2" fmla="*/ 1 w 3"/>
                  <a:gd name="T3" fmla="*/ 5 h 5"/>
                  <a:gd name="T4" fmla="*/ 0 w 3"/>
                  <a:gd name="T5" fmla="*/ 4 h 5"/>
                  <a:gd name="T6" fmla="*/ 0 w 3"/>
                  <a:gd name="T7" fmla="*/ 4 h 5"/>
                  <a:gd name="T8" fmla="*/ 0 w 3"/>
                  <a:gd name="T9" fmla="*/ 1 h 5"/>
                  <a:gd name="T10" fmla="*/ 0 w 3"/>
                  <a:gd name="T11" fmla="*/ 0 h 5"/>
                  <a:gd name="T12" fmla="*/ 1 w 3"/>
                  <a:gd name="T13" fmla="*/ 0 h 5"/>
                  <a:gd name="T14" fmla="*/ 1 w 3"/>
                  <a:gd name="T15" fmla="*/ 1 h 5"/>
                  <a:gd name="T16" fmla="*/ 1 w 3"/>
                  <a:gd name="T17" fmla="*/ 1 h 5"/>
                  <a:gd name="T18" fmla="*/ 3 w 3"/>
                  <a:gd name="T19" fmla="*/ 1 h 5"/>
                  <a:gd name="T20" fmla="*/ 3 w 3"/>
                  <a:gd name="T21" fmla="*/ 1 h 5"/>
                  <a:gd name="T22" fmla="*/ 3 w 3"/>
                  <a:gd name="T23" fmla="*/ 1 h 5"/>
                  <a:gd name="T24" fmla="*/ 3 w 3"/>
                  <a:gd name="T25" fmla="*/ 1 h 5"/>
                  <a:gd name="T26" fmla="*/ 3 w 3"/>
                  <a:gd name="T27" fmla="*/ 1 h 5"/>
                  <a:gd name="T28" fmla="*/ 3 w 3"/>
                  <a:gd name="T29" fmla="*/ 2 h 5"/>
                  <a:gd name="T30" fmla="*/ 1 w 3"/>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5">
                    <a:moveTo>
                      <a:pt x="1" y="5"/>
                    </a:moveTo>
                    <a:cubicBezTo>
                      <a:pt x="1" y="5"/>
                      <a:pt x="1" y="5"/>
                      <a:pt x="1" y="5"/>
                    </a:cubicBezTo>
                    <a:cubicBezTo>
                      <a:pt x="1" y="5"/>
                      <a:pt x="0" y="4"/>
                      <a:pt x="0" y="4"/>
                    </a:cubicBezTo>
                    <a:cubicBezTo>
                      <a:pt x="0" y="4"/>
                      <a:pt x="0" y="4"/>
                      <a:pt x="0" y="4"/>
                    </a:cubicBezTo>
                    <a:cubicBezTo>
                      <a:pt x="0" y="3"/>
                      <a:pt x="0" y="2"/>
                      <a:pt x="0" y="1"/>
                    </a:cubicBezTo>
                    <a:cubicBezTo>
                      <a:pt x="0" y="1"/>
                      <a:pt x="0" y="0"/>
                      <a:pt x="0" y="0"/>
                    </a:cubicBezTo>
                    <a:cubicBezTo>
                      <a:pt x="1" y="0"/>
                      <a:pt x="1" y="0"/>
                      <a:pt x="1" y="0"/>
                    </a:cubicBezTo>
                    <a:cubicBezTo>
                      <a:pt x="1" y="0"/>
                      <a:pt x="1" y="0"/>
                      <a:pt x="1" y="1"/>
                    </a:cubicBezTo>
                    <a:cubicBezTo>
                      <a:pt x="1" y="1"/>
                      <a:pt x="1" y="1"/>
                      <a:pt x="1" y="1"/>
                    </a:cubicBezTo>
                    <a:cubicBezTo>
                      <a:pt x="2" y="1"/>
                      <a:pt x="2" y="0"/>
                      <a:pt x="3" y="1"/>
                    </a:cubicBezTo>
                    <a:cubicBezTo>
                      <a:pt x="3" y="1"/>
                      <a:pt x="3" y="1"/>
                      <a:pt x="3" y="1"/>
                    </a:cubicBezTo>
                    <a:cubicBezTo>
                      <a:pt x="3" y="1"/>
                      <a:pt x="3" y="1"/>
                      <a:pt x="3" y="1"/>
                    </a:cubicBezTo>
                    <a:cubicBezTo>
                      <a:pt x="3" y="1"/>
                      <a:pt x="3" y="1"/>
                      <a:pt x="3" y="1"/>
                    </a:cubicBezTo>
                    <a:cubicBezTo>
                      <a:pt x="3" y="1"/>
                      <a:pt x="3" y="1"/>
                      <a:pt x="3" y="1"/>
                    </a:cubicBezTo>
                    <a:cubicBezTo>
                      <a:pt x="3" y="1"/>
                      <a:pt x="3" y="2"/>
                      <a:pt x="3" y="2"/>
                    </a:cubicBezTo>
                    <a:cubicBezTo>
                      <a:pt x="3" y="3"/>
                      <a:pt x="2" y="4"/>
                      <a:pt x="1"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4" name="Freeform 217"/>
              <p:cNvSpPr/>
              <p:nvPr/>
            </p:nvSpPr>
            <p:spPr bwMode="auto">
              <a:xfrm>
                <a:off x="4379913" y="3416301"/>
                <a:ext cx="96838" cy="36513"/>
              </a:xfrm>
              <a:custGeom>
                <a:avLst/>
                <a:gdLst>
                  <a:gd name="T0" fmla="*/ 8 w 8"/>
                  <a:gd name="T1" fmla="*/ 2 h 3"/>
                  <a:gd name="T2" fmla="*/ 8 w 8"/>
                  <a:gd name="T3" fmla="*/ 2 h 3"/>
                  <a:gd name="T4" fmla="*/ 8 w 8"/>
                  <a:gd name="T5" fmla="*/ 1 h 3"/>
                  <a:gd name="T6" fmla="*/ 5 w 8"/>
                  <a:gd name="T7" fmla="*/ 1 h 3"/>
                  <a:gd name="T8" fmla="*/ 1 w 8"/>
                  <a:gd name="T9" fmla="*/ 2 h 3"/>
                  <a:gd name="T10" fmla="*/ 0 w 8"/>
                  <a:gd name="T11" fmla="*/ 2 h 3"/>
                  <a:gd name="T12" fmla="*/ 0 w 8"/>
                  <a:gd name="T13" fmla="*/ 2 h 3"/>
                  <a:gd name="T14" fmla="*/ 0 w 8"/>
                  <a:gd name="T15" fmla="*/ 2 h 3"/>
                  <a:gd name="T16" fmla="*/ 0 w 8"/>
                  <a:gd name="T17" fmla="*/ 2 h 3"/>
                  <a:gd name="T18" fmla="*/ 0 w 8"/>
                  <a:gd name="T19" fmla="*/ 2 h 3"/>
                  <a:gd name="T20" fmla="*/ 0 w 8"/>
                  <a:gd name="T21" fmla="*/ 2 h 3"/>
                  <a:gd name="T22" fmla="*/ 0 w 8"/>
                  <a:gd name="T23" fmla="*/ 3 h 3"/>
                  <a:gd name="T24" fmla="*/ 1 w 8"/>
                  <a:gd name="T25" fmla="*/ 3 h 3"/>
                  <a:gd name="T26" fmla="*/ 2 w 8"/>
                  <a:gd name="T27" fmla="*/ 3 h 3"/>
                  <a:gd name="T28" fmla="*/ 4 w 8"/>
                  <a:gd name="T29" fmla="*/ 3 h 3"/>
                  <a:gd name="T30" fmla="*/ 7 w 8"/>
                  <a:gd name="T31" fmla="*/ 3 h 3"/>
                  <a:gd name="T32" fmla="*/ 8 w 8"/>
                  <a:gd name="T3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3">
                    <a:moveTo>
                      <a:pt x="8" y="2"/>
                    </a:moveTo>
                    <a:cubicBezTo>
                      <a:pt x="8" y="2"/>
                      <a:pt x="8" y="2"/>
                      <a:pt x="8" y="2"/>
                    </a:cubicBezTo>
                    <a:cubicBezTo>
                      <a:pt x="8" y="2"/>
                      <a:pt x="8" y="1"/>
                      <a:pt x="8" y="1"/>
                    </a:cubicBezTo>
                    <a:cubicBezTo>
                      <a:pt x="8" y="0"/>
                      <a:pt x="6" y="1"/>
                      <a:pt x="5" y="1"/>
                    </a:cubicBezTo>
                    <a:cubicBezTo>
                      <a:pt x="4" y="1"/>
                      <a:pt x="2" y="1"/>
                      <a:pt x="1" y="2"/>
                    </a:cubicBezTo>
                    <a:cubicBezTo>
                      <a:pt x="1"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3"/>
                    </a:cubicBezTo>
                    <a:cubicBezTo>
                      <a:pt x="1" y="3"/>
                      <a:pt x="1" y="3"/>
                      <a:pt x="1" y="3"/>
                    </a:cubicBezTo>
                    <a:cubicBezTo>
                      <a:pt x="1" y="3"/>
                      <a:pt x="2" y="3"/>
                      <a:pt x="2" y="3"/>
                    </a:cubicBezTo>
                    <a:cubicBezTo>
                      <a:pt x="3" y="3"/>
                      <a:pt x="3" y="3"/>
                      <a:pt x="4" y="3"/>
                    </a:cubicBezTo>
                    <a:cubicBezTo>
                      <a:pt x="5" y="3"/>
                      <a:pt x="6" y="3"/>
                      <a:pt x="7" y="3"/>
                    </a:cubicBezTo>
                    <a:cubicBezTo>
                      <a:pt x="7" y="2"/>
                      <a:pt x="8" y="2"/>
                      <a:pt x="8" y="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5" name="Freeform 218"/>
              <p:cNvSpPr/>
              <p:nvPr/>
            </p:nvSpPr>
            <p:spPr bwMode="auto">
              <a:xfrm>
                <a:off x="4283075" y="3379788"/>
                <a:ext cx="60325" cy="60325"/>
              </a:xfrm>
              <a:custGeom>
                <a:avLst/>
                <a:gdLst>
                  <a:gd name="T0" fmla="*/ 5 w 5"/>
                  <a:gd name="T1" fmla="*/ 5 h 5"/>
                  <a:gd name="T2" fmla="*/ 2 w 5"/>
                  <a:gd name="T3" fmla="*/ 4 h 5"/>
                  <a:gd name="T4" fmla="*/ 1 w 5"/>
                  <a:gd name="T5" fmla="*/ 2 h 5"/>
                  <a:gd name="T6" fmla="*/ 0 w 5"/>
                  <a:gd name="T7" fmla="*/ 0 h 5"/>
                  <a:gd name="T8" fmla="*/ 2 w 5"/>
                  <a:gd name="T9" fmla="*/ 1 h 5"/>
                  <a:gd name="T10" fmla="*/ 4 w 5"/>
                  <a:gd name="T11" fmla="*/ 3 h 5"/>
                  <a:gd name="T12" fmla="*/ 5 w 5"/>
                  <a:gd name="T13" fmla="*/ 5 h 5"/>
                  <a:gd name="T14" fmla="*/ 5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5"/>
                    </a:moveTo>
                    <a:cubicBezTo>
                      <a:pt x="4" y="5"/>
                      <a:pt x="3" y="4"/>
                      <a:pt x="2" y="4"/>
                    </a:cubicBezTo>
                    <a:cubicBezTo>
                      <a:pt x="2" y="3"/>
                      <a:pt x="1" y="3"/>
                      <a:pt x="1" y="2"/>
                    </a:cubicBezTo>
                    <a:cubicBezTo>
                      <a:pt x="1" y="2"/>
                      <a:pt x="0" y="1"/>
                      <a:pt x="0" y="0"/>
                    </a:cubicBezTo>
                    <a:cubicBezTo>
                      <a:pt x="1" y="0"/>
                      <a:pt x="1" y="1"/>
                      <a:pt x="2" y="1"/>
                    </a:cubicBezTo>
                    <a:cubicBezTo>
                      <a:pt x="3" y="2"/>
                      <a:pt x="3" y="3"/>
                      <a:pt x="4" y="3"/>
                    </a:cubicBezTo>
                    <a:cubicBezTo>
                      <a:pt x="4" y="4"/>
                      <a:pt x="5" y="4"/>
                      <a:pt x="5" y="5"/>
                    </a:cubicBezTo>
                    <a:cubicBezTo>
                      <a:pt x="5" y="5"/>
                      <a:pt x="5" y="5"/>
                      <a:pt x="5"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6" name="Freeform 219"/>
              <p:cNvSpPr/>
              <p:nvPr/>
            </p:nvSpPr>
            <p:spPr bwMode="auto">
              <a:xfrm>
                <a:off x="4198938" y="3379788"/>
                <a:ext cx="133350" cy="144463"/>
              </a:xfrm>
              <a:custGeom>
                <a:avLst/>
                <a:gdLst>
                  <a:gd name="T0" fmla="*/ 11 w 11"/>
                  <a:gd name="T1" fmla="*/ 9 h 12"/>
                  <a:gd name="T2" fmla="*/ 11 w 11"/>
                  <a:gd name="T3" fmla="*/ 9 h 12"/>
                  <a:gd name="T4" fmla="*/ 11 w 11"/>
                  <a:gd name="T5" fmla="*/ 6 h 12"/>
                  <a:gd name="T6" fmla="*/ 11 w 11"/>
                  <a:gd name="T7" fmla="*/ 6 h 12"/>
                  <a:gd name="T8" fmla="*/ 8 w 11"/>
                  <a:gd name="T9" fmla="*/ 4 h 12"/>
                  <a:gd name="T10" fmla="*/ 7 w 11"/>
                  <a:gd name="T11" fmla="*/ 2 h 12"/>
                  <a:gd name="T12" fmla="*/ 6 w 11"/>
                  <a:gd name="T13" fmla="*/ 0 h 12"/>
                  <a:gd name="T14" fmla="*/ 5 w 11"/>
                  <a:gd name="T15" fmla="*/ 1 h 12"/>
                  <a:gd name="T16" fmla="*/ 5 w 11"/>
                  <a:gd name="T17" fmla="*/ 3 h 12"/>
                  <a:gd name="T18" fmla="*/ 5 w 11"/>
                  <a:gd name="T19" fmla="*/ 5 h 12"/>
                  <a:gd name="T20" fmla="*/ 4 w 11"/>
                  <a:gd name="T21" fmla="*/ 6 h 12"/>
                  <a:gd name="T22" fmla="*/ 4 w 11"/>
                  <a:gd name="T23" fmla="*/ 6 h 12"/>
                  <a:gd name="T24" fmla="*/ 3 w 11"/>
                  <a:gd name="T25" fmla="*/ 7 h 12"/>
                  <a:gd name="T26" fmla="*/ 2 w 11"/>
                  <a:gd name="T27" fmla="*/ 7 h 12"/>
                  <a:gd name="T28" fmla="*/ 1 w 11"/>
                  <a:gd name="T29" fmla="*/ 9 h 12"/>
                  <a:gd name="T30" fmla="*/ 2 w 11"/>
                  <a:gd name="T31" fmla="*/ 12 h 12"/>
                  <a:gd name="T32" fmla="*/ 4 w 11"/>
                  <a:gd name="T33" fmla="*/ 12 h 12"/>
                  <a:gd name="T34" fmla="*/ 5 w 11"/>
                  <a:gd name="T35" fmla="*/ 12 h 12"/>
                  <a:gd name="T36" fmla="*/ 6 w 11"/>
                  <a:gd name="T37" fmla="*/ 12 h 12"/>
                  <a:gd name="T38" fmla="*/ 8 w 11"/>
                  <a:gd name="T39" fmla="*/ 10 h 12"/>
                  <a:gd name="T40" fmla="*/ 10 w 11"/>
                  <a:gd name="T41" fmla="*/ 9 h 12"/>
                  <a:gd name="T42" fmla="*/ 11 w 11"/>
                  <a:gd name="T43"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 h="12">
                    <a:moveTo>
                      <a:pt x="11" y="9"/>
                    </a:moveTo>
                    <a:cubicBezTo>
                      <a:pt x="11" y="9"/>
                      <a:pt x="11" y="9"/>
                      <a:pt x="11" y="9"/>
                    </a:cubicBezTo>
                    <a:cubicBezTo>
                      <a:pt x="11" y="8"/>
                      <a:pt x="11" y="7"/>
                      <a:pt x="11" y="6"/>
                    </a:cubicBezTo>
                    <a:cubicBezTo>
                      <a:pt x="11" y="6"/>
                      <a:pt x="11" y="6"/>
                      <a:pt x="11" y="6"/>
                    </a:cubicBezTo>
                    <a:cubicBezTo>
                      <a:pt x="10" y="5"/>
                      <a:pt x="9" y="4"/>
                      <a:pt x="8" y="4"/>
                    </a:cubicBezTo>
                    <a:cubicBezTo>
                      <a:pt x="7" y="3"/>
                      <a:pt x="7" y="3"/>
                      <a:pt x="7" y="2"/>
                    </a:cubicBezTo>
                    <a:cubicBezTo>
                      <a:pt x="6" y="1"/>
                      <a:pt x="6" y="1"/>
                      <a:pt x="6" y="0"/>
                    </a:cubicBezTo>
                    <a:cubicBezTo>
                      <a:pt x="6" y="0"/>
                      <a:pt x="5" y="0"/>
                      <a:pt x="5" y="1"/>
                    </a:cubicBezTo>
                    <a:cubicBezTo>
                      <a:pt x="5" y="2"/>
                      <a:pt x="5" y="2"/>
                      <a:pt x="5" y="3"/>
                    </a:cubicBezTo>
                    <a:cubicBezTo>
                      <a:pt x="5" y="4"/>
                      <a:pt x="5" y="5"/>
                      <a:pt x="5" y="5"/>
                    </a:cubicBezTo>
                    <a:cubicBezTo>
                      <a:pt x="4" y="5"/>
                      <a:pt x="4" y="5"/>
                      <a:pt x="4" y="6"/>
                    </a:cubicBezTo>
                    <a:cubicBezTo>
                      <a:pt x="4" y="6"/>
                      <a:pt x="4" y="6"/>
                      <a:pt x="4" y="6"/>
                    </a:cubicBezTo>
                    <a:cubicBezTo>
                      <a:pt x="4" y="6"/>
                      <a:pt x="3" y="7"/>
                      <a:pt x="3" y="7"/>
                    </a:cubicBezTo>
                    <a:cubicBezTo>
                      <a:pt x="3" y="7"/>
                      <a:pt x="2" y="7"/>
                      <a:pt x="2" y="7"/>
                    </a:cubicBezTo>
                    <a:cubicBezTo>
                      <a:pt x="1" y="8"/>
                      <a:pt x="1" y="8"/>
                      <a:pt x="1" y="9"/>
                    </a:cubicBezTo>
                    <a:cubicBezTo>
                      <a:pt x="0" y="10"/>
                      <a:pt x="1" y="11"/>
                      <a:pt x="2" y="12"/>
                    </a:cubicBezTo>
                    <a:cubicBezTo>
                      <a:pt x="2" y="12"/>
                      <a:pt x="3" y="12"/>
                      <a:pt x="4" y="12"/>
                    </a:cubicBezTo>
                    <a:cubicBezTo>
                      <a:pt x="4" y="12"/>
                      <a:pt x="5" y="12"/>
                      <a:pt x="5" y="12"/>
                    </a:cubicBezTo>
                    <a:cubicBezTo>
                      <a:pt x="5" y="12"/>
                      <a:pt x="5" y="12"/>
                      <a:pt x="6" y="12"/>
                    </a:cubicBezTo>
                    <a:cubicBezTo>
                      <a:pt x="6" y="11"/>
                      <a:pt x="7" y="10"/>
                      <a:pt x="8" y="10"/>
                    </a:cubicBezTo>
                    <a:cubicBezTo>
                      <a:pt x="9" y="10"/>
                      <a:pt x="9" y="9"/>
                      <a:pt x="10" y="9"/>
                    </a:cubicBezTo>
                    <a:cubicBezTo>
                      <a:pt x="10" y="9"/>
                      <a:pt x="10" y="9"/>
                      <a:pt x="11"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7" name="Freeform 220"/>
              <p:cNvSpPr/>
              <p:nvPr/>
            </p:nvSpPr>
            <p:spPr bwMode="auto">
              <a:xfrm>
                <a:off x="4138613" y="3524251"/>
                <a:ext cx="109538" cy="49213"/>
              </a:xfrm>
              <a:custGeom>
                <a:avLst/>
                <a:gdLst>
                  <a:gd name="T0" fmla="*/ 9 w 9"/>
                  <a:gd name="T1" fmla="*/ 1 h 4"/>
                  <a:gd name="T2" fmla="*/ 4 w 9"/>
                  <a:gd name="T3" fmla="*/ 4 h 4"/>
                  <a:gd name="T4" fmla="*/ 0 w 9"/>
                  <a:gd name="T5" fmla="*/ 4 h 4"/>
                  <a:gd name="T6" fmla="*/ 3 w 9"/>
                  <a:gd name="T7" fmla="*/ 2 h 4"/>
                  <a:gd name="T8" fmla="*/ 3 w 9"/>
                  <a:gd name="T9" fmla="*/ 1 h 4"/>
                  <a:gd name="T10" fmla="*/ 2 w 9"/>
                  <a:gd name="T11" fmla="*/ 1 h 4"/>
                  <a:gd name="T12" fmla="*/ 2 w 9"/>
                  <a:gd name="T13" fmla="*/ 1 h 4"/>
                  <a:gd name="T14" fmla="*/ 4 w 9"/>
                  <a:gd name="T15" fmla="*/ 1 h 4"/>
                  <a:gd name="T16" fmla="*/ 5 w 9"/>
                  <a:gd name="T17" fmla="*/ 0 h 4"/>
                  <a:gd name="T18" fmla="*/ 6 w 9"/>
                  <a:gd name="T19" fmla="*/ 0 h 4"/>
                  <a:gd name="T20" fmla="*/ 8 w 9"/>
                  <a:gd name="T21" fmla="*/ 1 h 4"/>
                  <a:gd name="T22" fmla="*/ 9 w 9"/>
                  <a:gd name="T2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4">
                    <a:moveTo>
                      <a:pt x="9" y="1"/>
                    </a:moveTo>
                    <a:cubicBezTo>
                      <a:pt x="8" y="2"/>
                      <a:pt x="5" y="3"/>
                      <a:pt x="4" y="4"/>
                    </a:cubicBezTo>
                    <a:cubicBezTo>
                      <a:pt x="2" y="4"/>
                      <a:pt x="1" y="4"/>
                      <a:pt x="0" y="4"/>
                    </a:cubicBezTo>
                    <a:cubicBezTo>
                      <a:pt x="1" y="4"/>
                      <a:pt x="2" y="3"/>
                      <a:pt x="3" y="2"/>
                    </a:cubicBezTo>
                    <a:cubicBezTo>
                      <a:pt x="3" y="2"/>
                      <a:pt x="3" y="1"/>
                      <a:pt x="3" y="1"/>
                    </a:cubicBezTo>
                    <a:cubicBezTo>
                      <a:pt x="3" y="1"/>
                      <a:pt x="3" y="1"/>
                      <a:pt x="2" y="1"/>
                    </a:cubicBezTo>
                    <a:cubicBezTo>
                      <a:pt x="2" y="1"/>
                      <a:pt x="2" y="1"/>
                      <a:pt x="2" y="1"/>
                    </a:cubicBezTo>
                    <a:cubicBezTo>
                      <a:pt x="3" y="1"/>
                      <a:pt x="3" y="1"/>
                      <a:pt x="4" y="1"/>
                    </a:cubicBezTo>
                    <a:cubicBezTo>
                      <a:pt x="4" y="1"/>
                      <a:pt x="5" y="1"/>
                      <a:pt x="5" y="0"/>
                    </a:cubicBezTo>
                    <a:cubicBezTo>
                      <a:pt x="6" y="0"/>
                      <a:pt x="6" y="0"/>
                      <a:pt x="6" y="0"/>
                    </a:cubicBezTo>
                    <a:cubicBezTo>
                      <a:pt x="7" y="1"/>
                      <a:pt x="7" y="1"/>
                      <a:pt x="8" y="1"/>
                    </a:cubicBezTo>
                    <a:cubicBezTo>
                      <a:pt x="8" y="1"/>
                      <a:pt x="9" y="1"/>
                      <a:pt x="9"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8" name="Freeform 221"/>
              <p:cNvSpPr/>
              <p:nvPr/>
            </p:nvSpPr>
            <p:spPr bwMode="auto">
              <a:xfrm>
                <a:off x="4162425" y="3608388"/>
                <a:ext cx="180975" cy="107950"/>
              </a:xfrm>
              <a:custGeom>
                <a:avLst/>
                <a:gdLst>
                  <a:gd name="T0" fmla="*/ 13 w 15"/>
                  <a:gd name="T1" fmla="*/ 9 h 9"/>
                  <a:gd name="T2" fmla="*/ 15 w 15"/>
                  <a:gd name="T3" fmla="*/ 7 h 9"/>
                  <a:gd name="T4" fmla="*/ 14 w 15"/>
                  <a:gd name="T5" fmla="*/ 5 h 9"/>
                  <a:gd name="T6" fmla="*/ 8 w 15"/>
                  <a:gd name="T7" fmla="*/ 1 h 9"/>
                  <a:gd name="T8" fmla="*/ 4 w 15"/>
                  <a:gd name="T9" fmla="*/ 0 h 9"/>
                  <a:gd name="T10" fmla="*/ 1 w 15"/>
                  <a:gd name="T11" fmla="*/ 1 h 9"/>
                  <a:gd name="T12" fmla="*/ 0 w 15"/>
                  <a:gd name="T13" fmla="*/ 2 h 9"/>
                  <a:gd name="T14" fmla="*/ 8 w 15"/>
                  <a:gd name="T15" fmla="*/ 3 h 9"/>
                  <a:gd name="T16" fmla="*/ 11 w 15"/>
                  <a:gd name="T17" fmla="*/ 5 h 9"/>
                  <a:gd name="T18" fmla="*/ 13 w 15"/>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9">
                    <a:moveTo>
                      <a:pt x="13" y="9"/>
                    </a:moveTo>
                    <a:cubicBezTo>
                      <a:pt x="14" y="8"/>
                      <a:pt x="15" y="8"/>
                      <a:pt x="15" y="7"/>
                    </a:cubicBezTo>
                    <a:cubicBezTo>
                      <a:pt x="15" y="7"/>
                      <a:pt x="14" y="5"/>
                      <a:pt x="14" y="5"/>
                    </a:cubicBezTo>
                    <a:cubicBezTo>
                      <a:pt x="12" y="3"/>
                      <a:pt x="10" y="1"/>
                      <a:pt x="8" y="1"/>
                    </a:cubicBezTo>
                    <a:cubicBezTo>
                      <a:pt x="7" y="0"/>
                      <a:pt x="6" y="0"/>
                      <a:pt x="4" y="0"/>
                    </a:cubicBezTo>
                    <a:cubicBezTo>
                      <a:pt x="3" y="1"/>
                      <a:pt x="2" y="1"/>
                      <a:pt x="1" y="1"/>
                    </a:cubicBezTo>
                    <a:cubicBezTo>
                      <a:pt x="1" y="1"/>
                      <a:pt x="0" y="2"/>
                      <a:pt x="0" y="2"/>
                    </a:cubicBezTo>
                    <a:cubicBezTo>
                      <a:pt x="3" y="2"/>
                      <a:pt x="5" y="2"/>
                      <a:pt x="8" y="3"/>
                    </a:cubicBezTo>
                    <a:cubicBezTo>
                      <a:pt x="9" y="3"/>
                      <a:pt x="10" y="4"/>
                      <a:pt x="11" y="5"/>
                    </a:cubicBezTo>
                    <a:cubicBezTo>
                      <a:pt x="12" y="6"/>
                      <a:pt x="13" y="9"/>
                      <a:pt x="13" y="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09" name="Freeform 222"/>
              <p:cNvSpPr/>
              <p:nvPr/>
            </p:nvSpPr>
            <p:spPr bwMode="auto">
              <a:xfrm>
                <a:off x="4162425" y="3644901"/>
                <a:ext cx="144463" cy="84138"/>
              </a:xfrm>
              <a:custGeom>
                <a:avLst/>
                <a:gdLst>
                  <a:gd name="T0" fmla="*/ 12 w 12"/>
                  <a:gd name="T1" fmla="*/ 6 h 7"/>
                  <a:gd name="T2" fmla="*/ 5 w 12"/>
                  <a:gd name="T3" fmla="*/ 6 h 7"/>
                  <a:gd name="T4" fmla="*/ 2 w 12"/>
                  <a:gd name="T5" fmla="*/ 3 h 7"/>
                  <a:gd name="T6" fmla="*/ 1 w 12"/>
                  <a:gd name="T7" fmla="*/ 2 h 7"/>
                  <a:gd name="T8" fmla="*/ 0 w 12"/>
                  <a:gd name="T9" fmla="*/ 1 h 7"/>
                  <a:gd name="T10" fmla="*/ 0 w 12"/>
                  <a:gd name="T11" fmla="*/ 0 h 7"/>
                  <a:gd name="T12" fmla="*/ 0 w 12"/>
                  <a:gd name="T13" fmla="*/ 0 h 7"/>
                  <a:gd name="T14" fmla="*/ 1 w 12"/>
                  <a:gd name="T15" fmla="*/ 1 h 7"/>
                  <a:gd name="T16" fmla="*/ 2 w 12"/>
                  <a:gd name="T17" fmla="*/ 2 h 7"/>
                  <a:gd name="T18" fmla="*/ 10 w 12"/>
                  <a:gd name="T19" fmla="*/ 6 h 7"/>
                  <a:gd name="T20" fmla="*/ 12 w 12"/>
                  <a:gd name="T2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7">
                    <a:moveTo>
                      <a:pt x="12" y="6"/>
                    </a:moveTo>
                    <a:cubicBezTo>
                      <a:pt x="11" y="7"/>
                      <a:pt x="7" y="6"/>
                      <a:pt x="5" y="6"/>
                    </a:cubicBezTo>
                    <a:cubicBezTo>
                      <a:pt x="4" y="5"/>
                      <a:pt x="3" y="4"/>
                      <a:pt x="2" y="3"/>
                    </a:cubicBezTo>
                    <a:cubicBezTo>
                      <a:pt x="1" y="3"/>
                      <a:pt x="1" y="2"/>
                      <a:pt x="1" y="2"/>
                    </a:cubicBezTo>
                    <a:cubicBezTo>
                      <a:pt x="0" y="2"/>
                      <a:pt x="0" y="1"/>
                      <a:pt x="0" y="1"/>
                    </a:cubicBezTo>
                    <a:cubicBezTo>
                      <a:pt x="0" y="1"/>
                      <a:pt x="0" y="1"/>
                      <a:pt x="0" y="0"/>
                    </a:cubicBezTo>
                    <a:cubicBezTo>
                      <a:pt x="0" y="0"/>
                      <a:pt x="0" y="0"/>
                      <a:pt x="0" y="0"/>
                    </a:cubicBezTo>
                    <a:cubicBezTo>
                      <a:pt x="0" y="1"/>
                      <a:pt x="1" y="1"/>
                      <a:pt x="1" y="1"/>
                    </a:cubicBezTo>
                    <a:cubicBezTo>
                      <a:pt x="1" y="1"/>
                      <a:pt x="1" y="2"/>
                      <a:pt x="2" y="2"/>
                    </a:cubicBezTo>
                    <a:cubicBezTo>
                      <a:pt x="5" y="6"/>
                      <a:pt x="7" y="6"/>
                      <a:pt x="10" y="6"/>
                    </a:cubicBezTo>
                    <a:lnTo>
                      <a:pt x="12" y="6"/>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0" name="Freeform 223"/>
              <p:cNvSpPr/>
              <p:nvPr/>
            </p:nvSpPr>
            <p:spPr bwMode="auto">
              <a:xfrm>
                <a:off x="4235450" y="3657601"/>
                <a:ext cx="36513" cy="23813"/>
              </a:xfrm>
              <a:custGeom>
                <a:avLst/>
                <a:gdLst>
                  <a:gd name="T0" fmla="*/ 3 w 3"/>
                  <a:gd name="T1" fmla="*/ 1 h 2"/>
                  <a:gd name="T2" fmla="*/ 1 w 3"/>
                  <a:gd name="T3" fmla="*/ 0 h 2"/>
                  <a:gd name="T4" fmla="*/ 1 w 3"/>
                  <a:gd name="T5" fmla="*/ 0 h 2"/>
                  <a:gd name="T6" fmla="*/ 1 w 3"/>
                  <a:gd name="T7" fmla="*/ 2 h 2"/>
                  <a:gd name="T8" fmla="*/ 3 w 3"/>
                  <a:gd name="T9" fmla="*/ 2 h 2"/>
                  <a:gd name="T10" fmla="*/ 3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3" y="1"/>
                    </a:moveTo>
                    <a:cubicBezTo>
                      <a:pt x="3" y="0"/>
                      <a:pt x="2" y="0"/>
                      <a:pt x="1" y="0"/>
                    </a:cubicBezTo>
                    <a:cubicBezTo>
                      <a:pt x="1" y="0"/>
                      <a:pt x="1" y="0"/>
                      <a:pt x="1" y="0"/>
                    </a:cubicBezTo>
                    <a:cubicBezTo>
                      <a:pt x="0" y="1"/>
                      <a:pt x="1" y="2"/>
                      <a:pt x="1" y="2"/>
                    </a:cubicBezTo>
                    <a:cubicBezTo>
                      <a:pt x="2" y="2"/>
                      <a:pt x="2" y="2"/>
                      <a:pt x="3" y="2"/>
                    </a:cubicBezTo>
                    <a:cubicBezTo>
                      <a:pt x="3" y="2"/>
                      <a:pt x="3" y="1"/>
                      <a:pt x="3" y="1"/>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1" name="Freeform 224"/>
              <p:cNvSpPr/>
              <p:nvPr/>
            </p:nvSpPr>
            <p:spPr bwMode="auto">
              <a:xfrm>
                <a:off x="4367213" y="3573463"/>
                <a:ext cx="96838" cy="142875"/>
              </a:xfrm>
              <a:custGeom>
                <a:avLst/>
                <a:gdLst>
                  <a:gd name="T0" fmla="*/ 8 w 8"/>
                  <a:gd name="T1" fmla="*/ 10 h 12"/>
                  <a:gd name="T2" fmla="*/ 7 w 8"/>
                  <a:gd name="T3" fmla="*/ 10 h 12"/>
                  <a:gd name="T4" fmla="*/ 5 w 8"/>
                  <a:gd name="T5" fmla="*/ 9 h 12"/>
                  <a:gd name="T6" fmla="*/ 5 w 8"/>
                  <a:gd name="T7" fmla="*/ 9 h 12"/>
                  <a:gd name="T8" fmla="*/ 4 w 8"/>
                  <a:gd name="T9" fmla="*/ 12 h 12"/>
                  <a:gd name="T10" fmla="*/ 1 w 8"/>
                  <a:gd name="T11" fmla="*/ 7 h 12"/>
                  <a:gd name="T12" fmla="*/ 0 w 8"/>
                  <a:gd name="T13" fmla="*/ 4 h 12"/>
                  <a:gd name="T14" fmla="*/ 0 w 8"/>
                  <a:gd name="T15" fmla="*/ 4 h 12"/>
                  <a:gd name="T16" fmla="*/ 0 w 8"/>
                  <a:gd name="T17" fmla="*/ 2 h 12"/>
                  <a:gd name="T18" fmla="*/ 0 w 8"/>
                  <a:gd name="T19" fmla="*/ 0 h 12"/>
                  <a:gd name="T20" fmla="*/ 2 w 8"/>
                  <a:gd name="T21" fmla="*/ 0 h 12"/>
                  <a:gd name="T22" fmla="*/ 2 w 8"/>
                  <a:gd name="T23" fmla="*/ 2 h 12"/>
                  <a:gd name="T24" fmla="*/ 4 w 8"/>
                  <a:gd name="T25" fmla="*/ 5 h 12"/>
                  <a:gd name="T26" fmla="*/ 6 w 8"/>
                  <a:gd name="T27" fmla="*/ 8 h 12"/>
                  <a:gd name="T28" fmla="*/ 8 w 8"/>
                  <a:gd name="T2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2">
                    <a:moveTo>
                      <a:pt x="8" y="10"/>
                    </a:moveTo>
                    <a:cubicBezTo>
                      <a:pt x="8" y="10"/>
                      <a:pt x="7" y="10"/>
                      <a:pt x="7" y="10"/>
                    </a:cubicBezTo>
                    <a:cubicBezTo>
                      <a:pt x="6" y="10"/>
                      <a:pt x="6" y="9"/>
                      <a:pt x="5" y="9"/>
                    </a:cubicBezTo>
                    <a:cubicBezTo>
                      <a:pt x="5" y="9"/>
                      <a:pt x="5" y="9"/>
                      <a:pt x="5" y="9"/>
                    </a:cubicBezTo>
                    <a:cubicBezTo>
                      <a:pt x="5" y="10"/>
                      <a:pt x="4" y="11"/>
                      <a:pt x="4" y="12"/>
                    </a:cubicBezTo>
                    <a:cubicBezTo>
                      <a:pt x="3" y="10"/>
                      <a:pt x="2" y="9"/>
                      <a:pt x="1" y="7"/>
                    </a:cubicBezTo>
                    <a:cubicBezTo>
                      <a:pt x="1" y="6"/>
                      <a:pt x="0" y="5"/>
                      <a:pt x="0" y="4"/>
                    </a:cubicBezTo>
                    <a:cubicBezTo>
                      <a:pt x="0" y="4"/>
                      <a:pt x="0" y="4"/>
                      <a:pt x="0" y="4"/>
                    </a:cubicBezTo>
                    <a:cubicBezTo>
                      <a:pt x="0" y="3"/>
                      <a:pt x="0" y="3"/>
                      <a:pt x="0" y="2"/>
                    </a:cubicBezTo>
                    <a:cubicBezTo>
                      <a:pt x="0" y="1"/>
                      <a:pt x="1" y="0"/>
                      <a:pt x="0" y="0"/>
                    </a:cubicBezTo>
                    <a:cubicBezTo>
                      <a:pt x="1" y="0"/>
                      <a:pt x="1" y="0"/>
                      <a:pt x="2" y="0"/>
                    </a:cubicBezTo>
                    <a:cubicBezTo>
                      <a:pt x="2" y="1"/>
                      <a:pt x="2" y="1"/>
                      <a:pt x="2" y="2"/>
                    </a:cubicBezTo>
                    <a:cubicBezTo>
                      <a:pt x="3" y="3"/>
                      <a:pt x="3" y="4"/>
                      <a:pt x="4" y="5"/>
                    </a:cubicBezTo>
                    <a:cubicBezTo>
                      <a:pt x="5" y="6"/>
                      <a:pt x="5" y="7"/>
                      <a:pt x="6" y="8"/>
                    </a:cubicBezTo>
                    <a:cubicBezTo>
                      <a:pt x="7" y="9"/>
                      <a:pt x="8" y="9"/>
                      <a:pt x="8"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2" name="Freeform 225"/>
              <p:cNvSpPr/>
              <p:nvPr/>
            </p:nvSpPr>
            <p:spPr bwMode="auto">
              <a:xfrm>
                <a:off x="4367213" y="3452813"/>
                <a:ext cx="109538" cy="120650"/>
              </a:xfrm>
              <a:custGeom>
                <a:avLst/>
                <a:gdLst>
                  <a:gd name="T0" fmla="*/ 6 w 9"/>
                  <a:gd name="T1" fmla="*/ 9 h 10"/>
                  <a:gd name="T2" fmla="*/ 1 w 9"/>
                  <a:gd name="T3" fmla="*/ 9 h 10"/>
                  <a:gd name="T4" fmla="*/ 1 w 9"/>
                  <a:gd name="T5" fmla="*/ 7 h 10"/>
                  <a:gd name="T6" fmla="*/ 0 w 9"/>
                  <a:gd name="T7" fmla="*/ 6 h 10"/>
                  <a:gd name="T8" fmla="*/ 0 w 9"/>
                  <a:gd name="T9" fmla="*/ 5 h 10"/>
                  <a:gd name="T10" fmla="*/ 2 w 9"/>
                  <a:gd name="T11" fmla="*/ 1 h 10"/>
                  <a:gd name="T12" fmla="*/ 1 w 9"/>
                  <a:gd name="T13" fmla="*/ 1 h 10"/>
                  <a:gd name="T14" fmla="*/ 2 w 9"/>
                  <a:gd name="T15" fmla="*/ 1 h 10"/>
                  <a:gd name="T16" fmla="*/ 3 w 9"/>
                  <a:gd name="T17" fmla="*/ 1 h 10"/>
                  <a:gd name="T18" fmla="*/ 5 w 9"/>
                  <a:gd name="T19" fmla="*/ 1 h 10"/>
                  <a:gd name="T20" fmla="*/ 8 w 9"/>
                  <a:gd name="T21" fmla="*/ 1 h 10"/>
                  <a:gd name="T22" fmla="*/ 9 w 9"/>
                  <a:gd name="T23" fmla="*/ 0 h 10"/>
                  <a:gd name="T24" fmla="*/ 9 w 9"/>
                  <a:gd name="T25" fmla="*/ 2 h 10"/>
                  <a:gd name="T26" fmla="*/ 7 w 9"/>
                  <a:gd name="T27" fmla="*/ 3 h 10"/>
                  <a:gd name="T28" fmla="*/ 7 w 9"/>
                  <a:gd name="T29" fmla="*/ 4 h 10"/>
                  <a:gd name="T30" fmla="*/ 8 w 9"/>
                  <a:gd name="T31" fmla="*/ 4 h 10"/>
                  <a:gd name="T32" fmla="*/ 8 w 9"/>
                  <a:gd name="T33" fmla="*/ 5 h 10"/>
                  <a:gd name="T34" fmla="*/ 8 w 9"/>
                  <a:gd name="T35" fmla="*/ 5 h 10"/>
                  <a:gd name="T36" fmla="*/ 6 w 9"/>
                  <a:gd name="T3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10">
                    <a:moveTo>
                      <a:pt x="6" y="9"/>
                    </a:moveTo>
                    <a:cubicBezTo>
                      <a:pt x="5" y="10"/>
                      <a:pt x="2" y="10"/>
                      <a:pt x="1" y="9"/>
                    </a:cubicBezTo>
                    <a:cubicBezTo>
                      <a:pt x="1" y="9"/>
                      <a:pt x="1" y="8"/>
                      <a:pt x="1" y="7"/>
                    </a:cubicBezTo>
                    <a:cubicBezTo>
                      <a:pt x="1" y="7"/>
                      <a:pt x="1" y="6"/>
                      <a:pt x="0" y="6"/>
                    </a:cubicBezTo>
                    <a:cubicBezTo>
                      <a:pt x="0" y="5"/>
                      <a:pt x="0" y="5"/>
                      <a:pt x="0" y="5"/>
                    </a:cubicBezTo>
                    <a:cubicBezTo>
                      <a:pt x="1" y="4"/>
                      <a:pt x="2" y="3"/>
                      <a:pt x="2" y="1"/>
                    </a:cubicBezTo>
                    <a:cubicBezTo>
                      <a:pt x="1" y="1"/>
                      <a:pt x="1" y="1"/>
                      <a:pt x="1" y="1"/>
                    </a:cubicBezTo>
                    <a:cubicBezTo>
                      <a:pt x="2" y="1"/>
                      <a:pt x="2" y="1"/>
                      <a:pt x="2" y="1"/>
                    </a:cubicBezTo>
                    <a:cubicBezTo>
                      <a:pt x="2" y="1"/>
                      <a:pt x="3" y="1"/>
                      <a:pt x="3" y="1"/>
                    </a:cubicBezTo>
                    <a:cubicBezTo>
                      <a:pt x="4" y="1"/>
                      <a:pt x="4" y="1"/>
                      <a:pt x="5" y="1"/>
                    </a:cubicBezTo>
                    <a:cubicBezTo>
                      <a:pt x="6" y="1"/>
                      <a:pt x="7" y="1"/>
                      <a:pt x="8" y="1"/>
                    </a:cubicBezTo>
                    <a:cubicBezTo>
                      <a:pt x="8" y="1"/>
                      <a:pt x="9" y="0"/>
                      <a:pt x="9" y="0"/>
                    </a:cubicBezTo>
                    <a:cubicBezTo>
                      <a:pt x="9" y="1"/>
                      <a:pt x="9" y="1"/>
                      <a:pt x="9" y="2"/>
                    </a:cubicBezTo>
                    <a:cubicBezTo>
                      <a:pt x="8" y="3"/>
                      <a:pt x="8" y="3"/>
                      <a:pt x="7" y="3"/>
                    </a:cubicBezTo>
                    <a:cubicBezTo>
                      <a:pt x="7" y="3"/>
                      <a:pt x="7" y="4"/>
                      <a:pt x="7" y="4"/>
                    </a:cubicBezTo>
                    <a:cubicBezTo>
                      <a:pt x="8" y="4"/>
                      <a:pt x="8" y="4"/>
                      <a:pt x="8" y="4"/>
                    </a:cubicBezTo>
                    <a:cubicBezTo>
                      <a:pt x="8" y="5"/>
                      <a:pt x="8" y="5"/>
                      <a:pt x="8" y="5"/>
                    </a:cubicBezTo>
                    <a:cubicBezTo>
                      <a:pt x="7" y="5"/>
                      <a:pt x="8" y="5"/>
                      <a:pt x="8" y="5"/>
                    </a:cubicBezTo>
                    <a:cubicBezTo>
                      <a:pt x="9" y="7"/>
                      <a:pt x="7" y="9"/>
                      <a:pt x="6"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3" name="Freeform 226"/>
              <p:cNvSpPr>
                <a:spLocks noEditPoints="1"/>
              </p:cNvSpPr>
              <p:nvPr/>
            </p:nvSpPr>
            <p:spPr bwMode="auto">
              <a:xfrm>
                <a:off x="4379913" y="2214563"/>
                <a:ext cx="396875" cy="528638"/>
              </a:xfrm>
              <a:custGeom>
                <a:avLst/>
                <a:gdLst>
                  <a:gd name="T0" fmla="*/ 8 w 33"/>
                  <a:gd name="T1" fmla="*/ 12 h 44"/>
                  <a:gd name="T2" fmla="*/ 16 w 33"/>
                  <a:gd name="T3" fmla="*/ 3 h 44"/>
                  <a:gd name="T4" fmla="*/ 8 w 33"/>
                  <a:gd name="T5" fmla="*/ 13 h 44"/>
                  <a:gd name="T6" fmla="*/ 19 w 33"/>
                  <a:gd name="T7" fmla="*/ 3 h 44"/>
                  <a:gd name="T8" fmla="*/ 22 w 33"/>
                  <a:gd name="T9" fmla="*/ 3 h 44"/>
                  <a:gd name="T10" fmla="*/ 13 w 33"/>
                  <a:gd name="T11" fmla="*/ 7 h 44"/>
                  <a:gd name="T12" fmla="*/ 14 w 33"/>
                  <a:gd name="T13" fmla="*/ 8 h 44"/>
                  <a:gd name="T14" fmla="*/ 29 w 33"/>
                  <a:gd name="T15" fmla="*/ 8 h 44"/>
                  <a:gd name="T16" fmla="*/ 29 w 33"/>
                  <a:gd name="T17" fmla="*/ 9 h 44"/>
                  <a:gd name="T18" fmla="*/ 8 w 33"/>
                  <a:gd name="T19" fmla="*/ 14 h 44"/>
                  <a:gd name="T20" fmla="*/ 15 w 33"/>
                  <a:gd name="T21" fmla="*/ 11 h 44"/>
                  <a:gd name="T22" fmla="*/ 29 w 33"/>
                  <a:gd name="T23" fmla="*/ 14 h 44"/>
                  <a:gd name="T24" fmla="*/ 30 w 33"/>
                  <a:gd name="T25" fmla="*/ 17 h 44"/>
                  <a:gd name="T26" fmla="*/ 24 w 33"/>
                  <a:gd name="T27" fmla="*/ 11 h 44"/>
                  <a:gd name="T28" fmla="*/ 9 w 33"/>
                  <a:gd name="T29" fmla="*/ 15 h 44"/>
                  <a:gd name="T30" fmla="*/ 18 w 33"/>
                  <a:gd name="T31" fmla="*/ 14 h 44"/>
                  <a:gd name="T32" fmla="*/ 26 w 33"/>
                  <a:gd name="T33" fmla="*/ 19 h 44"/>
                  <a:gd name="T34" fmla="*/ 22 w 33"/>
                  <a:gd name="T35" fmla="*/ 16 h 44"/>
                  <a:gd name="T36" fmla="*/ 17 w 33"/>
                  <a:gd name="T37" fmla="*/ 21 h 44"/>
                  <a:gd name="T38" fmla="*/ 16 w 33"/>
                  <a:gd name="T39" fmla="*/ 21 h 44"/>
                  <a:gd name="T40" fmla="*/ 11 w 33"/>
                  <a:gd name="T41" fmla="*/ 21 h 44"/>
                  <a:gd name="T42" fmla="*/ 20 w 33"/>
                  <a:gd name="T43" fmla="*/ 26 h 44"/>
                  <a:gd name="T44" fmla="*/ 18 w 33"/>
                  <a:gd name="T45" fmla="*/ 27 h 44"/>
                  <a:gd name="T46" fmla="*/ 8 w 33"/>
                  <a:gd name="T47" fmla="*/ 16 h 44"/>
                  <a:gd name="T48" fmla="*/ 11 w 33"/>
                  <a:gd name="T49" fmla="*/ 24 h 44"/>
                  <a:gd name="T50" fmla="*/ 12 w 33"/>
                  <a:gd name="T51" fmla="*/ 28 h 44"/>
                  <a:gd name="T52" fmla="*/ 7 w 33"/>
                  <a:gd name="T53" fmla="*/ 18 h 44"/>
                  <a:gd name="T54" fmla="*/ 9 w 33"/>
                  <a:gd name="T55" fmla="*/ 28 h 44"/>
                  <a:gd name="T56" fmla="*/ 17 w 33"/>
                  <a:gd name="T57" fmla="*/ 37 h 44"/>
                  <a:gd name="T58" fmla="*/ 10 w 33"/>
                  <a:gd name="T59" fmla="*/ 31 h 44"/>
                  <a:gd name="T60" fmla="*/ 7 w 33"/>
                  <a:gd name="T61" fmla="*/ 19 h 44"/>
                  <a:gd name="T62" fmla="*/ 7 w 33"/>
                  <a:gd name="T63" fmla="*/ 34 h 44"/>
                  <a:gd name="T64" fmla="*/ 12 w 33"/>
                  <a:gd name="T65" fmla="*/ 43 h 44"/>
                  <a:gd name="T66" fmla="*/ 8 w 33"/>
                  <a:gd name="T67" fmla="*/ 36 h 44"/>
                  <a:gd name="T68" fmla="*/ 5 w 33"/>
                  <a:gd name="T69" fmla="*/ 22 h 44"/>
                  <a:gd name="T70" fmla="*/ 4 w 33"/>
                  <a:gd name="T71" fmla="*/ 31 h 44"/>
                  <a:gd name="T72" fmla="*/ 3 w 33"/>
                  <a:gd name="T73" fmla="*/ 29 h 44"/>
                  <a:gd name="T74" fmla="*/ 1 w 33"/>
                  <a:gd name="T75" fmla="*/ 26 h 44"/>
                  <a:gd name="T76" fmla="*/ 0 w 33"/>
                  <a:gd name="T77" fmla="*/ 26 h 44"/>
                  <a:gd name="T78" fmla="*/ 29 w 33"/>
                  <a:gd name="T79" fmla="*/ 5 h 44"/>
                  <a:gd name="T80" fmla="*/ 13 w 33"/>
                  <a:gd name="T81" fmla="*/ 28 h 44"/>
                  <a:gd name="T82" fmla="*/ 16 w 33"/>
                  <a:gd name="T83" fmla="*/ 0 h 44"/>
                  <a:gd name="T84" fmla="*/ 4 w 33"/>
                  <a:gd name="T85" fmla="*/ 35 h 44"/>
                  <a:gd name="T86" fmla="*/ 28 w 33"/>
                  <a:gd name="T87" fmla="*/ 19 h 44"/>
                  <a:gd name="T88" fmla="*/ 17 w 33"/>
                  <a:gd name="T89" fmla="*/ 39 h 44"/>
                  <a:gd name="T90" fmla="*/ 18 w 33"/>
                  <a:gd name="T91" fmla="*/ 25 h 44"/>
                  <a:gd name="T92" fmla="*/ 9 w 33"/>
                  <a:gd name="T93" fmla="*/ 44 h 44"/>
                  <a:gd name="T94" fmla="*/ 18 w 33"/>
                  <a:gd name="T95" fmla="*/ 35 h 44"/>
                  <a:gd name="T96" fmla="*/ 21 w 33"/>
                  <a:gd name="T97" fmla="*/ 31 h 44"/>
                  <a:gd name="T98" fmla="*/ 9 w 33"/>
                  <a:gd name="T99" fmla="*/ 40 h 44"/>
                  <a:gd name="T100" fmla="*/ 25 w 33"/>
                  <a:gd name="T101" fmla="*/ 21 h 44"/>
                  <a:gd name="T102" fmla="*/ 23 w 33"/>
                  <a:gd name="T103" fmla="*/ 29 h 44"/>
                  <a:gd name="T104" fmla="*/ 13 w 33"/>
                  <a:gd name="T105" fmla="*/ 43 h 44"/>
                  <a:gd name="T106" fmla="*/ 31 w 33"/>
                  <a:gd name="T107" fmla="*/ 4 h 44"/>
                  <a:gd name="T108" fmla="*/ 33 w 33"/>
                  <a:gd name="T10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 h="44">
                    <a:moveTo>
                      <a:pt x="4" y="18"/>
                    </a:moveTo>
                    <a:cubicBezTo>
                      <a:pt x="5" y="17"/>
                      <a:pt x="5" y="17"/>
                      <a:pt x="6" y="16"/>
                    </a:cubicBezTo>
                    <a:cubicBezTo>
                      <a:pt x="6" y="16"/>
                      <a:pt x="6" y="16"/>
                      <a:pt x="6" y="16"/>
                    </a:cubicBezTo>
                    <a:cubicBezTo>
                      <a:pt x="8" y="13"/>
                      <a:pt x="8" y="13"/>
                      <a:pt x="8" y="13"/>
                    </a:cubicBezTo>
                    <a:cubicBezTo>
                      <a:pt x="8" y="13"/>
                      <a:pt x="8" y="12"/>
                      <a:pt x="8" y="12"/>
                    </a:cubicBezTo>
                    <a:cubicBezTo>
                      <a:pt x="9" y="9"/>
                      <a:pt x="11" y="7"/>
                      <a:pt x="12" y="5"/>
                    </a:cubicBezTo>
                    <a:cubicBezTo>
                      <a:pt x="13" y="5"/>
                      <a:pt x="13" y="4"/>
                      <a:pt x="14" y="4"/>
                    </a:cubicBezTo>
                    <a:cubicBezTo>
                      <a:pt x="14" y="4"/>
                      <a:pt x="14" y="3"/>
                      <a:pt x="14" y="3"/>
                    </a:cubicBezTo>
                    <a:cubicBezTo>
                      <a:pt x="15" y="3"/>
                      <a:pt x="15" y="2"/>
                      <a:pt x="15" y="2"/>
                    </a:cubicBezTo>
                    <a:cubicBezTo>
                      <a:pt x="16" y="2"/>
                      <a:pt x="16" y="3"/>
                      <a:pt x="16" y="3"/>
                    </a:cubicBezTo>
                    <a:cubicBezTo>
                      <a:pt x="16" y="4"/>
                      <a:pt x="15" y="4"/>
                      <a:pt x="15" y="4"/>
                    </a:cubicBezTo>
                    <a:cubicBezTo>
                      <a:pt x="14" y="4"/>
                      <a:pt x="14" y="4"/>
                      <a:pt x="14" y="4"/>
                    </a:cubicBezTo>
                    <a:cubicBezTo>
                      <a:pt x="12" y="6"/>
                      <a:pt x="11" y="7"/>
                      <a:pt x="10" y="9"/>
                    </a:cubicBezTo>
                    <a:cubicBezTo>
                      <a:pt x="9" y="10"/>
                      <a:pt x="9" y="11"/>
                      <a:pt x="8" y="12"/>
                    </a:cubicBezTo>
                    <a:cubicBezTo>
                      <a:pt x="8" y="13"/>
                      <a:pt x="8" y="13"/>
                      <a:pt x="8" y="13"/>
                    </a:cubicBezTo>
                    <a:cubicBezTo>
                      <a:pt x="8" y="13"/>
                      <a:pt x="8" y="13"/>
                      <a:pt x="9" y="13"/>
                    </a:cubicBezTo>
                    <a:cubicBezTo>
                      <a:pt x="9" y="13"/>
                      <a:pt x="9" y="12"/>
                      <a:pt x="9" y="12"/>
                    </a:cubicBezTo>
                    <a:cubicBezTo>
                      <a:pt x="9" y="11"/>
                      <a:pt x="10" y="10"/>
                      <a:pt x="11" y="9"/>
                    </a:cubicBezTo>
                    <a:cubicBezTo>
                      <a:pt x="12" y="8"/>
                      <a:pt x="13" y="7"/>
                      <a:pt x="14" y="6"/>
                    </a:cubicBezTo>
                    <a:cubicBezTo>
                      <a:pt x="16" y="4"/>
                      <a:pt x="17" y="3"/>
                      <a:pt x="19" y="3"/>
                    </a:cubicBezTo>
                    <a:cubicBezTo>
                      <a:pt x="20" y="3"/>
                      <a:pt x="20" y="2"/>
                      <a:pt x="20" y="2"/>
                    </a:cubicBezTo>
                    <a:cubicBezTo>
                      <a:pt x="20" y="2"/>
                      <a:pt x="21" y="2"/>
                      <a:pt x="21" y="2"/>
                    </a:cubicBezTo>
                    <a:cubicBezTo>
                      <a:pt x="21" y="1"/>
                      <a:pt x="22" y="1"/>
                      <a:pt x="22" y="0"/>
                    </a:cubicBezTo>
                    <a:cubicBezTo>
                      <a:pt x="22" y="0"/>
                      <a:pt x="23" y="0"/>
                      <a:pt x="23" y="1"/>
                    </a:cubicBezTo>
                    <a:cubicBezTo>
                      <a:pt x="23" y="2"/>
                      <a:pt x="23" y="2"/>
                      <a:pt x="22" y="3"/>
                    </a:cubicBezTo>
                    <a:cubicBezTo>
                      <a:pt x="22" y="3"/>
                      <a:pt x="22" y="3"/>
                      <a:pt x="22" y="3"/>
                    </a:cubicBezTo>
                    <a:cubicBezTo>
                      <a:pt x="21" y="3"/>
                      <a:pt x="21" y="3"/>
                      <a:pt x="21" y="3"/>
                    </a:cubicBezTo>
                    <a:cubicBezTo>
                      <a:pt x="21" y="2"/>
                      <a:pt x="20" y="2"/>
                      <a:pt x="20" y="2"/>
                    </a:cubicBezTo>
                    <a:cubicBezTo>
                      <a:pt x="19" y="3"/>
                      <a:pt x="17" y="4"/>
                      <a:pt x="16" y="4"/>
                    </a:cubicBezTo>
                    <a:cubicBezTo>
                      <a:pt x="15" y="5"/>
                      <a:pt x="14" y="6"/>
                      <a:pt x="13" y="7"/>
                    </a:cubicBezTo>
                    <a:cubicBezTo>
                      <a:pt x="12" y="8"/>
                      <a:pt x="11" y="9"/>
                      <a:pt x="10" y="11"/>
                    </a:cubicBezTo>
                    <a:cubicBezTo>
                      <a:pt x="10" y="11"/>
                      <a:pt x="10" y="11"/>
                      <a:pt x="10" y="11"/>
                    </a:cubicBezTo>
                    <a:cubicBezTo>
                      <a:pt x="10" y="11"/>
                      <a:pt x="10" y="11"/>
                      <a:pt x="10" y="11"/>
                    </a:cubicBezTo>
                    <a:cubicBezTo>
                      <a:pt x="10" y="11"/>
                      <a:pt x="11" y="10"/>
                      <a:pt x="11" y="10"/>
                    </a:cubicBezTo>
                    <a:cubicBezTo>
                      <a:pt x="12" y="9"/>
                      <a:pt x="13" y="8"/>
                      <a:pt x="14" y="8"/>
                    </a:cubicBezTo>
                    <a:cubicBezTo>
                      <a:pt x="15" y="7"/>
                      <a:pt x="16" y="7"/>
                      <a:pt x="17" y="7"/>
                    </a:cubicBezTo>
                    <a:cubicBezTo>
                      <a:pt x="18" y="7"/>
                      <a:pt x="19" y="7"/>
                      <a:pt x="20" y="7"/>
                    </a:cubicBezTo>
                    <a:cubicBezTo>
                      <a:pt x="21" y="7"/>
                      <a:pt x="23" y="6"/>
                      <a:pt x="24" y="7"/>
                    </a:cubicBezTo>
                    <a:cubicBezTo>
                      <a:pt x="25" y="7"/>
                      <a:pt x="26" y="7"/>
                      <a:pt x="27" y="7"/>
                    </a:cubicBezTo>
                    <a:cubicBezTo>
                      <a:pt x="28" y="8"/>
                      <a:pt x="28" y="8"/>
                      <a:pt x="29" y="8"/>
                    </a:cubicBezTo>
                    <a:cubicBezTo>
                      <a:pt x="29" y="8"/>
                      <a:pt x="29" y="8"/>
                      <a:pt x="29" y="7"/>
                    </a:cubicBezTo>
                    <a:cubicBezTo>
                      <a:pt x="30" y="7"/>
                      <a:pt x="30" y="6"/>
                      <a:pt x="31" y="6"/>
                    </a:cubicBezTo>
                    <a:cubicBezTo>
                      <a:pt x="32" y="6"/>
                      <a:pt x="32" y="7"/>
                      <a:pt x="32" y="7"/>
                    </a:cubicBezTo>
                    <a:cubicBezTo>
                      <a:pt x="33" y="8"/>
                      <a:pt x="33" y="9"/>
                      <a:pt x="32" y="10"/>
                    </a:cubicBezTo>
                    <a:cubicBezTo>
                      <a:pt x="31" y="11"/>
                      <a:pt x="30" y="10"/>
                      <a:pt x="29" y="9"/>
                    </a:cubicBezTo>
                    <a:cubicBezTo>
                      <a:pt x="29" y="9"/>
                      <a:pt x="29" y="9"/>
                      <a:pt x="28" y="8"/>
                    </a:cubicBezTo>
                    <a:cubicBezTo>
                      <a:pt x="26" y="7"/>
                      <a:pt x="23" y="7"/>
                      <a:pt x="21" y="7"/>
                    </a:cubicBezTo>
                    <a:cubicBezTo>
                      <a:pt x="19" y="7"/>
                      <a:pt x="18" y="7"/>
                      <a:pt x="16" y="7"/>
                    </a:cubicBezTo>
                    <a:cubicBezTo>
                      <a:pt x="14" y="8"/>
                      <a:pt x="12" y="9"/>
                      <a:pt x="11" y="11"/>
                    </a:cubicBezTo>
                    <a:cubicBezTo>
                      <a:pt x="10" y="12"/>
                      <a:pt x="9" y="13"/>
                      <a:pt x="8" y="14"/>
                    </a:cubicBezTo>
                    <a:cubicBezTo>
                      <a:pt x="8" y="14"/>
                      <a:pt x="8" y="14"/>
                      <a:pt x="8" y="14"/>
                    </a:cubicBezTo>
                    <a:cubicBezTo>
                      <a:pt x="8" y="14"/>
                      <a:pt x="8" y="15"/>
                      <a:pt x="8" y="15"/>
                    </a:cubicBezTo>
                    <a:cubicBezTo>
                      <a:pt x="9" y="14"/>
                      <a:pt x="9" y="14"/>
                      <a:pt x="9" y="13"/>
                    </a:cubicBezTo>
                    <a:cubicBezTo>
                      <a:pt x="10" y="13"/>
                      <a:pt x="10" y="13"/>
                      <a:pt x="11" y="13"/>
                    </a:cubicBezTo>
                    <a:cubicBezTo>
                      <a:pt x="12" y="12"/>
                      <a:pt x="13" y="11"/>
                      <a:pt x="15" y="11"/>
                    </a:cubicBezTo>
                    <a:cubicBezTo>
                      <a:pt x="15" y="11"/>
                      <a:pt x="16" y="11"/>
                      <a:pt x="16" y="11"/>
                    </a:cubicBezTo>
                    <a:cubicBezTo>
                      <a:pt x="17" y="11"/>
                      <a:pt x="18" y="11"/>
                      <a:pt x="19" y="11"/>
                    </a:cubicBezTo>
                    <a:cubicBezTo>
                      <a:pt x="21" y="11"/>
                      <a:pt x="22" y="11"/>
                      <a:pt x="23" y="11"/>
                    </a:cubicBezTo>
                    <a:cubicBezTo>
                      <a:pt x="24" y="11"/>
                      <a:pt x="25" y="11"/>
                      <a:pt x="25" y="12"/>
                    </a:cubicBezTo>
                    <a:cubicBezTo>
                      <a:pt x="27" y="12"/>
                      <a:pt x="28" y="13"/>
                      <a:pt x="29" y="14"/>
                    </a:cubicBezTo>
                    <a:cubicBezTo>
                      <a:pt x="30" y="14"/>
                      <a:pt x="30" y="14"/>
                      <a:pt x="30" y="14"/>
                    </a:cubicBezTo>
                    <a:cubicBezTo>
                      <a:pt x="30" y="13"/>
                      <a:pt x="31" y="13"/>
                      <a:pt x="31" y="13"/>
                    </a:cubicBezTo>
                    <a:cubicBezTo>
                      <a:pt x="32" y="13"/>
                      <a:pt x="32" y="14"/>
                      <a:pt x="32" y="15"/>
                    </a:cubicBezTo>
                    <a:cubicBezTo>
                      <a:pt x="32" y="15"/>
                      <a:pt x="32" y="16"/>
                      <a:pt x="31" y="17"/>
                    </a:cubicBezTo>
                    <a:cubicBezTo>
                      <a:pt x="31" y="17"/>
                      <a:pt x="30" y="17"/>
                      <a:pt x="30" y="17"/>
                    </a:cubicBezTo>
                    <a:cubicBezTo>
                      <a:pt x="29" y="16"/>
                      <a:pt x="29" y="16"/>
                      <a:pt x="29" y="15"/>
                    </a:cubicBezTo>
                    <a:cubicBezTo>
                      <a:pt x="29" y="14"/>
                      <a:pt x="29" y="14"/>
                      <a:pt x="29" y="14"/>
                    </a:cubicBezTo>
                    <a:cubicBezTo>
                      <a:pt x="29" y="14"/>
                      <a:pt x="28" y="14"/>
                      <a:pt x="28" y="13"/>
                    </a:cubicBezTo>
                    <a:cubicBezTo>
                      <a:pt x="28" y="13"/>
                      <a:pt x="28" y="13"/>
                      <a:pt x="28" y="13"/>
                    </a:cubicBezTo>
                    <a:cubicBezTo>
                      <a:pt x="26" y="13"/>
                      <a:pt x="25" y="12"/>
                      <a:pt x="24" y="11"/>
                    </a:cubicBezTo>
                    <a:cubicBezTo>
                      <a:pt x="23" y="11"/>
                      <a:pt x="22" y="11"/>
                      <a:pt x="22" y="11"/>
                    </a:cubicBezTo>
                    <a:cubicBezTo>
                      <a:pt x="20" y="11"/>
                      <a:pt x="18" y="11"/>
                      <a:pt x="16" y="11"/>
                    </a:cubicBezTo>
                    <a:cubicBezTo>
                      <a:pt x="15" y="11"/>
                      <a:pt x="14" y="12"/>
                      <a:pt x="13" y="12"/>
                    </a:cubicBezTo>
                    <a:cubicBezTo>
                      <a:pt x="12" y="13"/>
                      <a:pt x="11" y="13"/>
                      <a:pt x="10" y="13"/>
                    </a:cubicBezTo>
                    <a:cubicBezTo>
                      <a:pt x="9" y="14"/>
                      <a:pt x="9" y="14"/>
                      <a:pt x="9" y="15"/>
                    </a:cubicBezTo>
                    <a:cubicBezTo>
                      <a:pt x="9" y="15"/>
                      <a:pt x="9" y="15"/>
                      <a:pt x="9" y="15"/>
                    </a:cubicBezTo>
                    <a:cubicBezTo>
                      <a:pt x="9" y="15"/>
                      <a:pt x="10" y="15"/>
                      <a:pt x="10" y="15"/>
                    </a:cubicBezTo>
                    <a:cubicBezTo>
                      <a:pt x="11" y="14"/>
                      <a:pt x="12" y="14"/>
                      <a:pt x="14" y="14"/>
                    </a:cubicBezTo>
                    <a:cubicBezTo>
                      <a:pt x="15" y="14"/>
                      <a:pt x="16" y="14"/>
                      <a:pt x="17" y="14"/>
                    </a:cubicBezTo>
                    <a:cubicBezTo>
                      <a:pt x="17" y="14"/>
                      <a:pt x="18" y="14"/>
                      <a:pt x="18" y="14"/>
                    </a:cubicBezTo>
                    <a:cubicBezTo>
                      <a:pt x="19" y="15"/>
                      <a:pt x="19" y="15"/>
                      <a:pt x="20" y="15"/>
                    </a:cubicBezTo>
                    <a:cubicBezTo>
                      <a:pt x="21" y="16"/>
                      <a:pt x="22" y="16"/>
                      <a:pt x="23" y="17"/>
                    </a:cubicBezTo>
                    <a:cubicBezTo>
                      <a:pt x="23" y="17"/>
                      <a:pt x="24" y="17"/>
                      <a:pt x="24" y="17"/>
                    </a:cubicBezTo>
                    <a:cubicBezTo>
                      <a:pt x="25" y="17"/>
                      <a:pt x="25" y="17"/>
                      <a:pt x="26" y="17"/>
                    </a:cubicBezTo>
                    <a:cubicBezTo>
                      <a:pt x="26" y="18"/>
                      <a:pt x="27" y="19"/>
                      <a:pt x="26" y="19"/>
                    </a:cubicBezTo>
                    <a:cubicBezTo>
                      <a:pt x="26" y="20"/>
                      <a:pt x="25" y="21"/>
                      <a:pt x="24" y="20"/>
                    </a:cubicBezTo>
                    <a:cubicBezTo>
                      <a:pt x="23" y="20"/>
                      <a:pt x="23" y="20"/>
                      <a:pt x="23" y="19"/>
                    </a:cubicBezTo>
                    <a:cubicBezTo>
                      <a:pt x="23" y="19"/>
                      <a:pt x="23" y="18"/>
                      <a:pt x="23" y="18"/>
                    </a:cubicBezTo>
                    <a:cubicBezTo>
                      <a:pt x="23" y="18"/>
                      <a:pt x="23" y="17"/>
                      <a:pt x="23" y="17"/>
                    </a:cubicBezTo>
                    <a:cubicBezTo>
                      <a:pt x="22" y="17"/>
                      <a:pt x="22" y="17"/>
                      <a:pt x="22" y="16"/>
                    </a:cubicBezTo>
                    <a:cubicBezTo>
                      <a:pt x="21" y="16"/>
                      <a:pt x="20" y="15"/>
                      <a:pt x="19" y="15"/>
                    </a:cubicBezTo>
                    <a:cubicBezTo>
                      <a:pt x="18" y="15"/>
                      <a:pt x="17" y="15"/>
                      <a:pt x="15" y="15"/>
                    </a:cubicBezTo>
                    <a:cubicBezTo>
                      <a:pt x="14" y="15"/>
                      <a:pt x="13" y="15"/>
                      <a:pt x="11" y="15"/>
                    </a:cubicBezTo>
                    <a:cubicBezTo>
                      <a:pt x="10" y="15"/>
                      <a:pt x="9" y="15"/>
                      <a:pt x="9" y="15"/>
                    </a:cubicBezTo>
                    <a:cubicBezTo>
                      <a:pt x="11" y="18"/>
                      <a:pt x="14" y="19"/>
                      <a:pt x="17" y="21"/>
                    </a:cubicBezTo>
                    <a:cubicBezTo>
                      <a:pt x="17" y="20"/>
                      <a:pt x="18" y="20"/>
                      <a:pt x="18" y="19"/>
                    </a:cubicBezTo>
                    <a:cubicBezTo>
                      <a:pt x="19" y="19"/>
                      <a:pt x="19" y="19"/>
                      <a:pt x="19" y="19"/>
                    </a:cubicBezTo>
                    <a:cubicBezTo>
                      <a:pt x="20" y="20"/>
                      <a:pt x="20" y="21"/>
                      <a:pt x="20" y="22"/>
                    </a:cubicBezTo>
                    <a:cubicBezTo>
                      <a:pt x="19" y="22"/>
                      <a:pt x="18" y="22"/>
                      <a:pt x="18" y="22"/>
                    </a:cubicBezTo>
                    <a:cubicBezTo>
                      <a:pt x="17" y="21"/>
                      <a:pt x="17" y="21"/>
                      <a:pt x="16" y="21"/>
                    </a:cubicBezTo>
                    <a:cubicBezTo>
                      <a:pt x="15" y="20"/>
                      <a:pt x="13" y="19"/>
                      <a:pt x="12" y="18"/>
                    </a:cubicBezTo>
                    <a:cubicBezTo>
                      <a:pt x="11" y="18"/>
                      <a:pt x="11" y="17"/>
                      <a:pt x="10" y="17"/>
                    </a:cubicBezTo>
                    <a:cubicBezTo>
                      <a:pt x="10" y="17"/>
                      <a:pt x="9" y="16"/>
                      <a:pt x="8" y="16"/>
                    </a:cubicBezTo>
                    <a:cubicBezTo>
                      <a:pt x="8" y="16"/>
                      <a:pt x="8" y="16"/>
                      <a:pt x="8" y="16"/>
                    </a:cubicBezTo>
                    <a:cubicBezTo>
                      <a:pt x="9" y="18"/>
                      <a:pt x="9" y="19"/>
                      <a:pt x="11" y="21"/>
                    </a:cubicBezTo>
                    <a:cubicBezTo>
                      <a:pt x="11" y="21"/>
                      <a:pt x="12" y="22"/>
                      <a:pt x="13" y="23"/>
                    </a:cubicBezTo>
                    <a:cubicBezTo>
                      <a:pt x="14" y="24"/>
                      <a:pt x="15" y="26"/>
                      <a:pt x="17" y="27"/>
                    </a:cubicBezTo>
                    <a:cubicBezTo>
                      <a:pt x="17" y="27"/>
                      <a:pt x="17" y="27"/>
                      <a:pt x="18" y="27"/>
                    </a:cubicBezTo>
                    <a:cubicBezTo>
                      <a:pt x="18" y="27"/>
                      <a:pt x="18" y="27"/>
                      <a:pt x="18" y="27"/>
                    </a:cubicBezTo>
                    <a:cubicBezTo>
                      <a:pt x="19" y="26"/>
                      <a:pt x="19" y="26"/>
                      <a:pt x="20" y="26"/>
                    </a:cubicBezTo>
                    <a:cubicBezTo>
                      <a:pt x="21" y="26"/>
                      <a:pt x="21" y="27"/>
                      <a:pt x="21" y="27"/>
                    </a:cubicBezTo>
                    <a:cubicBezTo>
                      <a:pt x="22" y="28"/>
                      <a:pt x="21" y="29"/>
                      <a:pt x="21" y="29"/>
                    </a:cubicBezTo>
                    <a:cubicBezTo>
                      <a:pt x="20" y="29"/>
                      <a:pt x="20" y="29"/>
                      <a:pt x="19" y="29"/>
                    </a:cubicBezTo>
                    <a:cubicBezTo>
                      <a:pt x="19" y="29"/>
                      <a:pt x="18" y="28"/>
                      <a:pt x="18" y="28"/>
                    </a:cubicBezTo>
                    <a:cubicBezTo>
                      <a:pt x="18" y="28"/>
                      <a:pt x="18" y="27"/>
                      <a:pt x="18" y="27"/>
                    </a:cubicBezTo>
                    <a:cubicBezTo>
                      <a:pt x="17" y="27"/>
                      <a:pt x="16" y="26"/>
                      <a:pt x="15" y="26"/>
                    </a:cubicBezTo>
                    <a:cubicBezTo>
                      <a:pt x="14" y="25"/>
                      <a:pt x="13" y="24"/>
                      <a:pt x="12" y="23"/>
                    </a:cubicBezTo>
                    <a:cubicBezTo>
                      <a:pt x="12" y="23"/>
                      <a:pt x="12" y="22"/>
                      <a:pt x="11" y="22"/>
                    </a:cubicBezTo>
                    <a:cubicBezTo>
                      <a:pt x="11" y="21"/>
                      <a:pt x="10" y="21"/>
                      <a:pt x="10" y="20"/>
                    </a:cubicBezTo>
                    <a:cubicBezTo>
                      <a:pt x="9" y="19"/>
                      <a:pt x="8" y="17"/>
                      <a:pt x="8" y="16"/>
                    </a:cubicBezTo>
                    <a:cubicBezTo>
                      <a:pt x="8" y="16"/>
                      <a:pt x="8" y="16"/>
                      <a:pt x="8" y="16"/>
                    </a:cubicBezTo>
                    <a:cubicBezTo>
                      <a:pt x="8" y="16"/>
                      <a:pt x="8" y="16"/>
                      <a:pt x="8" y="16"/>
                    </a:cubicBezTo>
                    <a:cubicBezTo>
                      <a:pt x="8" y="16"/>
                      <a:pt x="8" y="17"/>
                      <a:pt x="8" y="17"/>
                    </a:cubicBezTo>
                    <a:cubicBezTo>
                      <a:pt x="8" y="19"/>
                      <a:pt x="9" y="20"/>
                      <a:pt x="9" y="22"/>
                    </a:cubicBezTo>
                    <a:cubicBezTo>
                      <a:pt x="10" y="23"/>
                      <a:pt x="10" y="24"/>
                      <a:pt x="11" y="24"/>
                    </a:cubicBezTo>
                    <a:cubicBezTo>
                      <a:pt x="11" y="25"/>
                      <a:pt x="11" y="25"/>
                      <a:pt x="11" y="25"/>
                    </a:cubicBezTo>
                    <a:cubicBezTo>
                      <a:pt x="11" y="25"/>
                      <a:pt x="12" y="25"/>
                      <a:pt x="12" y="25"/>
                    </a:cubicBezTo>
                    <a:cubicBezTo>
                      <a:pt x="12" y="25"/>
                      <a:pt x="12" y="25"/>
                      <a:pt x="13" y="25"/>
                    </a:cubicBezTo>
                    <a:cubicBezTo>
                      <a:pt x="13" y="26"/>
                      <a:pt x="13" y="27"/>
                      <a:pt x="13" y="27"/>
                    </a:cubicBezTo>
                    <a:cubicBezTo>
                      <a:pt x="13" y="28"/>
                      <a:pt x="12" y="28"/>
                      <a:pt x="12" y="28"/>
                    </a:cubicBezTo>
                    <a:cubicBezTo>
                      <a:pt x="12" y="28"/>
                      <a:pt x="11" y="27"/>
                      <a:pt x="11" y="27"/>
                    </a:cubicBezTo>
                    <a:cubicBezTo>
                      <a:pt x="11" y="27"/>
                      <a:pt x="11" y="27"/>
                      <a:pt x="11" y="27"/>
                    </a:cubicBezTo>
                    <a:cubicBezTo>
                      <a:pt x="11" y="26"/>
                      <a:pt x="11" y="25"/>
                      <a:pt x="10" y="25"/>
                    </a:cubicBezTo>
                    <a:cubicBezTo>
                      <a:pt x="10" y="23"/>
                      <a:pt x="9" y="22"/>
                      <a:pt x="8" y="20"/>
                    </a:cubicBezTo>
                    <a:cubicBezTo>
                      <a:pt x="8" y="20"/>
                      <a:pt x="8" y="19"/>
                      <a:pt x="7" y="18"/>
                    </a:cubicBezTo>
                    <a:cubicBezTo>
                      <a:pt x="7" y="18"/>
                      <a:pt x="7" y="18"/>
                      <a:pt x="7" y="18"/>
                    </a:cubicBezTo>
                    <a:cubicBezTo>
                      <a:pt x="7" y="18"/>
                      <a:pt x="7" y="19"/>
                      <a:pt x="7" y="20"/>
                    </a:cubicBezTo>
                    <a:cubicBezTo>
                      <a:pt x="7" y="20"/>
                      <a:pt x="7" y="20"/>
                      <a:pt x="7" y="21"/>
                    </a:cubicBezTo>
                    <a:cubicBezTo>
                      <a:pt x="7" y="22"/>
                      <a:pt x="8" y="23"/>
                      <a:pt x="8" y="25"/>
                    </a:cubicBezTo>
                    <a:cubicBezTo>
                      <a:pt x="8" y="26"/>
                      <a:pt x="9" y="27"/>
                      <a:pt x="9" y="28"/>
                    </a:cubicBezTo>
                    <a:cubicBezTo>
                      <a:pt x="10" y="30"/>
                      <a:pt x="12" y="32"/>
                      <a:pt x="13" y="34"/>
                    </a:cubicBezTo>
                    <a:cubicBezTo>
                      <a:pt x="13" y="34"/>
                      <a:pt x="14" y="34"/>
                      <a:pt x="14" y="34"/>
                    </a:cubicBezTo>
                    <a:cubicBezTo>
                      <a:pt x="14" y="34"/>
                      <a:pt x="14" y="34"/>
                      <a:pt x="15" y="34"/>
                    </a:cubicBezTo>
                    <a:cubicBezTo>
                      <a:pt x="16" y="34"/>
                      <a:pt x="17" y="35"/>
                      <a:pt x="17" y="36"/>
                    </a:cubicBezTo>
                    <a:cubicBezTo>
                      <a:pt x="17" y="37"/>
                      <a:pt x="17" y="37"/>
                      <a:pt x="17" y="37"/>
                    </a:cubicBezTo>
                    <a:cubicBezTo>
                      <a:pt x="16" y="38"/>
                      <a:pt x="15" y="38"/>
                      <a:pt x="15" y="38"/>
                    </a:cubicBezTo>
                    <a:cubicBezTo>
                      <a:pt x="14" y="37"/>
                      <a:pt x="13" y="37"/>
                      <a:pt x="14" y="36"/>
                    </a:cubicBezTo>
                    <a:cubicBezTo>
                      <a:pt x="14" y="36"/>
                      <a:pt x="14" y="35"/>
                      <a:pt x="14" y="35"/>
                    </a:cubicBezTo>
                    <a:cubicBezTo>
                      <a:pt x="14" y="35"/>
                      <a:pt x="14" y="35"/>
                      <a:pt x="14" y="34"/>
                    </a:cubicBezTo>
                    <a:cubicBezTo>
                      <a:pt x="13" y="33"/>
                      <a:pt x="11" y="32"/>
                      <a:pt x="10" y="31"/>
                    </a:cubicBezTo>
                    <a:cubicBezTo>
                      <a:pt x="10" y="30"/>
                      <a:pt x="9" y="29"/>
                      <a:pt x="9" y="28"/>
                    </a:cubicBezTo>
                    <a:cubicBezTo>
                      <a:pt x="8" y="27"/>
                      <a:pt x="8" y="27"/>
                      <a:pt x="8" y="26"/>
                    </a:cubicBezTo>
                    <a:cubicBezTo>
                      <a:pt x="8" y="26"/>
                      <a:pt x="8" y="25"/>
                      <a:pt x="8" y="25"/>
                    </a:cubicBezTo>
                    <a:cubicBezTo>
                      <a:pt x="7" y="24"/>
                      <a:pt x="7" y="23"/>
                      <a:pt x="7" y="22"/>
                    </a:cubicBezTo>
                    <a:cubicBezTo>
                      <a:pt x="7" y="21"/>
                      <a:pt x="7" y="20"/>
                      <a:pt x="7" y="19"/>
                    </a:cubicBezTo>
                    <a:cubicBezTo>
                      <a:pt x="7" y="18"/>
                      <a:pt x="7" y="17"/>
                      <a:pt x="7" y="16"/>
                    </a:cubicBezTo>
                    <a:cubicBezTo>
                      <a:pt x="7" y="17"/>
                      <a:pt x="7" y="17"/>
                      <a:pt x="6" y="18"/>
                    </a:cubicBezTo>
                    <a:cubicBezTo>
                      <a:pt x="5" y="20"/>
                      <a:pt x="5" y="23"/>
                      <a:pt x="5" y="25"/>
                    </a:cubicBezTo>
                    <a:cubicBezTo>
                      <a:pt x="5" y="27"/>
                      <a:pt x="5" y="30"/>
                      <a:pt x="6" y="32"/>
                    </a:cubicBezTo>
                    <a:cubicBezTo>
                      <a:pt x="6" y="32"/>
                      <a:pt x="7" y="33"/>
                      <a:pt x="7" y="34"/>
                    </a:cubicBezTo>
                    <a:cubicBezTo>
                      <a:pt x="8" y="35"/>
                      <a:pt x="9" y="37"/>
                      <a:pt x="9" y="38"/>
                    </a:cubicBezTo>
                    <a:cubicBezTo>
                      <a:pt x="10" y="38"/>
                      <a:pt x="10" y="39"/>
                      <a:pt x="10" y="39"/>
                    </a:cubicBezTo>
                    <a:cubicBezTo>
                      <a:pt x="11" y="40"/>
                      <a:pt x="11" y="40"/>
                      <a:pt x="12" y="40"/>
                    </a:cubicBezTo>
                    <a:cubicBezTo>
                      <a:pt x="12" y="41"/>
                      <a:pt x="12" y="41"/>
                      <a:pt x="12" y="42"/>
                    </a:cubicBezTo>
                    <a:cubicBezTo>
                      <a:pt x="12" y="42"/>
                      <a:pt x="12" y="43"/>
                      <a:pt x="12" y="43"/>
                    </a:cubicBezTo>
                    <a:cubicBezTo>
                      <a:pt x="11" y="43"/>
                      <a:pt x="10" y="43"/>
                      <a:pt x="9" y="42"/>
                    </a:cubicBezTo>
                    <a:cubicBezTo>
                      <a:pt x="9" y="41"/>
                      <a:pt x="9" y="41"/>
                      <a:pt x="10" y="40"/>
                    </a:cubicBezTo>
                    <a:cubicBezTo>
                      <a:pt x="10" y="40"/>
                      <a:pt x="10" y="40"/>
                      <a:pt x="10" y="39"/>
                    </a:cubicBezTo>
                    <a:cubicBezTo>
                      <a:pt x="9" y="38"/>
                      <a:pt x="9" y="37"/>
                      <a:pt x="8" y="36"/>
                    </a:cubicBezTo>
                    <a:cubicBezTo>
                      <a:pt x="8" y="36"/>
                      <a:pt x="8" y="36"/>
                      <a:pt x="8" y="36"/>
                    </a:cubicBezTo>
                    <a:cubicBezTo>
                      <a:pt x="8" y="35"/>
                      <a:pt x="7" y="34"/>
                      <a:pt x="7" y="34"/>
                    </a:cubicBezTo>
                    <a:cubicBezTo>
                      <a:pt x="6" y="33"/>
                      <a:pt x="6" y="33"/>
                      <a:pt x="6" y="32"/>
                    </a:cubicBezTo>
                    <a:cubicBezTo>
                      <a:pt x="5" y="30"/>
                      <a:pt x="5" y="29"/>
                      <a:pt x="5" y="27"/>
                    </a:cubicBezTo>
                    <a:cubicBezTo>
                      <a:pt x="5" y="26"/>
                      <a:pt x="4" y="25"/>
                      <a:pt x="5" y="25"/>
                    </a:cubicBezTo>
                    <a:cubicBezTo>
                      <a:pt x="5" y="24"/>
                      <a:pt x="4" y="23"/>
                      <a:pt x="5" y="22"/>
                    </a:cubicBezTo>
                    <a:cubicBezTo>
                      <a:pt x="5" y="22"/>
                      <a:pt x="5" y="22"/>
                      <a:pt x="5" y="22"/>
                    </a:cubicBezTo>
                    <a:cubicBezTo>
                      <a:pt x="5" y="22"/>
                      <a:pt x="5" y="21"/>
                      <a:pt x="5" y="21"/>
                    </a:cubicBezTo>
                    <a:cubicBezTo>
                      <a:pt x="5" y="21"/>
                      <a:pt x="5" y="20"/>
                      <a:pt x="5" y="20"/>
                    </a:cubicBezTo>
                    <a:cubicBezTo>
                      <a:pt x="4" y="21"/>
                      <a:pt x="3" y="23"/>
                      <a:pt x="3" y="25"/>
                    </a:cubicBezTo>
                    <a:cubicBezTo>
                      <a:pt x="3" y="27"/>
                      <a:pt x="3" y="29"/>
                      <a:pt x="4" y="31"/>
                    </a:cubicBezTo>
                    <a:cubicBezTo>
                      <a:pt x="4" y="31"/>
                      <a:pt x="5" y="31"/>
                      <a:pt x="5" y="31"/>
                    </a:cubicBezTo>
                    <a:cubicBezTo>
                      <a:pt x="5" y="32"/>
                      <a:pt x="5" y="33"/>
                      <a:pt x="4" y="33"/>
                    </a:cubicBezTo>
                    <a:cubicBezTo>
                      <a:pt x="4" y="33"/>
                      <a:pt x="3" y="33"/>
                      <a:pt x="3" y="33"/>
                    </a:cubicBezTo>
                    <a:cubicBezTo>
                      <a:pt x="3" y="32"/>
                      <a:pt x="3" y="32"/>
                      <a:pt x="3" y="32"/>
                    </a:cubicBezTo>
                    <a:cubicBezTo>
                      <a:pt x="3" y="31"/>
                      <a:pt x="3" y="30"/>
                      <a:pt x="3" y="29"/>
                    </a:cubicBezTo>
                    <a:cubicBezTo>
                      <a:pt x="2" y="28"/>
                      <a:pt x="2" y="26"/>
                      <a:pt x="3" y="24"/>
                    </a:cubicBezTo>
                    <a:cubicBezTo>
                      <a:pt x="3" y="22"/>
                      <a:pt x="4" y="21"/>
                      <a:pt x="5" y="19"/>
                    </a:cubicBezTo>
                    <a:cubicBezTo>
                      <a:pt x="5" y="18"/>
                      <a:pt x="6" y="17"/>
                      <a:pt x="6" y="17"/>
                    </a:cubicBezTo>
                    <a:cubicBezTo>
                      <a:pt x="6" y="16"/>
                      <a:pt x="5" y="17"/>
                      <a:pt x="5" y="17"/>
                    </a:cubicBezTo>
                    <a:cubicBezTo>
                      <a:pt x="4" y="18"/>
                      <a:pt x="1" y="26"/>
                      <a:pt x="1" y="26"/>
                    </a:cubicBezTo>
                    <a:cubicBezTo>
                      <a:pt x="1" y="26"/>
                      <a:pt x="1" y="26"/>
                      <a:pt x="1" y="26"/>
                    </a:cubicBezTo>
                    <a:cubicBezTo>
                      <a:pt x="2" y="26"/>
                      <a:pt x="2" y="26"/>
                      <a:pt x="2" y="27"/>
                    </a:cubicBezTo>
                    <a:cubicBezTo>
                      <a:pt x="2" y="27"/>
                      <a:pt x="2" y="28"/>
                      <a:pt x="1" y="28"/>
                    </a:cubicBezTo>
                    <a:cubicBezTo>
                      <a:pt x="1" y="28"/>
                      <a:pt x="0" y="28"/>
                      <a:pt x="0" y="27"/>
                    </a:cubicBezTo>
                    <a:cubicBezTo>
                      <a:pt x="0" y="27"/>
                      <a:pt x="0" y="26"/>
                      <a:pt x="0" y="26"/>
                    </a:cubicBezTo>
                    <a:cubicBezTo>
                      <a:pt x="1" y="23"/>
                      <a:pt x="4" y="18"/>
                      <a:pt x="4" y="18"/>
                    </a:cubicBezTo>
                    <a:close/>
                    <a:moveTo>
                      <a:pt x="2" y="33"/>
                    </a:moveTo>
                    <a:cubicBezTo>
                      <a:pt x="1" y="34"/>
                      <a:pt x="2" y="34"/>
                      <a:pt x="2" y="33"/>
                    </a:cubicBezTo>
                    <a:cubicBezTo>
                      <a:pt x="2" y="33"/>
                      <a:pt x="2" y="33"/>
                      <a:pt x="2" y="33"/>
                    </a:cubicBezTo>
                    <a:close/>
                    <a:moveTo>
                      <a:pt x="29" y="5"/>
                    </a:moveTo>
                    <a:cubicBezTo>
                      <a:pt x="29" y="5"/>
                      <a:pt x="29" y="5"/>
                      <a:pt x="29" y="5"/>
                    </a:cubicBezTo>
                    <a:cubicBezTo>
                      <a:pt x="29" y="5"/>
                      <a:pt x="28" y="5"/>
                      <a:pt x="28" y="5"/>
                    </a:cubicBezTo>
                    <a:cubicBezTo>
                      <a:pt x="29" y="5"/>
                      <a:pt x="29" y="5"/>
                      <a:pt x="29" y="6"/>
                    </a:cubicBezTo>
                    <a:cubicBezTo>
                      <a:pt x="29" y="6"/>
                      <a:pt x="29" y="5"/>
                      <a:pt x="29" y="5"/>
                    </a:cubicBezTo>
                    <a:close/>
                    <a:moveTo>
                      <a:pt x="13" y="28"/>
                    </a:moveTo>
                    <a:cubicBezTo>
                      <a:pt x="13" y="28"/>
                      <a:pt x="13" y="29"/>
                      <a:pt x="13" y="29"/>
                    </a:cubicBezTo>
                    <a:cubicBezTo>
                      <a:pt x="14" y="29"/>
                      <a:pt x="14" y="28"/>
                      <a:pt x="14" y="28"/>
                    </a:cubicBezTo>
                    <a:cubicBezTo>
                      <a:pt x="14" y="28"/>
                      <a:pt x="14" y="28"/>
                      <a:pt x="14" y="28"/>
                    </a:cubicBezTo>
                    <a:cubicBezTo>
                      <a:pt x="14" y="28"/>
                      <a:pt x="13" y="28"/>
                      <a:pt x="13" y="28"/>
                    </a:cubicBezTo>
                    <a:close/>
                    <a:moveTo>
                      <a:pt x="16" y="0"/>
                    </a:moveTo>
                    <a:cubicBezTo>
                      <a:pt x="16" y="1"/>
                      <a:pt x="16" y="1"/>
                      <a:pt x="17" y="1"/>
                    </a:cubicBezTo>
                    <a:cubicBezTo>
                      <a:pt x="17" y="1"/>
                      <a:pt x="17" y="1"/>
                      <a:pt x="17" y="1"/>
                    </a:cubicBezTo>
                    <a:cubicBezTo>
                      <a:pt x="18" y="0"/>
                      <a:pt x="17" y="0"/>
                      <a:pt x="17" y="0"/>
                    </a:cubicBezTo>
                    <a:cubicBezTo>
                      <a:pt x="17" y="0"/>
                      <a:pt x="17" y="0"/>
                      <a:pt x="16" y="0"/>
                    </a:cubicBezTo>
                    <a:close/>
                    <a:moveTo>
                      <a:pt x="4" y="35"/>
                    </a:moveTo>
                    <a:cubicBezTo>
                      <a:pt x="4" y="34"/>
                      <a:pt x="4" y="35"/>
                      <a:pt x="4" y="35"/>
                    </a:cubicBezTo>
                    <a:cubicBezTo>
                      <a:pt x="4" y="35"/>
                      <a:pt x="4" y="36"/>
                      <a:pt x="4" y="36"/>
                    </a:cubicBezTo>
                    <a:cubicBezTo>
                      <a:pt x="5" y="36"/>
                      <a:pt x="5" y="35"/>
                      <a:pt x="5" y="35"/>
                    </a:cubicBezTo>
                    <a:cubicBezTo>
                      <a:pt x="5" y="35"/>
                      <a:pt x="4" y="35"/>
                      <a:pt x="4" y="35"/>
                    </a:cubicBezTo>
                    <a:close/>
                    <a:moveTo>
                      <a:pt x="28" y="19"/>
                    </a:moveTo>
                    <a:cubicBezTo>
                      <a:pt x="28" y="19"/>
                      <a:pt x="27" y="19"/>
                      <a:pt x="27" y="19"/>
                    </a:cubicBezTo>
                    <a:cubicBezTo>
                      <a:pt x="27" y="20"/>
                      <a:pt x="27" y="20"/>
                      <a:pt x="28" y="20"/>
                    </a:cubicBezTo>
                    <a:cubicBezTo>
                      <a:pt x="28" y="20"/>
                      <a:pt x="28" y="20"/>
                      <a:pt x="28" y="20"/>
                    </a:cubicBezTo>
                    <a:cubicBezTo>
                      <a:pt x="29" y="20"/>
                      <a:pt x="28" y="19"/>
                      <a:pt x="28" y="19"/>
                    </a:cubicBezTo>
                    <a:close/>
                    <a:moveTo>
                      <a:pt x="17" y="39"/>
                    </a:moveTo>
                    <a:cubicBezTo>
                      <a:pt x="18" y="39"/>
                      <a:pt x="18" y="39"/>
                      <a:pt x="18" y="38"/>
                    </a:cubicBezTo>
                    <a:cubicBezTo>
                      <a:pt x="18" y="38"/>
                      <a:pt x="18" y="37"/>
                      <a:pt x="18" y="37"/>
                    </a:cubicBezTo>
                    <a:cubicBezTo>
                      <a:pt x="17" y="37"/>
                      <a:pt x="17" y="38"/>
                      <a:pt x="17" y="38"/>
                    </a:cubicBezTo>
                    <a:cubicBezTo>
                      <a:pt x="17" y="38"/>
                      <a:pt x="17" y="39"/>
                      <a:pt x="17" y="39"/>
                    </a:cubicBezTo>
                    <a:close/>
                    <a:moveTo>
                      <a:pt x="18" y="25"/>
                    </a:moveTo>
                    <a:cubicBezTo>
                      <a:pt x="19" y="26"/>
                      <a:pt x="19" y="25"/>
                      <a:pt x="19" y="25"/>
                    </a:cubicBezTo>
                    <a:cubicBezTo>
                      <a:pt x="19" y="25"/>
                      <a:pt x="19" y="24"/>
                      <a:pt x="19" y="24"/>
                    </a:cubicBezTo>
                    <a:cubicBezTo>
                      <a:pt x="18" y="24"/>
                      <a:pt x="18" y="24"/>
                      <a:pt x="18" y="25"/>
                    </a:cubicBezTo>
                    <a:cubicBezTo>
                      <a:pt x="18" y="25"/>
                      <a:pt x="18" y="25"/>
                      <a:pt x="18" y="25"/>
                    </a:cubicBezTo>
                    <a:close/>
                    <a:moveTo>
                      <a:pt x="9" y="44"/>
                    </a:moveTo>
                    <a:cubicBezTo>
                      <a:pt x="9" y="43"/>
                      <a:pt x="9" y="43"/>
                      <a:pt x="8" y="43"/>
                    </a:cubicBezTo>
                    <a:cubicBezTo>
                      <a:pt x="8" y="43"/>
                      <a:pt x="8" y="43"/>
                      <a:pt x="8" y="44"/>
                    </a:cubicBezTo>
                    <a:cubicBezTo>
                      <a:pt x="8" y="44"/>
                      <a:pt x="8" y="44"/>
                      <a:pt x="8" y="44"/>
                    </a:cubicBezTo>
                    <a:cubicBezTo>
                      <a:pt x="9" y="44"/>
                      <a:pt x="9" y="44"/>
                      <a:pt x="9" y="44"/>
                    </a:cubicBezTo>
                    <a:close/>
                    <a:moveTo>
                      <a:pt x="18" y="35"/>
                    </a:moveTo>
                    <a:cubicBezTo>
                      <a:pt x="18" y="35"/>
                      <a:pt x="18" y="35"/>
                      <a:pt x="18" y="35"/>
                    </a:cubicBezTo>
                    <a:cubicBezTo>
                      <a:pt x="17" y="36"/>
                      <a:pt x="18" y="36"/>
                      <a:pt x="18" y="36"/>
                    </a:cubicBezTo>
                    <a:cubicBezTo>
                      <a:pt x="18" y="36"/>
                      <a:pt x="19" y="36"/>
                      <a:pt x="19" y="36"/>
                    </a:cubicBezTo>
                    <a:cubicBezTo>
                      <a:pt x="19" y="35"/>
                      <a:pt x="19" y="35"/>
                      <a:pt x="18" y="35"/>
                    </a:cubicBezTo>
                    <a:close/>
                    <a:moveTo>
                      <a:pt x="21" y="31"/>
                    </a:moveTo>
                    <a:cubicBezTo>
                      <a:pt x="21" y="31"/>
                      <a:pt x="21" y="30"/>
                      <a:pt x="20" y="30"/>
                    </a:cubicBezTo>
                    <a:cubicBezTo>
                      <a:pt x="20" y="30"/>
                      <a:pt x="20" y="30"/>
                      <a:pt x="19" y="31"/>
                    </a:cubicBezTo>
                    <a:cubicBezTo>
                      <a:pt x="19" y="31"/>
                      <a:pt x="20" y="32"/>
                      <a:pt x="20" y="32"/>
                    </a:cubicBezTo>
                    <a:cubicBezTo>
                      <a:pt x="20" y="32"/>
                      <a:pt x="21" y="32"/>
                      <a:pt x="21" y="31"/>
                    </a:cubicBezTo>
                    <a:close/>
                    <a:moveTo>
                      <a:pt x="9" y="40"/>
                    </a:moveTo>
                    <a:cubicBezTo>
                      <a:pt x="9" y="40"/>
                      <a:pt x="9" y="40"/>
                      <a:pt x="9" y="40"/>
                    </a:cubicBezTo>
                    <a:cubicBezTo>
                      <a:pt x="8" y="40"/>
                      <a:pt x="8" y="40"/>
                      <a:pt x="8" y="40"/>
                    </a:cubicBezTo>
                    <a:cubicBezTo>
                      <a:pt x="8" y="41"/>
                      <a:pt x="8" y="41"/>
                      <a:pt x="8" y="41"/>
                    </a:cubicBezTo>
                    <a:cubicBezTo>
                      <a:pt x="9" y="41"/>
                      <a:pt x="9" y="41"/>
                      <a:pt x="9" y="40"/>
                    </a:cubicBezTo>
                    <a:close/>
                    <a:moveTo>
                      <a:pt x="25" y="21"/>
                    </a:moveTo>
                    <a:cubicBezTo>
                      <a:pt x="24" y="21"/>
                      <a:pt x="24" y="21"/>
                      <a:pt x="24" y="22"/>
                    </a:cubicBezTo>
                    <a:cubicBezTo>
                      <a:pt x="24" y="22"/>
                      <a:pt x="24" y="22"/>
                      <a:pt x="25" y="22"/>
                    </a:cubicBezTo>
                    <a:cubicBezTo>
                      <a:pt x="25" y="23"/>
                      <a:pt x="25" y="22"/>
                      <a:pt x="25" y="22"/>
                    </a:cubicBezTo>
                    <a:cubicBezTo>
                      <a:pt x="25" y="21"/>
                      <a:pt x="25" y="21"/>
                      <a:pt x="25" y="21"/>
                    </a:cubicBezTo>
                    <a:close/>
                    <a:moveTo>
                      <a:pt x="23" y="29"/>
                    </a:moveTo>
                    <a:cubicBezTo>
                      <a:pt x="23" y="29"/>
                      <a:pt x="24" y="28"/>
                      <a:pt x="24" y="28"/>
                    </a:cubicBezTo>
                    <a:cubicBezTo>
                      <a:pt x="24" y="28"/>
                      <a:pt x="24" y="27"/>
                      <a:pt x="23" y="27"/>
                    </a:cubicBezTo>
                    <a:cubicBezTo>
                      <a:pt x="23" y="27"/>
                      <a:pt x="22" y="27"/>
                      <a:pt x="22" y="28"/>
                    </a:cubicBezTo>
                    <a:cubicBezTo>
                      <a:pt x="22" y="28"/>
                      <a:pt x="22" y="28"/>
                      <a:pt x="23" y="29"/>
                    </a:cubicBezTo>
                    <a:close/>
                    <a:moveTo>
                      <a:pt x="13" y="43"/>
                    </a:moveTo>
                    <a:cubicBezTo>
                      <a:pt x="13" y="43"/>
                      <a:pt x="12" y="43"/>
                      <a:pt x="12" y="44"/>
                    </a:cubicBezTo>
                    <a:cubicBezTo>
                      <a:pt x="12" y="44"/>
                      <a:pt x="12" y="44"/>
                      <a:pt x="12" y="44"/>
                    </a:cubicBezTo>
                    <a:cubicBezTo>
                      <a:pt x="13" y="44"/>
                      <a:pt x="14" y="44"/>
                      <a:pt x="14" y="44"/>
                    </a:cubicBezTo>
                    <a:cubicBezTo>
                      <a:pt x="14" y="43"/>
                      <a:pt x="13" y="43"/>
                      <a:pt x="13" y="43"/>
                    </a:cubicBezTo>
                    <a:close/>
                    <a:moveTo>
                      <a:pt x="31" y="4"/>
                    </a:moveTo>
                    <a:cubicBezTo>
                      <a:pt x="32" y="4"/>
                      <a:pt x="31" y="4"/>
                      <a:pt x="31" y="4"/>
                    </a:cubicBezTo>
                    <a:cubicBezTo>
                      <a:pt x="32" y="4"/>
                      <a:pt x="32" y="4"/>
                      <a:pt x="32" y="5"/>
                    </a:cubicBezTo>
                    <a:cubicBezTo>
                      <a:pt x="32" y="5"/>
                      <a:pt x="32" y="5"/>
                      <a:pt x="33" y="4"/>
                    </a:cubicBezTo>
                    <a:cubicBezTo>
                      <a:pt x="33" y="4"/>
                      <a:pt x="33" y="4"/>
                      <a:pt x="33" y="4"/>
                    </a:cubicBezTo>
                    <a:cubicBezTo>
                      <a:pt x="33" y="3"/>
                      <a:pt x="33" y="3"/>
                      <a:pt x="33" y="3"/>
                    </a:cubicBezTo>
                    <a:cubicBezTo>
                      <a:pt x="33" y="3"/>
                      <a:pt x="32" y="3"/>
                      <a:pt x="32" y="3"/>
                    </a:cubicBezTo>
                    <a:cubicBezTo>
                      <a:pt x="32" y="3"/>
                      <a:pt x="32" y="3"/>
                      <a:pt x="32" y="3"/>
                    </a:cubicBezTo>
                    <a:cubicBezTo>
                      <a:pt x="32" y="3"/>
                      <a:pt x="32" y="3"/>
                      <a:pt x="31" y="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4" name="Freeform 227"/>
              <p:cNvSpPr/>
              <p:nvPr/>
            </p:nvSpPr>
            <p:spPr bwMode="auto">
              <a:xfrm>
                <a:off x="6811963" y="2190751"/>
                <a:ext cx="373063" cy="323850"/>
              </a:xfrm>
              <a:custGeom>
                <a:avLst/>
                <a:gdLst>
                  <a:gd name="T0" fmla="*/ 15 w 31"/>
                  <a:gd name="T1" fmla="*/ 12 h 27"/>
                  <a:gd name="T2" fmla="*/ 7 w 31"/>
                  <a:gd name="T3" fmla="*/ 11 h 27"/>
                  <a:gd name="T4" fmla="*/ 22 w 31"/>
                  <a:gd name="T5" fmla="*/ 24 h 27"/>
                  <a:gd name="T6" fmla="*/ 15 w 31"/>
                  <a:gd name="T7" fmla="*/ 12 h 27"/>
                </a:gdLst>
                <a:ahLst/>
                <a:cxnLst>
                  <a:cxn ang="0">
                    <a:pos x="T0" y="T1"/>
                  </a:cxn>
                  <a:cxn ang="0">
                    <a:pos x="T2" y="T3"/>
                  </a:cxn>
                  <a:cxn ang="0">
                    <a:pos x="T4" y="T5"/>
                  </a:cxn>
                  <a:cxn ang="0">
                    <a:pos x="T6" y="T7"/>
                  </a:cxn>
                </a:cxnLst>
                <a:rect l="0" t="0" r="r" b="b"/>
                <a:pathLst>
                  <a:path w="31" h="27">
                    <a:moveTo>
                      <a:pt x="15" y="12"/>
                    </a:moveTo>
                    <a:cubicBezTo>
                      <a:pt x="15" y="12"/>
                      <a:pt x="11" y="8"/>
                      <a:pt x="7" y="11"/>
                    </a:cubicBezTo>
                    <a:cubicBezTo>
                      <a:pt x="0" y="16"/>
                      <a:pt x="21" y="27"/>
                      <a:pt x="22" y="24"/>
                    </a:cubicBezTo>
                    <a:cubicBezTo>
                      <a:pt x="31" y="3"/>
                      <a:pt x="12" y="0"/>
                      <a:pt x="15" y="1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5" name="Freeform 228"/>
              <p:cNvSpPr/>
              <p:nvPr/>
            </p:nvSpPr>
            <p:spPr bwMode="auto">
              <a:xfrm>
                <a:off x="7064375" y="2478088"/>
                <a:ext cx="120650" cy="107950"/>
              </a:xfrm>
              <a:custGeom>
                <a:avLst/>
                <a:gdLst>
                  <a:gd name="T0" fmla="*/ 0 w 10"/>
                  <a:gd name="T1" fmla="*/ 4 h 9"/>
                  <a:gd name="T2" fmla="*/ 5 w 10"/>
                  <a:gd name="T3" fmla="*/ 0 h 9"/>
                  <a:gd name="T4" fmla="*/ 10 w 10"/>
                  <a:gd name="T5" fmla="*/ 4 h 9"/>
                  <a:gd name="T6" fmla="*/ 5 w 10"/>
                  <a:gd name="T7" fmla="*/ 9 h 9"/>
                  <a:gd name="T8" fmla="*/ 0 w 10"/>
                  <a:gd name="T9" fmla="*/ 4 h 9"/>
                </a:gdLst>
                <a:ahLst/>
                <a:cxnLst>
                  <a:cxn ang="0">
                    <a:pos x="T0" y="T1"/>
                  </a:cxn>
                  <a:cxn ang="0">
                    <a:pos x="T2" y="T3"/>
                  </a:cxn>
                  <a:cxn ang="0">
                    <a:pos x="T4" y="T5"/>
                  </a:cxn>
                  <a:cxn ang="0">
                    <a:pos x="T6" y="T7"/>
                  </a:cxn>
                  <a:cxn ang="0">
                    <a:pos x="T8" y="T9"/>
                  </a:cxn>
                </a:cxnLst>
                <a:rect l="0" t="0" r="r" b="b"/>
                <a:pathLst>
                  <a:path w="10" h="9">
                    <a:moveTo>
                      <a:pt x="0" y="4"/>
                    </a:moveTo>
                    <a:cubicBezTo>
                      <a:pt x="5" y="4"/>
                      <a:pt x="5" y="4"/>
                      <a:pt x="5" y="0"/>
                    </a:cubicBezTo>
                    <a:cubicBezTo>
                      <a:pt x="5" y="4"/>
                      <a:pt x="5" y="4"/>
                      <a:pt x="10" y="4"/>
                    </a:cubicBezTo>
                    <a:cubicBezTo>
                      <a:pt x="5" y="4"/>
                      <a:pt x="5" y="5"/>
                      <a:pt x="5" y="9"/>
                    </a:cubicBezTo>
                    <a:cubicBezTo>
                      <a:pt x="5" y="5"/>
                      <a:pt x="5" y="4"/>
                      <a:pt x="0" y="4"/>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6" name="Freeform 229"/>
              <p:cNvSpPr/>
              <p:nvPr/>
            </p:nvSpPr>
            <p:spPr bwMode="auto">
              <a:xfrm>
                <a:off x="5727700" y="1504951"/>
                <a:ext cx="120650"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4"/>
                      <a:pt x="5" y="0"/>
                    </a:cubicBezTo>
                    <a:cubicBezTo>
                      <a:pt x="5" y="4"/>
                      <a:pt x="6" y="5"/>
                      <a:pt x="10" y="5"/>
                    </a:cubicBezTo>
                    <a:cubicBezTo>
                      <a:pt x="6" y="5"/>
                      <a:pt x="5" y="5"/>
                      <a:pt x="5" y="10"/>
                    </a:cubicBezTo>
                    <a:cubicBezTo>
                      <a:pt x="5" y="5"/>
                      <a:pt x="5"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7" name="Freeform 230"/>
              <p:cNvSpPr/>
              <p:nvPr/>
            </p:nvSpPr>
            <p:spPr bwMode="auto">
              <a:xfrm>
                <a:off x="7631113" y="3548063"/>
                <a:ext cx="168275" cy="157163"/>
              </a:xfrm>
              <a:custGeom>
                <a:avLst/>
                <a:gdLst>
                  <a:gd name="T0" fmla="*/ 0 w 14"/>
                  <a:gd name="T1" fmla="*/ 7 h 13"/>
                  <a:gd name="T2" fmla="*/ 7 w 14"/>
                  <a:gd name="T3" fmla="*/ 0 h 13"/>
                  <a:gd name="T4" fmla="*/ 14 w 14"/>
                  <a:gd name="T5" fmla="*/ 7 h 13"/>
                  <a:gd name="T6" fmla="*/ 7 w 14"/>
                  <a:gd name="T7" fmla="*/ 13 h 13"/>
                  <a:gd name="T8" fmla="*/ 0 w 14"/>
                  <a:gd name="T9" fmla="*/ 7 h 13"/>
                </a:gdLst>
                <a:ahLst/>
                <a:cxnLst>
                  <a:cxn ang="0">
                    <a:pos x="T0" y="T1"/>
                  </a:cxn>
                  <a:cxn ang="0">
                    <a:pos x="T2" y="T3"/>
                  </a:cxn>
                  <a:cxn ang="0">
                    <a:pos x="T4" y="T5"/>
                  </a:cxn>
                  <a:cxn ang="0">
                    <a:pos x="T6" y="T7"/>
                  </a:cxn>
                  <a:cxn ang="0">
                    <a:pos x="T8" y="T9"/>
                  </a:cxn>
                </a:cxnLst>
                <a:rect l="0" t="0" r="r" b="b"/>
                <a:pathLst>
                  <a:path w="14" h="13">
                    <a:moveTo>
                      <a:pt x="0" y="7"/>
                    </a:moveTo>
                    <a:cubicBezTo>
                      <a:pt x="6" y="7"/>
                      <a:pt x="7" y="6"/>
                      <a:pt x="7" y="0"/>
                    </a:cubicBezTo>
                    <a:cubicBezTo>
                      <a:pt x="7" y="6"/>
                      <a:pt x="8" y="7"/>
                      <a:pt x="14" y="7"/>
                    </a:cubicBezTo>
                    <a:cubicBezTo>
                      <a:pt x="8" y="7"/>
                      <a:pt x="7" y="7"/>
                      <a:pt x="7" y="13"/>
                    </a:cubicBezTo>
                    <a:cubicBezTo>
                      <a:pt x="7" y="7"/>
                      <a:pt x="6" y="7"/>
                      <a:pt x="0" y="7"/>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8" name="Freeform 231"/>
              <p:cNvSpPr/>
              <p:nvPr/>
            </p:nvSpPr>
            <p:spPr bwMode="auto">
              <a:xfrm>
                <a:off x="4537075" y="4113213"/>
                <a:ext cx="481013" cy="565150"/>
              </a:xfrm>
              <a:custGeom>
                <a:avLst/>
                <a:gdLst>
                  <a:gd name="T0" fmla="*/ 1 w 40"/>
                  <a:gd name="T1" fmla="*/ 46 h 47"/>
                  <a:gd name="T2" fmla="*/ 5 w 40"/>
                  <a:gd name="T3" fmla="*/ 36 h 47"/>
                  <a:gd name="T4" fmla="*/ 6 w 40"/>
                  <a:gd name="T5" fmla="*/ 36 h 47"/>
                  <a:gd name="T6" fmla="*/ 8 w 40"/>
                  <a:gd name="T7" fmla="*/ 43 h 47"/>
                  <a:gd name="T8" fmla="*/ 10 w 40"/>
                  <a:gd name="T9" fmla="*/ 45 h 47"/>
                  <a:gd name="T10" fmla="*/ 8 w 40"/>
                  <a:gd name="T11" fmla="*/ 38 h 47"/>
                  <a:gd name="T12" fmla="*/ 8 w 40"/>
                  <a:gd name="T13" fmla="*/ 33 h 47"/>
                  <a:gd name="T14" fmla="*/ 11 w 40"/>
                  <a:gd name="T15" fmla="*/ 30 h 47"/>
                  <a:gd name="T16" fmla="*/ 22 w 40"/>
                  <a:gd name="T17" fmla="*/ 32 h 47"/>
                  <a:gd name="T18" fmla="*/ 23 w 40"/>
                  <a:gd name="T19" fmla="*/ 35 h 47"/>
                  <a:gd name="T20" fmla="*/ 22 w 40"/>
                  <a:gd name="T21" fmla="*/ 47 h 47"/>
                  <a:gd name="T22" fmla="*/ 24 w 40"/>
                  <a:gd name="T23" fmla="*/ 46 h 47"/>
                  <a:gd name="T24" fmla="*/ 24 w 40"/>
                  <a:gd name="T25" fmla="*/ 45 h 47"/>
                  <a:gd name="T26" fmla="*/ 26 w 40"/>
                  <a:gd name="T27" fmla="*/ 45 h 47"/>
                  <a:gd name="T28" fmla="*/ 27 w 40"/>
                  <a:gd name="T29" fmla="*/ 35 h 47"/>
                  <a:gd name="T30" fmla="*/ 28 w 40"/>
                  <a:gd name="T31" fmla="*/ 31 h 47"/>
                  <a:gd name="T32" fmla="*/ 34 w 40"/>
                  <a:gd name="T33" fmla="*/ 13 h 47"/>
                  <a:gd name="T34" fmla="*/ 37 w 40"/>
                  <a:gd name="T35" fmla="*/ 10 h 47"/>
                  <a:gd name="T36" fmla="*/ 40 w 40"/>
                  <a:gd name="T37" fmla="*/ 7 h 47"/>
                  <a:gd name="T38" fmla="*/ 39 w 40"/>
                  <a:gd name="T39" fmla="*/ 7 h 47"/>
                  <a:gd name="T40" fmla="*/ 40 w 40"/>
                  <a:gd name="T41" fmla="*/ 2 h 47"/>
                  <a:gd name="T42" fmla="*/ 39 w 40"/>
                  <a:gd name="T43" fmla="*/ 2 h 47"/>
                  <a:gd name="T44" fmla="*/ 37 w 40"/>
                  <a:gd name="T45" fmla="*/ 1 h 47"/>
                  <a:gd name="T46" fmla="*/ 38 w 40"/>
                  <a:gd name="T47" fmla="*/ 3 h 47"/>
                  <a:gd name="T48" fmla="*/ 38 w 40"/>
                  <a:gd name="T49" fmla="*/ 4 h 47"/>
                  <a:gd name="T50" fmla="*/ 38 w 40"/>
                  <a:gd name="T51" fmla="*/ 7 h 47"/>
                  <a:gd name="T52" fmla="*/ 35 w 40"/>
                  <a:gd name="T53" fmla="*/ 10 h 47"/>
                  <a:gd name="T54" fmla="*/ 34 w 40"/>
                  <a:gd name="T55" fmla="*/ 10 h 47"/>
                  <a:gd name="T56" fmla="*/ 34 w 40"/>
                  <a:gd name="T57" fmla="*/ 8 h 47"/>
                  <a:gd name="T58" fmla="*/ 33 w 40"/>
                  <a:gd name="T59" fmla="*/ 11 h 47"/>
                  <a:gd name="T60" fmla="*/ 31 w 40"/>
                  <a:gd name="T61" fmla="*/ 11 h 47"/>
                  <a:gd name="T62" fmla="*/ 30 w 40"/>
                  <a:gd name="T63" fmla="*/ 9 h 47"/>
                  <a:gd name="T64" fmla="*/ 28 w 40"/>
                  <a:gd name="T65" fmla="*/ 7 h 47"/>
                  <a:gd name="T66" fmla="*/ 29 w 40"/>
                  <a:gd name="T67" fmla="*/ 10 h 47"/>
                  <a:gd name="T68" fmla="*/ 27 w 40"/>
                  <a:gd name="T69" fmla="*/ 9 h 47"/>
                  <a:gd name="T70" fmla="*/ 27 w 40"/>
                  <a:gd name="T71" fmla="*/ 10 h 47"/>
                  <a:gd name="T72" fmla="*/ 23 w 40"/>
                  <a:gd name="T73" fmla="*/ 3 h 47"/>
                  <a:gd name="T74" fmla="*/ 24 w 40"/>
                  <a:gd name="T75" fmla="*/ 1 h 47"/>
                  <a:gd name="T76" fmla="*/ 22 w 40"/>
                  <a:gd name="T77" fmla="*/ 3 h 47"/>
                  <a:gd name="T78" fmla="*/ 21 w 40"/>
                  <a:gd name="T79" fmla="*/ 1 h 47"/>
                  <a:gd name="T80" fmla="*/ 22 w 40"/>
                  <a:gd name="T81" fmla="*/ 6 h 47"/>
                  <a:gd name="T82" fmla="*/ 28 w 40"/>
                  <a:gd name="T83" fmla="*/ 13 h 47"/>
                  <a:gd name="T84" fmla="*/ 28 w 40"/>
                  <a:gd name="T85" fmla="*/ 16 h 47"/>
                  <a:gd name="T86" fmla="*/ 25 w 40"/>
                  <a:gd name="T87" fmla="*/ 19 h 47"/>
                  <a:gd name="T88" fmla="*/ 15 w 40"/>
                  <a:gd name="T89" fmla="*/ 19 h 47"/>
                  <a:gd name="T90" fmla="*/ 5 w 40"/>
                  <a:gd name="T91" fmla="*/ 20 h 47"/>
                  <a:gd name="T92" fmla="*/ 4 w 40"/>
                  <a:gd name="T93" fmla="*/ 23 h 47"/>
                  <a:gd name="T94" fmla="*/ 5 w 40"/>
                  <a:gd name="T95" fmla="*/ 27 h 47"/>
                  <a:gd name="T96" fmla="*/ 4 w 40"/>
                  <a:gd name="T97" fmla="*/ 33 h 47"/>
                  <a:gd name="T98" fmla="*/ 3 w 40"/>
                  <a:gd name="T99"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47">
                    <a:moveTo>
                      <a:pt x="1" y="45"/>
                    </a:moveTo>
                    <a:cubicBezTo>
                      <a:pt x="0" y="45"/>
                      <a:pt x="1" y="46"/>
                      <a:pt x="1" y="46"/>
                    </a:cubicBezTo>
                    <a:cubicBezTo>
                      <a:pt x="2" y="46"/>
                      <a:pt x="2" y="46"/>
                      <a:pt x="2" y="45"/>
                    </a:cubicBezTo>
                    <a:cubicBezTo>
                      <a:pt x="2" y="42"/>
                      <a:pt x="4" y="37"/>
                      <a:pt x="5" y="36"/>
                    </a:cubicBezTo>
                    <a:cubicBezTo>
                      <a:pt x="5" y="35"/>
                      <a:pt x="5" y="35"/>
                      <a:pt x="5" y="35"/>
                    </a:cubicBezTo>
                    <a:cubicBezTo>
                      <a:pt x="5" y="35"/>
                      <a:pt x="6" y="36"/>
                      <a:pt x="6" y="36"/>
                    </a:cubicBezTo>
                    <a:cubicBezTo>
                      <a:pt x="6" y="36"/>
                      <a:pt x="6" y="37"/>
                      <a:pt x="6" y="37"/>
                    </a:cubicBezTo>
                    <a:cubicBezTo>
                      <a:pt x="6" y="38"/>
                      <a:pt x="8" y="43"/>
                      <a:pt x="8" y="43"/>
                    </a:cubicBezTo>
                    <a:cubicBezTo>
                      <a:pt x="9" y="45"/>
                      <a:pt x="8" y="44"/>
                      <a:pt x="9" y="45"/>
                    </a:cubicBezTo>
                    <a:cubicBezTo>
                      <a:pt x="9" y="45"/>
                      <a:pt x="10" y="45"/>
                      <a:pt x="10" y="45"/>
                    </a:cubicBezTo>
                    <a:cubicBezTo>
                      <a:pt x="10" y="45"/>
                      <a:pt x="10" y="43"/>
                      <a:pt x="10" y="43"/>
                    </a:cubicBezTo>
                    <a:cubicBezTo>
                      <a:pt x="9" y="42"/>
                      <a:pt x="8" y="38"/>
                      <a:pt x="8" y="38"/>
                    </a:cubicBezTo>
                    <a:cubicBezTo>
                      <a:pt x="7" y="38"/>
                      <a:pt x="7" y="36"/>
                      <a:pt x="7" y="35"/>
                    </a:cubicBezTo>
                    <a:cubicBezTo>
                      <a:pt x="7" y="35"/>
                      <a:pt x="8" y="34"/>
                      <a:pt x="8" y="33"/>
                    </a:cubicBezTo>
                    <a:cubicBezTo>
                      <a:pt x="9" y="33"/>
                      <a:pt x="10" y="32"/>
                      <a:pt x="10" y="32"/>
                    </a:cubicBezTo>
                    <a:cubicBezTo>
                      <a:pt x="10" y="31"/>
                      <a:pt x="10" y="30"/>
                      <a:pt x="11" y="30"/>
                    </a:cubicBezTo>
                    <a:cubicBezTo>
                      <a:pt x="12" y="31"/>
                      <a:pt x="16" y="33"/>
                      <a:pt x="19" y="32"/>
                    </a:cubicBezTo>
                    <a:cubicBezTo>
                      <a:pt x="20" y="32"/>
                      <a:pt x="21" y="32"/>
                      <a:pt x="22" y="32"/>
                    </a:cubicBezTo>
                    <a:cubicBezTo>
                      <a:pt x="22" y="32"/>
                      <a:pt x="23" y="31"/>
                      <a:pt x="23" y="32"/>
                    </a:cubicBezTo>
                    <a:cubicBezTo>
                      <a:pt x="23" y="33"/>
                      <a:pt x="23" y="35"/>
                      <a:pt x="23" y="35"/>
                    </a:cubicBezTo>
                    <a:cubicBezTo>
                      <a:pt x="23" y="37"/>
                      <a:pt x="24" y="43"/>
                      <a:pt x="23" y="46"/>
                    </a:cubicBezTo>
                    <a:cubicBezTo>
                      <a:pt x="22" y="47"/>
                      <a:pt x="22" y="47"/>
                      <a:pt x="22" y="47"/>
                    </a:cubicBezTo>
                    <a:cubicBezTo>
                      <a:pt x="23" y="47"/>
                      <a:pt x="23" y="47"/>
                      <a:pt x="24" y="47"/>
                    </a:cubicBezTo>
                    <a:cubicBezTo>
                      <a:pt x="24" y="47"/>
                      <a:pt x="24" y="46"/>
                      <a:pt x="24" y="46"/>
                    </a:cubicBezTo>
                    <a:cubicBezTo>
                      <a:pt x="23" y="44"/>
                      <a:pt x="25" y="36"/>
                      <a:pt x="25" y="35"/>
                    </a:cubicBezTo>
                    <a:cubicBezTo>
                      <a:pt x="26" y="46"/>
                      <a:pt x="24" y="43"/>
                      <a:pt x="24" y="45"/>
                    </a:cubicBezTo>
                    <a:cubicBezTo>
                      <a:pt x="25" y="45"/>
                      <a:pt x="25" y="46"/>
                      <a:pt x="26" y="46"/>
                    </a:cubicBezTo>
                    <a:cubicBezTo>
                      <a:pt x="26" y="46"/>
                      <a:pt x="26" y="45"/>
                      <a:pt x="26" y="45"/>
                    </a:cubicBezTo>
                    <a:cubicBezTo>
                      <a:pt x="26" y="44"/>
                      <a:pt x="26" y="44"/>
                      <a:pt x="26" y="43"/>
                    </a:cubicBezTo>
                    <a:cubicBezTo>
                      <a:pt x="26" y="40"/>
                      <a:pt x="27" y="36"/>
                      <a:pt x="27" y="35"/>
                    </a:cubicBezTo>
                    <a:cubicBezTo>
                      <a:pt x="27" y="34"/>
                      <a:pt x="27" y="33"/>
                      <a:pt x="27" y="32"/>
                    </a:cubicBezTo>
                    <a:cubicBezTo>
                      <a:pt x="27" y="32"/>
                      <a:pt x="27" y="31"/>
                      <a:pt x="28" y="31"/>
                    </a:cubicBezTo>
                    <a:cubicBezTo>
                      <a:pt x="31" y="30"/>
                      <a:pt x="34" y="18"/>
                      <a:pt x="34" y="16"/>
                    </a:cubicBezTo>
                    <a:cubicBezTo>
                      <a:pt x="34" y="15"/>
                      <a:pt x="34" y="13"/>
                      <a:pt x="34" y="13"/>
                    </a:cubicBezTo>
                    <a:cubicBezTo>
                      <a:pt x="34" y="13"/>
                      <a:pt x="35" y="13"/>
                      <a:pt x="35" y="12"/>
                    </a:cubicBezTo>
                    <a:cubicBezTo>
                      <a:pt x="36" y="11"/>
                      <a:pt x="36" y="11"/>
                      <a:pt x="37" y="10"/>
                    </a:cubicBezTo>
                    <a:cubicBezTo>
                      <a:pt x="37" y="10"/>
                      <a:pt x="37" y="10"/>
                      <a:pt x="37" y="10"/>
                    </a:cubicBezTo>
                    <a:cubicBezTo>
                      <a:pt x="38" y="9"/>
                      <a:pt x="40" y="8"/>
                      <a:pt x="40" y="7"/>
                    </a:cubicBezTo>
                    <a:cubicBezTo>
                      <a:pt x="40" y="6"/>
                      <a:pt x="40" y="5"/>
                      <a:pt x="40" y="5"/>
                    </a:cubicBezTo>
                    <a:cubicBezTo>
                      <a:pt x="40" y="5"/>
                      <a:pt x="40" y="7"/>
                      <a:pt x="39" y="7"/>
                    </a:cubicBezTo>
                    <a:cubicBezTo>
                      <a:pt x="39" y="6"/>
                      <a:pt x="39" y="5"/>
                      <a:pt x="39" y="4"/>
                    </a:cubicBezTo>
                    <a:cubicBezTo>
                      <a:pt x="39" y="4"/>
                      <a:pt x="39" y="3"/>
                      <a:pt x="40" y="2"/>
                    </a:cubicBezTo>
                    <a:cubicBezTo>
                      <a:pt x="40" y="2"/>
                      <a:pt x="40" y="1"/>
                      <a:pt x="40" y="0"/>
                    </a:cubicBezTo>
                    <a:cubicBezTo>
                      <a:pt x="40" y="1"/>
                      <a:pt x="40" y="2"/>
                      <a:pt x="39" y="2"/>
                    </a:cubicBezTo>
                    <a:cubicBezTo>
                      <a:pt x="39" y="3"/>
                      <a:pt x="39" y="3"/>
                      <a:pt x="38" y="2"/>
                    </a:cubicBezTo>
                    <a:cubicBezTo>
                      <a:pt x="37" y="2"/>
                      <a:pt x="37" y="1"/>
                      <a:pt x="37" y="1"/>
                    </a:cubicBezTo>
                    <a:cubicBezTo>
                      <a:pt x="37" y="1"/>
                      <a:pt x="37" y="1"/>
                      <a:pt x="37" y="2"/>
                    </a:cubicBezTo>
                    <a:cubicBezTo>
                      <a:pt x="38" y="3"/>
                      <a:pt x="39" y="3"/>
                      <a:pt x="38" y="3"/>
                    </a:cubicBezTo>
                    <a:cubicBezTo>
                      <a:pt x="38" y="3"/>
                      <a:pt x="38" y="3"/>
                      <a:pt x="38" y="3"/>
                    </a:cubicBezTo>
                    <a:cubicBezTo>
                      <a:pt x="37" y="3"/>
                      <a:pt x="37" y="3"/>
                      <a:pt x="38" y="4"/>
                    </a:cubicBezTo>
                    <a:cubicBezTo>
                      <a:pt x="39" y="4"/>
                      <a:pt x="39" y="4"/>
                      <a:pt x="39" y="5"/>
                    </a:cubicBezTo>
                    <a:cubicBezTo>
                      <a:pt x="39" y="5"/>
                      <a:pt x="39" y="7"/>
                      <a:pt x="38" y="7"/>
                    </a:cubicBezTo>
                    <a:cubicBezTo>
                      <a:pt x="38" y="8"/>
                      <a:pt x="37" y="9"/>
                      <a:pt x="37" y="9"/>
                    </a:cubicBezTo>
                    <a:cubicBezTo>
                      <a:pt x="36" y="9"/>
                      <a:pt x="36" y="9"/>
                      <a:pt x="35" y="10"/>
                    </a:cubicBezTo>
                    <a:cubicBezTo>
                      <a:pt x="35" y="10"/>
                      <a:pt x="35" y="10"/>
                      <a:pt x="35" y="10"/>
                    </a:cubicBezTo>
                    <a:cubicBezTo>
                      <a:pt x="34" y="10"/>
                      <a:pt x="34" y="10"/>
                      <a:pt x="34" y="10"/>
                    </a:cubicBezTo>
                    <a:cubicBezTo>
                      <a:pt x="34" y="10"/>
                      <a:pt x="33" y="11"/>
                      <a:pt x="34" y="10"/>
                    </a:cubicBezTo>
                    <a:cubicBezTo>
                      <a:pt x="34" y="10"/>
                      <a:pt x="34" y="9"/>
                      <a:pt x="34" y="8"/>
                    </a:cubicBezTo>
                    <a:cubicBezTo>
                      <a:pt x="34" y="7"/>
                      <a:pt x="34" y="7"/>
                      <a:pt x="34" y="8"/>
                    </a:cubicBezTo>
                    <a:cubicBezTo>
                      <a:pt x="34" y="10"/>
                      <a:pt x="33" y="10"/>
                      <a:pt x="33" y="11"/>
                    </a:cubicBezTo>
                    <a:cubicBezTo>
                      <a:pt x="33" y="11"/>
                      <a:pt x="32" y="11"/>
                      <a:pt x="32" y="11"/>
                    </a:cubicBezTo>
                    <a:cubicBezTo>
                      <a:pt x="32" y="11"/>
                      <a:pt x="31" y="11"/>
                      <a:pt x="31" y="11"/>
                    </a:cubicBezTo>
                    <a:cubicBezTo>
                      <a:pt x="31" y="11"/>
                      <a:pt x="31" y="11"/>
                      <a:pt x="30" y="11"/>
                    </a:cubicBezTo>
                    <a:cubicBezTo>
                      <a:pt x="30" y="11"/>
                      <a:pt x="30" y="10"/>
                      <a:pt x="30" y="9"/>
                    </a:cubicBezTo>
                    <a:cubicBezTo>
                      <a:pt x="29" y="9"/>
                      <a:pt x="29" y="7"/>
                      <a:pt x="29" y="7"/>
                    </a:cubicBezTo>
                    <a:cubicBezTo>
                      <a:pt x="29" y="6"/>
                      <a:pt x="28" y="6"/>
                      <a:pt x="28" y="7"/>
                    </a:cubicBezTo>
                    <a:cubicBezTo>
                      <a:pt x="28" y="8"/>
                      <a:pt x="29" y="9"/>
                      <a:pt x="29" y="10"/>
                    </a:cubicBezTo>
                    <a:cubicBezTo>
                      <a:pt x="29" y="10"/>
                      <a:pt x="30" y="10"/>
                      <a:pt x="29" y="10"/>
                    </a:cubicBezTo>
                    <a:cubicBezTo>
                      <a:pt x="29" y="10"/>
                      <a:pt x="28" y="10"/>
                      <a:pt x="28" y="10"/>
                    </a:cubicBezTo>
                    <a:cubicBezTo>
                      <a:pt x="28" y="9"/>
                      <a:pt x="27" y="9"/>
                      <a:pt x="27" y="9"/>
                    </a:cubicBezTo>
                    <a:cubicBezTo>
                      <a:pt x="27" y="9"/>
                      <a:pt x="27" y="9"/>
                      <a:pt x="27" y="9"/>
                    </a:cubicBezTo>
                    <a:cubicBezTo>
                      <a:pt x="27" y="9"/>
                      <a:pt x="27" y="9"/>
                      <a:pt x="27" y="10"/>
                    </a:cubicBezTo>
                    <a:cubicBezTo>
                      <a:pt x="25" y="9"/>
                      <a:pt x="23" y="8"/>
                      <a:pt x="23" y="5"/>
                    </a:cubicBezTo>
                    <a:cubicBezTo>
                      <a:pt x="23" y="4"/>
                      <a:pt x="23" y="3"/>
                      <a:pt x="23" y="3"/>
                    </a:cubicBezTo>
                    <a:cubicBezTo>
                      <a:pt x="23" y="2"/>
                      <a:pt x="24" y="1"/>
                      <a:pt x="24" y="0"/>
                    </a:cubicBezTo>
                    <a:cubicBezTo>
                      <a:pt x="24" y="0"/>
                      <a:pt x="24" y="0"/>
                      <a:pt x="24" y="1"/>
                    </a:cubicBezTo>
                    <a:cubicBezTo>
                      <a:pt x="24" y="1"/>
                      <a:pt x="23" y="3"/>
                      <a:pt x="23" y="3"/>
                    </a:cubicBezTo>
                    <a:cubicBezTo>
                      <a:pt x="22" y="3"/>
                      <a:pt x="22" y="3"/>
                      <a:pt x="22" y="3"/>
                    </a:cubicBezTo>
                    <a:cubicBezTo>
                      <a:pt x="22" y="2"/>
                      <a:pt x="21" y="2"/>
                      <a:pt x="22" y="1"/>
                    </a:cubicBezTo>
                    <a:cubicBezTo>
                      <a:pt x="22" y="0"/>
                      <a:pt x="21" y="0"/>
                      <a:pt x="21" y="1"/>
                    </a:cubicBezTo>
                    <a:cubicBezTo>
                      <a:pt x="21" y="2"/>
                      <a:pt x="22" y="3"/>
                      <a:pt x="22" y="3"/>
                    </a:cubicBezTo>
                    <a:cubicBezTo>
                      <a:pt x="22" y="4"/>
                      <a:pt x="22" y="5"/>
                      <a:pt x="22" y="6"/>
                    </a:cubicBezTo>
                    <a:cubicBezTo>
                      <a:pt x="24" y="9"/>
                      <a:pt x="24" y="9"/>
                      <a:pt x="27" y="11"/>
                    </a:cubicBezTo>
                    <a:cubicBezTo>
                      <a:pt x="27" y="11"/>
                      <a:pt x="27" y="12"/>
                      <a:pt x="28" y="13"/>
                    </a:cubicBezTo>
                    <a:cubicBezTo>
                      <a:pt x="29" y="13"/>
                      <a:pt x="29" y="13"/>
                      <a:pt x="29" y="14"/>
                    </a:cubicBezTo>
                    <a:cubicBezTo>
                      <a:pt x="29" y="15"/>
                      <a:pt x="28" y="16"/>
                      <a:pt x="28" y="16"/>
                    </a:cubicBezTo>
                    <a:cubicBezTo>
                      <a:pt x="28" y="16"/>
                      <a:pt x="28" y="18"/>
                      <a:pt x="27" y="18"/>
                    </a:cubicBezTo>
                    <a:cubicBezTo>
                      <a:pt x="26" y="19"/>
                      <a:pt x="26" y="19"/>
                      <a:pt x="25" y="19"/>
                    </a:cubicBezTo>
                    <a:cubicBezTo>
                      <a:pt x="23" y="19"/>
                      <a:pt x="21" y="19"/>
                      <a:pt x="20" y="20"/>
                    </a:cubicBezTo>
                    <a:cubicBezTo>
                      <a:pt x="18" y="20"/>
                      <a:pt x="17" y="19"/>
                      <a:pt x="15" y="19"/>
                    </a:cubicBezTo>
                    <a:cubicBezTo>
                      <a:pt x="14" y="19"/>
                      <a:pt x="11" y="19"/>
                      <a:pt x="9" y="19"/>
                    </a:cubicBezTo>
                    <a:cubicBezTo>
                      <a:pt x="8" y="19"/>
                      <a:pt x="6" y="19"/>
                      <a:pt x="5" y="20"/>
                    </a:cubicBezTo>
                    <a:cubicBezTo>
                      <a:pt x="3" y="21"/>
                      <a:pt x="3" y="24"/>
                      <a:pt x="4" y="24"/>
                    </a:cubicBezTo>
                    <a:cubicBezTo>
                      <a:pt x="4" y="24"/>
                      <a:pt x="4" y="24"/>
                      <a:pt x="4" y="23"/>
                    </a:cubicBezTo>
                    <a:cubicBezTo>
                      <a:pt x="4" y="23"/>
                      <a:pt x="4" y="24"/>
                      <a:pt x="5" y="25"/>
                    </a:cubicBezTo>
                    <a:cubicBezTo>
                      <a:pt x="5" y="27"/>
                      <a:pt x="5" y="27"/>
                      <a:pt x="5" y="27"/>
                    </a:cubicBezTo>
                    <a:cubicBezTo>
                      <a:pt x="5" y="27"/>
                      <a:pt x="6" y="30"/>
                      <a:pt x="5" y="31"/>
                    </a:cubicBezTo>
                    <a:cubicBezTo>
                      <a:pt x="4" y="32"/>
                      <a:pt x="4" y="33"/>
                      <a:pt x="4" y="33"/>
                    </a:cubicBezTo>
                    <a:cubicBezTo>
                      <a:pt x="3" y="33"/>
                      <a:pt x="3" y="34"/>
                      <a:pt x="3" y="35"/>
                    </a:cubicBezTo>
                    <a:cubicBezTo>
                      <a:pt x="3" y="36"/>
                      <a:pt x="3" y="37"/>
                      <a:pt x="3" y="38"/>
                    </a:cubicBezTo>
                    <a:cubicBezTo>
                      <a:pt x="3" y="38"/>
                      <a:pt x="1" y="44"/>
                      <a:pt x="1" y="4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19" name="Freeform 232"/>
              <p:cNvSpPr/>
              <p:nvPr/>
            </p:nvSpPr>
            <p:spPr bwMode="auto">
              <a:xfrm>
                <a:off x="4957763" y="4281488"/>
                <a:ext cx="180975" cy="228600"/>
              </a:xfrm>
              <a:custGeom>
                <a:avLst/>
                <a:gdLst>
                  <a:gd name="T0" fmla="*/ 3 w 15"/>
                  <a:gd name="T1" fmla="*/ 15 h 19"/>
                  <a:gd name="T2" fmla="*/ 0 w 15"/>
                  <a:gd name="T3" fmla="*/ 4 h 19"/>
                  <a:gd name="T4" fmla="*/ 12 w 15"/>
                  <a:gd name="T5" fmla="*/ 0 h 19"/>
                  <a:gd name="T6" fmla="*/ 15 w 15"/>
                  <a:gd name="T7" fmla="*/ 12 h 19"/>
                  <a:gd name="T8" fmla="*/ 13 w 15"/>
                  <a:gd name="T9" fmla="*/ 14 h 19"/>
                  <a:gd name="T10" fmla="*/ 11 w 15"/>
                  <a:gd name="T11" fmla="*/ 12 h 19"/>
                  <a:gd name="T12" fmla="*/ 13 w 15"/>
                  <a:gd name="T13" fmla="*/ 10 h 19"/>
                  <a:gd name="T14" fmla="*/ 14 w 15"/>
                  <a:gd name="T15" fmla="*/ 10 h 19"/>
                  <a:gd name="T16" fmla="*/ 12 w 15"/>
                  <a:gd name="T17" fmla="*/ 3 h 19"/>
                  <a:gd name="T18" fmla="*/ 2 w 15"/>
                  <a:gd name="T19" fmla="*/ 8 h 19"/>
                  <a:gd name="T20" fmla="*/ 5 w 15"/>
                  <a:gd name="T21" fmla="*/ 17 h 19"/>
                  <a:gd name="T22" fmla="*/ 3 w 15"/>
                  <a:gd name="T23" fmla="*/ 19 h 19"/>
                  <a:gd name="T24" fmla="*/ 0 w 15"/>
                  <a:gd name="T25" fmla="*/ 17 h 19"/>
                  <a:gd name="T26" fmla="*/ 3 w 15"/>
                  <a:gd name="T27" fmla="*/ 14 h 19"/>
                  <a:gd name="T28" fmla="*/ 3 w 15"/>
                  <a:gd name="T2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9">
                    <a:moveTo>
                      <a:pt x="3" y="15"/>
                    </a:moveTo>
                    <a:cubicBezTo>
                      <a:pt x="0" y="4"/>
                      <a:pt x="0" y="4"/>
                      <a:pt x="0" y="4"/>
                    </a:cubicBezTo>
                    <a:cubicBezTo>
                      <a:pt x="12" y="0"/>
                      <a:pt x="12" y="0"/>
                      <a:pt x="12" y="0"/>
                    </a:cubicBezTo>
                    <a:cubicBezTo>
                      <a:pt x="13" y="3"/>
                      <a:pt x="15" y="9"/>
                      <a:pt x="15" y="12"/>
                    </a:cubicBezTo>
                    <a:cubicBezTo>
                      <a:pt x="15" y="13"/>
                      <a:pt x="14" y="14"/>
                      <a:pt x="13" y="14"/>
                    </a:cubicBezTo>
                    <a:cubicBezTo>
                      <a:pt x="12" y="14"/>
                      <a:pt x="11" y="13"/>
                      <a:pt x="11" y="12"/>
                    </a:cubicBezTo>
                    <a:cubicBezTo>
                      <a:pt x="11" y="11"/>
                      <a:pt x="12" y="10"/>
                      <a:pt x="13" y="10"/>
                    </a:cubicBezTo>
                    <a:cubicBezTo>
                      <a:pt x="13" y="10"/>
                      <a:pt x="14" y="10"/>
                      <a:pt x="14" y="10"/>
                    </a:cubicBezTo>
                    <a:cubicBezTo>
                      <a:pt x="12" y="3"/>
                      <a:pt x="12" y="3"/>
                      <a:pt x="12" y="3"/>
                    </a:cubicBezTo>
                    <a:cubicBezTo>
                      <a:pt x="2" y="8"/>
                      <a:pt x="2" y="8"/>
                      <a:pt x="2" y="8"/>
                    </a:cubicBezTo>
                    <a:cubicBezTo>
                      <a:pt x="3" y="10"/>
                      <a:pt x="5" y="15"/>
                      <a:pt x="5" y="17"/>
                    </a:cubicBezTo>
                    <a:cubicBezTo>
                      <a:pt x="5" y="18"/>
                      <a:pt x="4" y="19"/>
                      <a:pt x="3" y="19"/>
                    </a:cubicBezTo>
                    <a:cubicBezTo>
                      <a:pt x="1" y="19"/>
                      <a:pt x="0" y="18"/>
                      <a:pt x="0" y="17"/>
                    </a:cubicBezTo>
                    <a:cubicBezTo>
                      <a:pt x="0" y="15"/>
                      <a:pt x="1" y="14"/>
                      <a:pt x="3" y="14"/>
                    </a:cubicBezTo>
                    <a:cubicBezTo>
                      <a:pt x="3" y="14"/>
                      <a:pt x="3" y="14"/>
                      <a:pt x="3" y="1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0" name="Freeform 233"/>
              <p:cNvSpPr/>
              <p:nvPr/>
            </p:nvSpPr>
            <p:spPr bwMode="auto">
              <a:xfrm>
                <a:off x="4776788" y="3957638"/>
                <a:ext cx="120650"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5"/>
                      <a:pt x="5" y="0"/>
                    </a:cubicBezTo>
                    <a:cubicBezTo>
                      <a:pt x="5" y="5"/>
                      <a:pt x="6" y="5"/>
                      <a:pt x="10" y="5"/>
                    </a:cubicBezTo>
                    <a:cubicBezTo>
                      <a:pt x="6" y="5"/>
                      <a:pt x="5" y="6"/>
                      <a:pt x="5" y="10"/>
                    </a:cubicBezTo>
                    <a:cubicBezTo>
                      <a:pt x="5" y="6"/>
                      <a:pt x="5"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1" name="Freeform 234"/>
              <p:cNvSpPr/>
              <p:nvPr/>
            </p:nvSpPr>
            <p:spPr bwMode="auto">
              <a:xfrm>
                <a:off x="4837113" y="4065588"/>
                <a:ext cx="133350" cy="131763"/>
              </a:xfrm>
              <a:custGeom>
                <a:avLst/>
                <a:gdLst>
                  <a:gd name="T0" fmla="*/ 0 w 11"/>
                  <a:gd name="T1" fmla="*/ 5 h 11"/>
                  <a:gd name="T2" fmla="*/ 5 w 11"/>
                  <a:gd name="T3" fmla="*/ 0 h 11"/>
                  <a:gd name="T4" fmla="*/ 11 w 11"/>
                  <a:gd name="T5" fmla="*/ 5 h 11"/>
                  <a:gd name="T6" fmla="*/ 5 w 11"/>
                  <a:gd name="T7" fmla="*/ 11 h 11"/>
                  <a:gd name="T8" fmla="*/ 0 w 11"/>
                  <a:gd name="T9" fmla="*/ 5 h 11"/>
                </a:gdLst>
                <a:ahLst/>
                <a:cxnLst>
                  <a:cxn ang="0">
                    <a:pos x="T0" y="T1"/>
                  </a:cxn>
                  <a:cxn ang="0">
                    <a:pos x="T2" y="T3"/>
                  </a:cxn>
                  <a:cxn ang="0">
                    <a:pos x="T4" y="T5"/>
                  </a:cxn>
                  <a:cxn ang="0">
                    <a:pos x="T6" y="T7"/>
                  </a:cxn>
                  <a:cxn ang="0">
                    <a:pos x="T8" y="T9"/>
                  </a:cxn>
                </a:cxnLst>
                <a:rect l="0" t="0" r="r" b="b"/>
                <a:pathLst>
                  <a:path w="11" h="11">
                    <a:moveTo>
                      <a:pt x="0" y="5"/>
                    </a:moveTo>
                    <a:cubicBezTo>
                      <a:pt x="5" y="5"/>
                      <a:pt x="5" y="5"/>
                      <a:pt x="5" y="0"/>
                    </a:cubicBezTo>
                    <a:cubicBezTo>
                      <a:pt x="5" y="5"/>
                      <a:pt x="6" y="5"/>
                      <a:pt x="11" y="5"/>
                    </a:cubicBezTo>
                    <a:cubicBezTo>
                      <a:pt x="6" y="5"/>
                      <a:pt x="5" y="6"/>
                      <a:pt x="5" y="11"/>
                    </a:cubicBezTo>
                    <a:cubicBezTo>
                      <a:pt x="5" y="6"/>
                      <a:pt x="5" y="5"/>
                      <a:pt x="0" y="5"/>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2" name="Freeform 235"/>
              <p:cNvSpPr/>
              <p:nvPr/>
            </p:nvSpPr>
            <p:spPr bwMode="auto">
              <a:xfrm>
                <a:off x="4222750" y="2635251"/>
                <a:ext cx="338138" cy="276225"/>
              </a:xfrm>
              <a:custGeom>
                <a:avLst/>
                <a:gdLst>
                  <a:gd name="T0" fmla="*/ 13 w 28"/>
                  <a:gd name="T1" fmla="*/ 10 h 23"/>
                  <a:gd name="T2" fmla="*/ 7 w 28"/>
                  <a:gd name="T3" fmla="*/ 5 h 23"/>
                  <a:gd name="T4" fmla="*/ 11 w 28"/>
                  <a:gd name="T5" fmla="*/ 22 h 23"/>
                  <a:gd name="T6" fmla="*/ 13 w 28"/>
                  <a:gd name="T7" fmla="*/ 10 h 23"/>
                </a:gdLst>
                <a:ahLst/>
                <a:cxnLst>
                  <a:cxn ang="0">
                    <a:pos x="T0" y="T1"/>
                  </a:cxn>
                  <a:cxn ang="0">
                    <a:pos x="T2" y="T3"/>
                  </a:cxn>
                  <a:cxn ang="0">
                    <a:pos x="T4" y="T5"/>
                  </a:cxn>
                  <a:cxn ang="0">
                    <a:pos x="T6" y="T7"/>
                  </a:cxn>
                </a:cxnLst>
                <a:rect l="0" t="0" r="r" b="b"/>
                <a:pathLst>
                  <a:path w="28" h="23">
                    <a:moveTo>
                      <a:pt x="13" y="10"/>
                    </a:moveTo>
                    <a:cubicBezTo>
                      <a:pt x="13" y="10"/>
                      <a:pt x="11" y="5"/>
                      <a:pt x="7" y="5"/>
                    </a:cubicBezTo>
                    <a:cubicBezTo>
                      <a:pt x="0" y="5"/>
                      <a:pt x="9" y="23"/>
                      <a:pt x="11" y="22"/>
                    </a:cubicBezTo>
                    <a:cubicBezTo>
                      <a:pt x="28" y="11"/>
                      <a:pt x="16" y="0"/>
                      <a:pt x="13" y="1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3" name="Freeform 236"/>
              <p:cNvSpPr>
                <a:spLocks noEditPoints="1"/>
              </p:cNvSpPr>
              <p:nvPr/>
            </p:nvSpPr>
            <p:spPr bwMode="auto">
              <a:xfrm>
                <a:off x="7329488" y="3729038"/>
                <a:ext cx="265113" cy="300038"/>
              </a:xfrm>
              <a:custGeom>
                <a:avLst/>
                <a:gdLst>
                  <a:gd name="T0" fmla="*/ 9 w 22"/>
                  <a:gd name="T1" fmla="*/ 8 h 25"/>
                  <a:gd name="T2" fmla="*/ 8 w 22"/>
                  <a:gd name="T3" fmla="*/ 5 h 25"/>
                  <a:gd name="T4" fmla="*/ 7 w 22"/>
                  <a:gd name="T5" fmla="*/ 7 h 25"/>
                  <a:gd name="T6" fmla="*/ 4 w 22"/>
                  <a:gd name="T7" fmla="*/ 5 h 25"/>
                  <a:gd name="T8" fmla="*/ 5 w 22"/>
                  <a:gd name="T9" fmla="*/ 9 h 25"/>
                  <a:gd name="T10" fmla="*/ 4 w 22"/>
                  <a:gd name="T11" fmla="*/ 11 h 25"/>
                  <a:gd name="T12" fmla="*/ 4 w 22"/>
                  <a:gd name="T13" fmla="*/ 14 h 25"/>
                  <a:gd name="T14" fmla="*/ 3 w 22"/>
                  <a:gd name="T15" fmla="*/ 16 h 25"/>
                  <a:gd name="T16" fmla="*/ 4 w 22"/>
                  <a:gd name="T17" fmla="*/ 18 h 25"/>
                  <a:gd name="T18" fmla="*/ 7 w 22"/>
                  <a:gd name="T19" fmla="*/ 17 h 25"/>
                  <a:gd name="T20" fmla="*/ 8 w 22"/>
                  <a:gd name="T21" fmla="*/ 18 h 25"/>
                  <a:gd name="T22" fmla="*/ 9 w 22"/>
                  <a:gd name="T23" fmla="*/ 21 h 25"/>
                  <a:gd name="T24" fmla="*/ 11 w 22"/>
                  <a:gd name="T25" fmla="*/ 22 h 25"/>
                  <a:gd name="T26" fmla="*/ 12 w 22"/>
                  <a:gd name="T27" fmla="*/ 20 h 25"/>
                  <a:gd name="T28" fmla="*/ 15 w 22"/>
                  <a:gd name="T29" fmla="*/ 19 h 25"/>
                  <a:gd name="T30" fmla="*/ 17 w 22"/>
                  <a:gd name="T31" fmla="*/ 17 h 25"/>
                  <a:gd name="T32" fmla="*/ 20 w 22"/>
                  <a:gd name="T33" fmla="*/ 17 h 25"/>
                  <a:gd name="T34" fmla="*/ 17 w 22"/>
                  <a:gd name="T35" fmla="*/ 15 h 25"/>
                  <a:gd name="T36" fmla="*/ 19 w 22"/>
                  <a:gd name="T37" fmla="*/ 13 h 25"/>
                  <a:gd name="T38" fmla="*/ 16 w 22"/>
                  <a:gd name="T39" fmla="*/ 12 h 25"/>
                  <a:gd name="T40" fmla="*/ 22 w 22"/>
                  <a:gd name="T41" fmla="*/ 7 h 25"/>
                  <a:gd name="T42" fmla="*/ 14 w 22"/>
                  <a:gd name="T43" fmla="*/ 9 h 25"/>
                  <a:gd name="T44" fmla="*/ 16 w 22"/>
                  <a:gd name="T45" fmla="*/ 6 h 25"/>
                  <a:gd name="T46" fmla="*/ 14 w 22"/>
                  <a:gd name="T47" fmla="*/ 6 h 25"/>
                  <a:gd name="T48" fmla="*/ 13 w 22"/>
                  <a:gd name="T49" fmla="*/ 2 h 25"/>
                  <a:gd name="T50" fmla="*/ 13 w 22"/>
                  <a:gd name="T51" fmla="*/ 13 h 25"/>
                  <a:gd name="T52" fmla="*/ 15 w 22"/>
                  <a:gd name="T53" fmla="*/ 19 h 25"/>
                  <a:gd name="T54" fmla="*/ 11 w 22"/>
                  <a:gd name="T55" fmla="*/ 13 h 25"/>
                  <a:gd name="T56" fmla="*/ 7 w 22"/>
                  <a:gd name="T57" fmla="*/ 19 h 25"/>
                  <a:gd name="T58" fmla="*/ 10 w 22"/>
                  <a:gd name="T59" fmla="*/ 13 h 25"/>
                  <a:gd name="T60" fmla="*/ 3 w 22"/>
                  <a:gd name="T61" fmla="*/ 11 h 25"/>
                  <a:gd name="T62" fmla="*/ 11 w 22"/>
                  <a:gd name="T63" fmla="*/ 12 h 25"/>
                  <a:gd name="T64" fmla="*/ 8 w 22"/>
                  <a:gd name="T65" fmla="*/ 6 h 25"/>
                  <a:gd name="T66" fmla="*/ 12 w 22"/>
                  <a:gd name="T67" fmla="*/ 10 h 25"/>
                  <a:gd name="T68" fmla="*/ 14 w 22"/>
                  <a:gd name="T69" fmla="*/ 9 h 25"/>
                  <a:gd name="T70" fmla="*/ 18 w 22"/>
                  <a:gd name="T71" fmla="*/ 13 h 25"/>
                  <a:gd name="T72" fmla="*/ 3 w 22"/>
                  <a:gd name="T73" fmla="*/ 17 h 25"/>
                  <a:gd name="T74" fmla="*/ 7 w 22"/>
                  <a:gd name="T75" fmla="*/ 13 h 25"/>
                  <a:gd name="T76" fmla="*/ 7 w 22"/>
                  <a:gd name="T77" fmla="*/ 14 h 25"/>
                  <a:gd name="T78" fmla="*/ 5 w 22"/>
                  <a:gd name="T79" fmla="*/ 16 h 25"/>
                  <a:gd name="T80" fmla="*/ 19 w 22"/>
                  <a:gd name="T81" fmla="*/ 18 h 25"/>
                  <a:gd name="T82" fmla="*/ 14 w 22"/>
                  <a:gd name="T83" fmla="*/ 16 h 25"/>
                  <a:gd name="T84" fmla="*/ 15 w 22"/>
                  <a:gd name="T85" fmla="*/ 15 h 25"/>
                  <a:gd name="T86" fmla="*/ 17 w 22"/>
                  <a:gd name="T87" fmla="*/ 17 h 25"/>
                  <a:gd name="T88" fmla="*/ 10 w 22"/>
                  <a:gd name="T89" fmla="*/ 22 h 25"/>
                  <a:gd name="T90" fmla="*/ 10 w 22"/>
                  <a:gd name="T91" fmla="*/ 17 h 25"/>
                  <a:gd name="T92" fmla="*/ 11 w 22"/>
                  <a:gd name="T93" fmla="*/ 16 h 25"/>
                  <a:gd name="T94" fmla="*/ 11 w 22"/>
                  <a:gd name="T95" fmla="*/ 14 h 25"/>
                  <a:gd name="T96" fmla="*/ 3 w 22"/>
                  <a:gd name="T97" fmla="*/ 7 h 25"/>
                  <a:gd name="T98" fmla="*/ 8 w 22"/>
                  <a:gd name="T99" fmla="*/ 9 h 25"/>
                  <a:gd name="T100" fmla="*/ 8 w 22"/>
                  <a:gd name="T101" fmla="*/ 10 h 25"/>
                  <a:gd name="T102" fmla="*/ 5 w 22"/>
                  <a:gd name="T103" fmla="*/ 8 h 25"/>
                  <a:gd name="T104" fmla="*/ 20 w 22"/>
                  <a:gd name="T105" fmla="*/ 8 h 25"/>
                  <a:gd name="T106" fmla="*/ 15 w 22"/>
                  <a:gd name="T107" fmla="*/ 12 h 25"/>
                  <a:gd name="T108" fmla="*/ 15 w 22"/>
                  <a:gd name="T109" fmla="*/ 11 h 25"/>
                  <a:gd name="T110" fmla="*/ 18 w 22"/>
                  <a:gd name="T111" fmla="*/ 9 h 25"/>
                  <a:gd name="T112" fmla="*/ 12 w 22"/>
                  <a:gd name="T113" fmla="*/ 3 h 25"/>
                  <a:gd name="T114" fmla="*/ 13 w 22"/>
                  <a:gd name="T115" fmla="*/ 8 h 25"/>
                  <a:gd name="T116" fmla="*/ 11 w 22"/>
                  <a:gd name="T117" fmla="*/ 8 h 25"/>
                  <a:gd name="T118" fmla="*/ 12 w 22"/>
                  <a:gd name="T11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 h="25">
                    <a:moveTo>
                      <a:pt x="12" y="2"/>
                    </a:moveTo>
                    <a:cubicBezTo>
                      <a:pt x="11" y="1"/>
                      <a:pt x="11" y="2"/>
                      <a:pt x="11" y="2"/>
                    </a:cubicBezTo>
                    <a:cubicBezTo>
                      <a:pt x="11" y="2"/>
                      <a:pt x="11" y="2"/>
                      <a:pt x="11" y="3"/>
                    </a:cubicBezTo>
                    <a:cubicBezTo>
                      <a:pt x="11" y="3"/>
                      <a:pt x="11" y="3"/>
                      <a:pt x="12" y="3"/>
                    </a:cubicBezTo>
                    <a:cubicBezTo>
                      <a:pt x="12" y="4"/>
                      <a:pt x="11" y="4"/>
                      <a:pt x="11" y="4"/>
                    </a:cubicBezTo>
                    <a:cubicBezTo>
                      <a:pt x="11" y="3"/>
                      <a:pt x="10" y="3"/>
                      <a:pt x="10" y="3"/>
                    </a:cubicBezTo>
                    <a:cubicBezTo>
                      <a:pt x="9" y="3"/>
                      <a:pt x="10" y="4"/>
                      <a:pt x="10" y="4"/>
                    </a:cubicBezTo>
                    <a:cubicBezTo>
                      <a:pt x="10" y="3"/>
                      <a:pt x="11" y="4"/>
                      <a:pt x="11" y="4"/>
                    </a:cubicBezTo>
                    <a:cubicBezTo>
                      <a:pt x="11" y="4"/>
                      <a:pt x="12" y="5"/>
                      <a:pt x="11" y="5"/>
                    </a:cubicBezTo>
                    <a:cubicBezTo>
                      <a:pt x="11" y="6"/>
                      <a:pt x="11" y="7"/>
                      <a:pt x="10" y="8"/>
                    </a:cubicBezTo>
                    <a:cubicBezTo>
                      <a:pt x="10" y="8"/>
                      <a:pt x="10" y="8"/>
                      <a:pt x="9" y="8"/>
                    </a:cubicBezTo>
                    <a:cubicBezTo>
                      <a:pt x="9" y="8"/>
                      <a:pt x="9" y="7"/>
                      <a:pt x="10" y="7"/>
                    </a:cubicBezTo>
                    <a:cubicBezTo>
                      <a:pt x="10" y="7"/>
                      <a:pt x="10" y="7"/>
                      <a:pt x="10" y="6"/>
                    </a:cubicBezTo>
                    <a:cubicBezTo>
                      <a:pt x="10" y="6"/>
                      <a:pt x="10" y="6"/>
                      <a:pt x="10" y="6"/>
                    </a:cubicBezTo>
                    <a:cubicBezTo>
                      <a:pt x="10" y="5"/>
                      <a:pt x="10" y="5"/>
                      <a:pt x="10" y="5"/>
                    </a:cubicBezTo>
                    <a:cubicBezTo>
                      <a:pt x="10" y="5"/>
                      <a:pt x="9" y="5"/>
                      <a:pt x="9" y="6"/>
                    </a:cubicBezTo>
                    <a:cubicBezTo>
                      <a:pt x="10" y="6"/>
                      <a:pt x="10" y="7"/>
                      <a:pt x="9" y="7"/>
                    </a:cubicBezTo>
                    <a:cubicBezTo>
                      <a:pt x="9" y="7"/>
                      <a:pt x="9" y="7"/>
                      <a:pt x="9" y="7"/>
                    </a:cubicBezTo>
                    <a:cubicBezTo>
                      <a:pt x="9" y="6"/>
                      <a:pt x="9" y="6"/>
                      <a:pt x="9" y="6"/>
                    </a:cubicBezTo>
                    <a:cubicBezTo>
                      <a:pt x="9" y="6"/>
                      <a:pt x="9" y="5"/>
                      <a:pt x="9" y="5"/>
                    </a:cubicBezTo>
                    <a:cubicBezTo>
                      <a:pt x="9" y="5"/>
                      <a:pt x="9" y="5"/>
                      <a:pt x="10" y="5"/>
                    </a:cubicBezTo>
                    <a:cubicBezTo>
                      <a:pt x="9" y="4"/>
                      <a:pt x="9" y="4"/>
                      <a:pt x="8" y="5"/>
                    </a:cubicBezTo>
                    <a:cubicBezTo>
                      <a:pt x="8" y="4"/>
                      <a:pt x="7" y="4"/>
                      <a:pt x="7" y="4"/>
                    </a:cubicBezTo>
                    <a:cubicBezTo>
                      <a:pt x="7" y="4"/>
                      <a:pt x="7" y="5"/>
                      <a:pt x="7" y="5"/>
                    </a:cubicBezTo>
                    <a:cubicBezTo>
                      <a:pt x="7" y="5"/>
                      <a:pt x="6" y="6"/>
                      <a:pt x="7" y="6"/>
                    </a:cubicBezTo>
                    <a:cubicBezTo>
                      <a:pt x="7" y="6"/>
                      <a:pt x="7" y="6"/>
                      <a:pt x="7" y="6"/>
                    </a:cubicBezTo>
                    <a:cubicBezTo>
                      <a:pt x="7" y="6"/>
                      <a:pt x="8" y="6"/>
                      <a:pt x="8" y="6"/>
                    </a:cubicBezTo>
                    <a:cubicBezTo>
                      <a:pt x="8" y="7"/>
                      <a:pt x="8" y="7"/>
                      <a:pt x="8" y="7"/>
                    </a:cubicBezTo>
                    <a:cubicBezTo>
                      <a:pt x="8" y="7"/>
                      <a:pt x="8" y="7"/>
                      <a:pt x="8" y="7"/>
                    </a:cubicBezTo>
                    <a:cubicBezTo>
                      <a:pt x="8" y="8"/>
                      <a:pt x="8" y="7"/>
                      <a:pt x="7" y="7"/>
                    </a:cubicBezTo>
                    <a:cubicBezTo>
                      <a:pt x="7" y="6"/>
                      <a:pt x="7" y="6"/>
                      <a:pt x="6" y="7"/>
                    </a:cubicBezTo>
                    <a:cubicBezTo>
                      <a:pt x="6" y="7"/>
                      <a:pt x="6" y="7"/>
                      <a:pt x="7" y="7"/>
                    </a:cubicBezTo>
                    <a:cubicBezTo>
                      <a:pt x="7" y="7"/>
                      <a:pt x="7" y="7"/>
                      <a:pt x="7" y="7"/>
                    </a:cubicBezTo>
                    <a:cubicBezTo>
                      <a:pt x="7" y="8"/>
                      <a:pt x="8" y="8"/>
                      <a:pt x="8" y="8"/>
                    </a:cubicBezTo>
                    <a:cubicBezTo>
                      <a:pt x="9" y="8"/>
                      <a:pt x="9" y="8"/>
                      <a:pt x="9" y="8"/>
                    </a:cubicBezTo>
                    <a:cubicBezTo>
                      <a:pt x="9" y="8"/>
                      <a:pt x="9" y="9"/>
                      <a:pt x="8" y="9"/>
                    </a:cubicBezTo>
                    <a:cubicBezTo>
                      <a:pt x="7" y="9"/>
                      <a:pt x="6" y="8"/>
                      <a:pt x="6" y="8"/>
                    </a:cubicBezTo>
                    <a:cubicBezTo>
                      <a:pt x="5" y="8"/>
                      <a:pt x="5" y="7"/>
                      <a:pt x="5" y="7"/>
                    </a:cubicBezTo>
                    <a:cubicBezTo>
                      <a:pt x="5" y="7"/>
                      <a:pt x="5" y="6"/>
                      <a:pt x="5" y="6"/>
                    </a:cubicBezTo>
                    <a:cubicBezTo>
                      <a:pt x="6" y="6"/>
                      <a:pt x="5" y="5"/>
                      <a:pt x="5" y="5"/>
                    </a:cubicBezTo>
                    <a:cubicBezTo>
                      <a:pt x="4" y="5"/>
                      <a:pt x="4" y="6"/>
                      <a:pt x="4" y="7"/>
                    </a:cubicBezTo>
                    <a:cubicBezTo>
                      <a:pt x="5" y="7"/>
                      <a:pt x="4" y="7"/>
                      <a:pt x="4" y="7"/>
                    </a:cubicBezTo>
                    <a:cubicBezTo>
                      <a:pt x="4" y="7"/>
                      <a:pt x="4" y="7"/>
                      <a:pt x="4" y="6"/>
                    </a:cubicBezTo>
                    <a:cubicBezTo>
                      <a:pt x="3" y="6"/>
                      <a:pt x="3" y="6"/>
                      <a:pt x="4" y="5"/>
                    </a:cubicBezTo>
                    <a:cubicBezTo>
                      <a:pt x="3" y="5"/>
                      <a:pt x="3" y="5"/>
                      <a:pt x="3" y="6"/>
                    </a:cubicBezTo>
                    <a:cubicBezTo>
                      <a:pt x="2" y="6"/>
                      <a:pt x="2" y="6"/>
                      <a:pt x="1" y="5"/>
                    </a:cubicBezTo>
                    <a:cubicBezTo>
                      <a:pt x="1" y="5"/>
                      <a:pt x="2" y="6"/>
                      <a:pt x="2" y="7"/>
                    </a:cubicBezTo>
                    <a:cubicBezTo>
                      <a:pt x="2" y="7"/>
                      <a:pt x="2" y="7"/>
                      <a:pt x="2" y="8"/>
                    </a:cubicBezTo>
                    <a:cubicBezTo>
                      <a:pt x="2" y="7"/>
                      <a:pt x="3" y="7"/>
                      <a:pt x="3" y="7"/>
                    </a:cubicBezTo>
                    <a:cubicBezTo>
                      <a:pt x="3" y="8"/>
                      <a:pt x="3" y="8"/>
                      <a:pt x="4" y="7"/>
                    </a:cubicBezTo>
                    <a:cubicBezTo>
                      <a:pt x="4" y="8"/>
                      <a:pt x="4" y="8"/>
                      <a:pt x="4" y="8"/>
                    </a:cubicBezTo>
                    <a:cubicBezTo>
                      <a:pt x="3" y="8"/>
                      <a:pt x="2" y="8"/>
                      <a:pt x="2" y="9"/>
                    </a:cubicBezTo>
                    <a:cubicBezTo>
                      <a:pt x="2" y="9"/>
                      <a:pt x="3" y="9"/>
                      <a:pt x="3" y="9"/>
                    </a:cubicBezTo>
                    <a:cubicBezTo>
                      <a:pt x="3" y="9"/>
                      <a:pt x="4" y="8"/>
                      <a:pt x="4" y="8"/>
                    </a:cubicBezTo>
                    <a:cubicBezTo>
                      <a:pt x="4" y="8"/>
                      <a:pt x="5" y="8"/>
                      <a:pt x="5" y="9"/>
                    </a:cubicBezTo>
                    <a:cubicBezTo>
                      <a:pt x="6" y="9"/>
                      <a:pt x="6" y="10"/>
                      <a:pt x="7" y="11"/>
                    </a:cubicBezTo>
                    <a:cubicBezTo>
                      <a:pt x="7" y="11"/>
                      <a:pt x="7" y="11"/>
                      <a:pt x="6" y="12"/>
                    </a:cubicBezTo>
                    <a:cubicBezTo>
                      <a:pt x="6" y="12"/>
                      <a:pt x="6" y="12"/>
                      <a:pt x="6" y="11"/>
                    </a:cubicBezTo>
                    <a:cubicBezTo>
                      <a:pt x="6" y="11"/>
                      <a:pt x="6" y="10"/>
                      <a:pt x="5" y="10"/>
                    </a:cubicBezTo>
                    <a:cubicBezTo>
                      <a:pt x="5" y="10"/>
                      <a:pt x="5" y="10"/>
                      <a:pt x="5" y="10"/>
                    </a:cubicBezTo>
                    <a:cubicBezTo>
                      <a:pt x="5" y="10"/>
                      <a:pt x="4" y="10"/>
                      <a:pt x="4" y="10"/>
                    </a:cubicBezTo>
                    <a:cubicBezTo>
                      <a:pt x="4" y="10"/>
                      <a:pt x="4" y="10"/>
                      <a:pt x="4" y="11"/>
                    </a:cubicBezTo>
                    <a:cubicBezTo>
                      <a:pt x="5" y="11"/>
                      <a:pt x="6" y="11"/>
                      <a:pt x="6" y="12"/>
                    </a:cubicBezTo>
                    <a:cubicBezTo>
                      <a:pt x="5" y="12"/>
                      <a:pt x="5" y="12"/>
                      <a:pt x="5" y="12"/>
                    </a:cubicBezTo>
                    <a:cubicBezTo>
                      <a:pt x="5" y="11"/>
                      <a:pt x="5" y="11"/>
                      <a:pt x="4" y="11"/>
                    </a:cubicBezTo>
                    <a:cubicBezTo>
                      <a:pt x="4" y="11"/>
                      <a:pt x="4" y="11"/>
                      <a:pt x="4" y="11"/>
                    </a:cubicBezTo>
                    <a:cubicBezTo>
                      <a:pt x="4" y="11"/>
                      <a:pt x="4" y="10"/>
                      <a:pt x="4" y="10"/>
                    </a:cubicBezTo>
                    <a:cubicBezTo>
                      <a:pt x="3" y="10"/>
                      <a:pt x="3" y="11"/>
                      <a:pt x="3" y="11"/>
                    </a:cubicBezTo>
                    <a:cubicBezTo>
                      <a:pt x="3" y="11"/>
                      <a:pt x="2" y="12"/>
                      <a:pt x="2" y="12"/>
                    </a:cubicBezTo>
                    <a:cubicBezTo>
                      <a:pt x="2" y="12"/>
                      <a:pt x="3" y="12"/>
                      <a:pt x="3" y="12"/>
                    </a:cubicBezTo>
                    <a:cubicBezTo>
                      <a:pt x="3" y="13"/>
                      <a:pt x="3" y="13"/>
                      <a:pt x="4" y="13"/>
                    </a:cubicBezTo>
                    <a:cubicBezTo>
                      <a:pt x="4" y="13"/>
                      <a:pt x="4" y="13"/>
                      <a:pt x="4" y="13"/>
                    </a:cubicBezTo>
                    <a:cubicBezTo>
                      <a:pt x="4" y="13"/>
                      <a:pt x="4" y="12"/>
                      <a:pt x="4" y="12"/>
                    </a:cubicBezTo>
                    <a:cubicBezTo>
                      <a:pt x="5" y="13"/>
                      <a:pt x="5" y="12"/>
                      <a:pt x="5" y="12"/>
                    </a:cubicBezTo>
                    <a:cubicBezTo>
                      <a:pt x="5" y="12"/>
                      <a:pt x="5" y="12"/>
                      <a:pt x="6" y="12"/>
                    </a:cubicBezTo>
                    <a:cubicBezTo>
                      <a:pt x="6" y="13"/>
                      <a:pt x="5" y="13"/>
                      <a:pt x="4" y="13"/>
                    </a:cubicBezTo>
                    <a:cubicBezTo>
                      <a:pt x="4" y="13"/>
                      <a:pt x="4" y="13"/>
                      <a:pt x="4" y="14"/>
                    </a:cubicBezTo>
                    <a:cubicBezTo>
                      <a:pt x="4" y="14"/>
                      <a:pt x="4" y="14"/>
                      <a:pt x="5" y="14"/>
                    </a:cubicBezTo>
                    <a:cubicBezTo>
                      <a:pt x="5" y="14"/>
                      <a:pt x="5" y="13"/>
                      <a:pt x="5" y="13"/>
                    </a:cubicBezTo>
                    <a:cubicBezTo>
                      <a:pt x="5" y="13"/>
                      <a:pt x="6" y="13"/>
                      <a:pt x="6" y="13"/>
                    </a:cubicBezTo>
                    <a:cubicBezTo>
                      <a:pt x="6" y="12"/>
                      <a:pt x="6" y="12"/>
                      <a:pt x="6" y="12"/>
                    </a:cubicBezTo>
                    <a:cubicBezTo>
                      <a:pt x="7" y="13"/>
                      <a:pt x="7" y="13"/>
                      <a:pt x="7" y="13"/>
                    </a:cubicBezTo>
                    <a:cubicBezTo>
                      <a:pt x="6" y="14"/>
                      <a:pt x="5" y="15"/>
                      <a:pt x="5" y="15"/>
                    </a:cubicBezTo>
                    <a:cubicBezTo>
                      <a:pt x="4" y="15"/>
                      <a:pt x="4" y="16"/>
                      <a:pt x="3" y="15"/>
                    </a:cubicBezTo>
                    <a:cubicBezTo>
                      <a:pt x="3" y="15"/>
                      <a:pt x="3" y="15"/>
                      <a:pt x="3" y="14"/>
                    </a:cubicBezTo>
                    <a:cubicBezTo>
                      <a:pt x="3" y="14"/>
                      <a:pt x="2" y="14"/>
                      <a:pt x="2" y="14"/>
                    </a:cubicBezTo>
                    <a:cubicBezTo>
                      <a:pt x="2" y="15"/>
                      <a:pt x="2" y="15"/>
                      <a:pt x="3" y="15"/>
                    </a:cubicBezTo>
                    <a:cubicBezTo>
                      <a:pt x="4" y="16"/>
                      <a:pt x="3" y="16"/>
                      <a:pt x="3" y="16"/>
                    </a:cubicBezTo>
                    <a:cubicBezTo>
                      <a:pt x="3" y="16"/>
                      <a:pt x="2" y="16"/>
                      <a:pt x="2" y="16"/>
                    </a:cubicBezTo>
                    <a:cubicBezTo>
                      <a:pt x="2" y="16"/>
                      <a:pt x="1" y="16"/>
                      <a:pt x="1" y="16"/>
                    </a:cubicBezTo>
                    <a:cubicBezTo>
                      <a:pt x="1" y="16"/>
                      <a:pt x="1" y="16"/>
                      <a:pt x="1" y="17"/>
                    </a:cubicBezTo>
                    <a:cubicBezTo>
                      <a:pt x="1" y="17"/>
                      <a:pt x="0" y="18"/>
                      <a:pt x="0" y="18"/>
                    </a:cubicBezTo>
                    <a:cubicBezTo>
                      <a:pt x="1" y="18"/>
                      <a:pt x="1" y="18"/>
                      <a:pt x="2" y="17"/>
                    </a:cubicBezTo>
                    <a:cubicBezTo>
                      <a:pt x="2" y="18"/>
                      <a:pt x="2" y="18"/>
                      <a:pt x="2" y="18"/>
                    </a:cubicBezTo>
                    <a:cubicBezTo>
                      <a:pt x="2" y="18"/>
                      <a:pt x="2" y="17"/>
                      <a:pt x="3" y="17"/>
                    </a:cubicBezTo>
                    <a:cubicBezTo>
                      <a:pt x="3" y="17"/>
                      <a:pt x="3" y="17"/>
                      <a:pt x="3" y="17"/>
                    </a:cubicBezTo>
                    <a:cubicBezTo>
                      <a:pt x="4" y="16"/>
                      <a:pt x="4" y="16"/>
                      <a:pt x="4" y="17"/>
                    </a:cubicBezTo>
                    <a:cubicBezTo>
                      <a:pt x="3" y="18"/>
                      <a:pt x="3" y="18"/>
                      <a:pt x="4" y="18"/>
                    </a:cubicBezTo>
                    <a:cubicBezTo>
                      <a:pt x="4" y="19"/>
                      <a:pt x="5" y="18"/>
                      <a:pt x="4" y="18"/>
                    </a:cubicBezTo>
                    <a:cubicBezTo>
                      <a:pt x="4" y="18"/>
                      <a:pt x="4" y="17"/>
                      <a:pt x="4" y="17"/>
                    </a:cubicBezTo>
                    <a:cubicBezTo>
                      <a:pt x="4" y="16"/>
                      <a:pt x="4" y="16"/>
                      <a:pt x="5" y="16"/>
                    </a:cubicBezTo>
                    <a:cubicBezTo>
                      <a:pt x="6" y="16"/>
                      <a:pt x="7" y="15"/>
                      <a:pt x="8" y="16"/>
                    </a:cubicBezTo>
                    <a:cubicBezTo>
                      <a:pt x="8" y="16"/>
                      <a:pt x="8" y="16"/>
                      <a:pt x="8" y="16"/>
                    </a:cubicBezTo>
                    <a:cubicBezTo>
                      <a:pt x="8" y="17"/>
                      <a:pt x="8" y="17"/>
                      <a:pt x="8" y="16"/>
                    </a:cubicBezTo>
                    <a:cubicBezTo>
                      <a:pt x="7" y="16"/>
                      <a:pt x="7" y="16"/>
                      <a:pt x="6" y="17"/>
                    </a:cubicBezTo>
                    <a:cubicBezTo>
                      <a:pt x="6" y="17"/>
                      <a:pt x="6" y="17"/>
                      <a:pt x="6" y="17"/>
                    </a:cubicBezTo>
                    <a:cubicBezTo>
                      <a:pt x="6" y="17"/>
                      <a:pt x="5" y="17"/>
                      <a:pt x="6" y="17"/>
                    </a:cubicBezTo>
                    <a:cubicBezTo>
                      <a:pt x="6" y="18"/>
                      <a:pt x="6" y="18"/>
                      <a:pt x="6" y="17"/>
                    </a:cubicBezTo>
                    <a:cubicBezTo>
                      <a:pt x="7" y="17"/>
                      <a:pt x="7" y="17"/>
                      <a:pt x="8" y="17"/>
                    </a:cubicBezTo>
                    <a:cubicBezTo>
                      <a:pt x="8" y="17"/>
                      <a:pt x="7" y="17"/>
                      <a:pt x="7" y="17"/>
                    </a:cubicBezTo>
                    <a:cubicBezTo>
                      <a:pt x="7" y="17"/>
                      <a:pt x="7" y="18"/>
                      <a:pt x="7" y="18"/>
                    </a:cubicBezTo>
                    <a:cubicBezTo>
                      <a:pt x="7" y="18"/>
                      <a:pt x="6" y="18"/>
                      <a:pt x="6" y="18"/>
                    </a:cubicBezTo>
                    <a:cubicBezTo>
                      <a:pt x="6" y="18"/>
                      <a:pt x="6" y="18"/>
                      <a:pt x="6" y="18"/>
                    </a:cubicBezTo>
                    <a:cubicBezTo>
                      <a:pt x="5" y="18"/>
                      <a:pt x="5" y="19"/>
                      <a:pt x="6" y="19"/>
                    </a:cubicBezTo>
                    <a:cubicBezTo>
                      <a:pt x="6" y="19"/>
                      <a:pt x="6" y="20"/>
                      <a:pt x="6" y="20"/>
                    </a:cubicBezTo>
                    <a:cubicBezTo>
                      <a:pt x="6" y="20"/>
                      <a:pt x="6" y="20"/>
                      <a:pt x="6" y="20"/>
                    </a:cubicBezTo>
                    <a:cubicBezTo>
                      <a:pt x="6" y="20"/>
                      <a:pt x="6" y="20"/>
                      <a:pt x="7" y="20"/>
                    </a:cubicBezTo>
                    <a:cubicBezTo>
                      <a:pt x="7" y="20"/>
                      <a:pt x="8" y="20"/>
                      <a:pt x="8" y="20"/>
                    </a:cubicBezTo>
                    <a:cubicBezTo>
                      <a:pt x="8" y="20"/>
                      <a:pt x="8" y="19"/>
                      <a:pt x="8" y="19"/>
                    </a:cubicBezTo>
                    <a:cubicBezTo>
                      <a:pt x="7" y="19"/>
                      <a:pt x="7" y="19"/>
                      <a:pt x="8" y="19"/>
                    </a:cubicBezTo>
                    <a:cubicBezTo>
                      <a:pt x="8" y="18"/>
                      <a:pt x="8" y="18"/>
                      <a:pt x="8" y="18"/>
                    </a:cubicBezTo>
                    <a:cubicBezTo>
                      <a:pt x="8" y="18"/>
                      <a:pt x="8" y="18"/>
                      <a:pt x="8" y="17"/>
                    </a:cubicBezTo>
                    <a:cubicBezTo>
                      <a:pt x="9" y="18"/>
                      <a:pt x="9" y="18"/>
                      <a:pt x="8" y="19"/>
                    </a:cubicBezTo>
                    <a:cubicBezTo>
                      <a:pt x="8" y="19"/>
                      <a:pt x="8" y="19"/>
                      <a:pt x="9" y="20"/>
                    </a:cubicBezTo>
                    <a:cubicBezTo>
                      <a:pt x="9" y="20"/>
                      <a:pt x="9" y="19"/>
                      <a:pt x="9" y="19"/>
                    </a:cubicBezTo>
                    <a:cubicBezTo>
                      <a:pt x="9" y="19"/>
                      <a:pt x="9" y="19"/>
                      <a:pt x="9" y="19"/>
                    </a:cubicBezTo>
                    <a:cubicBezTo>
                      <a:pt x="9" y="18"/>
                      <a:pt x="9" y="18"/>
                      <a:pt x="9" y="17"/>
                    </a:cubicBezTo>
                    <a:cubicBezTo>
                      <a:pt x="9" y="17"/>
                      <a:pt x="8" y="17"/>
                      <a:pt x="9" y="17"/>
                    </a:cubicBezTo>
                    <a:cubicBezTo>
                      <a:pt x="9" y="17"/>
                      <a:pt x="9" y="17"/>
                      <a:pt x="10" y="17"/>
                    </a:cubicBezTo>
                    <a:cubicBezTo>
                      <a:pt x="10" y="18"/>
                      <a:pt x="10" y="19"/>
                      <a:pt x="10" y="20"/>
                    </a:cubicBezTo>
                    <a:cubicBezTo>
                      <a:pt x="10" y="20"/>
                      <a:pt x="10" y="20"/>
                      <a:pt x="10" y="21"/>
                    </a:cubicBezTo>
                    <a:cubicBezTo>
                      <a:pt x="9" y="21"/>
                      <a:pt x="9" y="21"/>
                      <a:pt x="9" y="21"/>
                    </a:cubicBezTo>
                    <a:cubicBezTo>
                      <a:pt x="8" y="21"/>
                      <a:pt x="8" y="21"/>
                      <a:pt x="8" y="22"/>
                    </a:cubicBezTo>
                    <a:cubicBezTo>
                      <a:pt x="9" y="22"/>
                      <a:pt x="9" y="22"/>
                      <a:pt x="10" y="21"/>
                    </a:cubicBezTo>
                    <a:cubicBezTo>
                      <a:pt x="10" y="21"/>
                      <a:pt x="10" y="21"/>
                      <a:pt x="10" y="22"/>
                    </a:cubicBezTo>
                    <a:cubicBezTo>
                      <a:pt x="10" y="22"/>
                      <a:pt x="10" y="22"/>
                      <a:pt x="10" y="22"/>
                    </a:cubicBezTo>
                    <a:cubicBezTo>
                      <a:pt x="10" y="23"/>
                      <a:pt x="9" y="23"/>
                      <a:pt x="9" y="23"/>
                    </a:cubicBezTo>
                    <a:cubicBezTo>
                      <a:pt x="9" y="23"/>
                      <a:pt x="9" y="23"/>
                      <a:pt x="10" y="23"/>
                    </a:cubicBezTo>
                    <a:cubicBezTo>
                      <a:pt x="10" y="23"/>
                      <a:pt x="10" y="25"/>
                      <a:pt x="10" y="25"/>
                    </a:cubicBezTo>
                    <a:cubicBezTo>
                      <a:pt x="10" y="24"/>
                      <a:pt x="11" y="24"/>
                      <a:pt x="11" y="23"/>
                    </a:cubicBezTo>
                    <a:cubicBezTo>
                      <a:pt x="11" y="24"/>
                      <a:pt x="11" y="23"/>
                      <a:pt x="12" y="23"/>
                    </a:cubicBezTo>
                    <a:cubicBezTo>
                      <a:pt x="11" y="23"/>
                      <a:pt x="11" y="23"/>
                      <a:pt x="11" y="22"/>
                    </a:cubicBezTo>
                    <a:cubicBezTo>
                      <a:pt x="11" y="22"/>
                      <a:pt x="11" y="22"/>
                      <a:pt x="11" y="22"/>
                    </a:cubicBezTo>
                    <a:cubicBezTo>
                      <a:pt x="11" y="21"/>
                      <a:pt x="11" y="21"/>
                      <a:pt x="11" y="21"/>
                    </a:cubicBezTo>
                    <a:cubicBezTo>
                      <a:pt x="12" y="22"/>
                      <a:pt x="12" y="22"/>
                      <a:pt x="13" y="22"/>
                    </a:cubicBezTo>
                    <a:cubicBezTo>
                      <a:pt x="13" y="22"/>
                      <a:pt x="13" y="21"/>
                      <a:pt x="12" y="21"/>
                    </a:cubicBezTo>
                    <a:cubicBezTo>
                      <a:pt x="12" y="21"/>
                      <a:pt x="12" y="21"/>
                      <a:pt x="11" y="21"/>
                    </a:cubicBezTo>
                    <a:cubicBezTo>
                      <a:pt x="11" y="21"/>
                      <a:pt x="11" y="20"/>
                      <a:pt x="11" y="20"/>
                    </a:cubicBezTo>
                    <a:cubicBezTo>
                      <a:pt x="11" y="19"/>
                      <a:pt x="11" y="18"/>
                      <a:pt x="12" y="17"/>
                    </a:cubicBezTo>
                    <a:cubicBezTo>
                      <a:pt x="12" y="17"/>
                      <a:pt x="13" y="17"/>
                      <a:pt x="13" y="17"/>
                    </a:cubicBezTo>
                    <a:cubicBezTo>
                      <a:pt x="13" y="17"/>
                      <a:pt x="13" y="17"/>
                      <a:pt x="13" y="18"/>
                    </a:cubicBezTo>
                    <a:cubicBezTo>
                      <a:pt x="12" y="18"/>
                      <a:pt x="12" y="18"/>
                      <a:pt x="12" y="19"/>
                    </a:cubicBezTo>
                    <a:cubicBezTo>
                      <a:pt x="13" y="19"/>
                      <a:pt x="12" y="19"/>
                      <a:pt x="12" y="19"/>
                    </a:cubicBezTo>
                    <a:cubicBezTo>
                      <a:pt x="12" y="20"/>
                      <a:pt x="12" y="20"/>
                      <a:pt x="12" y="20"/>
                    </a:cubicBezTo>
                    <a:cubicBezTo>
                      <a:pt x="13" y="20"/>
                      <a:pt x="13" y="20"/>
                      <a:pt x="13" y="19"/>
                    </a:cubicBezTo>
                    <a:cubicBezTo>
                      <a:pt x="13" y="18"/>
                      <a:pt x="13" y="18"/>
                      <a:pt x="13" y="18"/>
                    </a:cubicBezTo>
                    <a:cubicBezTo>
                      <a:pt x="13" y="18"/>
                      <a:pt x="13" y="18"/>
                      <a:pt x="14" y="18"/>
                    </a:cubicBezTo>
                    <a:cubicBezTo>
                      <a:pt x="13" y="19"/>
                      <a:pt x="13" y="19"/>
                      <a:pt x="14" y="19"/>
                    </a:cubicBezTo>
                    <a:cubicBezTo>
                      <a:pt x="14" y="19"/>
                      <a:pt x="14" y="20"/>
                      <a:pt x="13" y="20"/>
                    </a:cubicBezTo>
                    <a:cubicBezTo>
                      <a:pt x="13" y="20"/>
                      <a:pt x="13" y="20"/>
                      <a:pt x="13" y="20"/>
                    </a:cubicBezTo>
                    <a:cubicBezTo>
                      <a:pt x="13" y="21"/>
                      <a:pt x="14" y="21"/>
                      <a:pt x="14" y="20"/>
                    </a:cubicBezTo>
                    <a:cubicBezTo>
                      <a:pt x="15" y="21"/>
                      <a:pt x="15" y="21"/>
                      <a:pt x="15" y="21"/>
                    </a:cubicBezTo>
                    <a:cubicBezTo>
                      <a:pt x="15" y="21"/>
                      <a:pt x="15" y="20"/>
                      <a:pt x="15" y="20"/>
                    </a:cubicBezTo>
                    <a:cubicBezTo>
                      <a:pt x="16" y="20"/>
                      <a:pt x="16" y="19"/>
                      <a:pt x="16" y="19"/>
                    </a:cubicBezTo>
                    <a:cubicBezTo>
                      <a:pt x="16" y="19"/>
                      <a:pt x="15" y="19"/>
                      <a:pt x="15" y="19"/>
                    </a:cubicBezTo>
                    <a:cubicBezTo>
                      <a:pt x="15" y="19"/>
                      <a:pt x="15" y="19"/>
                      <a:pt x="15" y="19"/>
                    </a:cubicBezTo>
                    <a:cubicBezTo>
                      <a:pt x="15" y="18"/>
                      <a:pt x="14" y="18"/>
                      <a:pt x="14" y="18"/>
                    </a:cubicBezTo>
                    <a:cubicBezTo>
                      <a:pt x="14" y="18"/>
                      <a:pt x="14" y="18"/>
                      <a:pt x="14" y="18"/>
                    </a:cubicBezTo>
                    <a:cubicBezTo>
                      <a:pt x="14" y="17"/>
                      <a:pt x="15" y="17"/>
                      <a:pt x="15" y="18"/>
                    </a:cubicBezTo>
                    <a:cubicBezTo>
                      <a:pt x="15" y="18"/>
                      <a:pt x="16" y="18"/>
                      <a:pt x="16" y="18"/>
                    </a:cubicBezTo>
                    <a:cubicBezTo>
                      <a:pt x="16" y="18"/>
                      <a:pt x="16" y="18"/>
                      <a:pt x="16" y="18"/>
                    </a:cubicBezTo>
                    <a:cubicBezTo>
                      <a:pt x="15" y="18"/>
                      <a:pt x="15" y="18"/>
                      <a:pt x="15" y="18"/>
                    </a:cubicBezTo>
                    <a:cubicBezTo>
                      <a:pt x="15" y="17"/>
                      <a:pt x="14" y="17"/>
                      <a:pt x="14" y="17"/>
                    </a:cubicBezTo>
                    <a:cubicBezTo>
                      <a:pt x="14" y="17"/>
                      <a:pt x="14" y="17"/>
                      <a:pt x="14" y="17"/>
                    </a:cubicBezTo>
                    <a:cubicBezTo>
                      <a:pt x="14" y="17"/>
                      <a:pt x="14" y="16"/>
                      <a:pt x="14" y="16"/>
                    </a:cubicBezTo>
                    <a:cubicBezTo>
                      <a:pt x="15" y="16"/>
                      <a:pt x="16" y="17"/>
                      <a:pt x="17" y="17"/>
                    </a:cubicBezTo>
                    <a:cubicBezTo>
                      <a:pt x="17" y="17"/>
                      <a:pt x="18" y="17"/>
                      <a:pt x="17" y="18"/>
                    </a:cubicBezTo>
                    <a:cubicBezTo>
                      <a:pt x="17" y="18"/>
                      <a:pt x="17" y="19"/>
                      <a:pt x="17" y="19"/>
                    </a:cubicBezTo>
                    <a:cubicBezTo>
                      <a:pt x="17" y="19"/>
                      <a:pt x="17" y="20"/>
                      <a:pt x="18" y="20"/>
                    </a:cubicBezTo>
                    <a:cubicBezTo>
                      <a:pt x="18" y="20"/>
                      <a:pt x="18" y="19"/>
                      <a:pt x="18" y="18"/>
                    </a:cubicBezTo>
                    <a:cubicBezTo>
                      <a:pt x="18" y="18"/>
                      <a:pt x="18" y="17"/>
                      <a:pt x="18" y="18"/>
                    </a:cubicBezTo>
                    <a:cubicBezTo>
                      <a:pt x="18" y="18"/>
                      <a:pt x="19" y="18"/>
                      <a:pt x="19" y="19"/>
                    </a:cubicBezTo>
                    <a:cubicBezTo>
                      <a:pt x="19" y="19"/>
                      <a:pt x="19" y="19"/>
                      <a:pt x="19" y="20"/>
                    </a:cubicBezTo>
                    <a:cubicBezTo>
                      <a:pt x="19" y="20"/>
                      <a:pt x="20" y="20"/>
                      <a:pt x="20" y="19"/>
                    </a:cubicBezTo>
                    <a:cubicBezTo>
                      <a:pt x="20" y="19"/>
                      <a:pt x="21" y="20"/>
                      <a:pt x="21" y="20"/>
                    </a:cubicBezTo>
                    <a:cubicBezTo>
                      <a:pt x="21" y="19"/>
                      <a:pt x="21" y="19"/>
                      <a:pt x="20" y="18"/>
                    </a:cubicBezTo>
                    <a:cubicBezTo>
                      <a:pt x="21" y="18"/>
                      <a:pt x="21" y="18"/>
                      <a:pt x="20" y="17"/>
                    </a:cubicBezTo>
                    <a:cubicBezTo>
                      <a:pt x="20" y="18"/>
                      <a:pt x="20" y="18"/>
                      <a:pt x="19" y="18"/>
                    </a:cubicBezTo>
                    <a:cubicBezTo>
                      <a:pt x="19" y="17"/>
                      <a:pt x="19" y="17"/>
                      <a:pt x="19" y="18"/>
                    </a:cubicBezTo>
                    <a:cubicBezTo>
                      <a:pt x="18" y="17"/>
                      <a:pt x="18" y="17"/>
                      <a:pt x="19" y="17"/>
                    </a:cubicBezTo>
                    <a:cubicBezTo>
                      <a:pt x="20" y="17"/>
                      <a:pt x="20" y="17"/>
                      <a:pt x="20" y="16"/>
                    </a:cubicBezTo>
                    <a:cubicBezTo>
                      <a:pt x="20" y="16"/>
                      <a:pt x="19" y="15"/>
                      <a:pt x="19" y="16"/>
                    </a:cubicBezTo>
                    <a:cubicBezTo>
                      <a:pt x="19" y="16"/>
                      <a:pt x="19" y="16"/>
                      <a:pt x="18" y="17"/>
                    </a:cubicBezTo>
                    <a:cubicBezTo>
                      <a:pt x="18" y="17"/>
                      <a:pt x="18" y="17"/>
                      <a:pt x="17" y="16"/>
                    </a:cubicBezTo>
                    <a:cubicBezTo>
                      <a:pt x="16" y="16"/>
                      <a:pt x="16" y="15"/>
                      <a:pt x="16" y="14"/>
                    </a:cubicBezTo>
                    <a:cubicBezTo>
                      <a:pt x="16" y="14"/>
                      <a:pt x="16" y="14"/>
                      <a:pt x="16" y="13"/>
                    </a:cubicBezTo>
                    <a:cubicBezTo>
                      <a:pt x="16" y="13"/>
                      <a:pt x="16" y="13"/>
                      <a:pt x="16" y="14"/>
                    </a:cubicBezTo>
                    <a:cubicBezTo>
                      <a:pt x="16" y="14"/>
                      <a:pt x="17" y="15"/>
                      <a:pt x="17" y="15"/>
                    </a:cubicBezTo>
                    <a:cubicBezTo>
                      <a:pt x="17" y="15"/>
                      <a:pt x="18" y="15"/>
                      <a:pt x="17" y="15"/>
                    </a:cubicBezTo>
                    <a:cubicBezTo>
                      <a:pt x="18" y="15"/>
                      <a:pt x="18" y="15"/>
                      <a:pt x="18" y="15"/>
                    </a:cubicBezTo>
                    <a:cubicBezTo>
                      <a:pt x="18" y="15"/>
                      <a:pt x="18" y="15"/>
                      <a:pt x="18" y="14"/>
                    </a:cubicBezTo>
                    <a:cubicBezTo>
                      <a:pt x="17" y="14"/>
                      <a:pt x="17" y="14"/>
                      <a:pt x="17" y="13"/>
                    </a:cubicBezTo>
                    <a:cubicBezTo>
                      <a:pt x="17" y="13"/>
                      <a:pt x="17" y="13"/>
                      <a:pt x="17" y="13"/>
                    </a:cubicBezTo>
                    <a:cubicBezTo>
                      <a:pt x="17" y="14"/>
                      <a:pt x="18" y="14"/>
                      <a:pt x="18" y="14"/>
                    </a:cubicBezTo>
                    <a:cubicBezTo>
                      <a:pt x="18" y="14"/>
                      <a:pt x="19" y="14"/>
                      <a:pt x="19" y="14"/>
                    </a:cubicBezTo>
                    <a:cubicBezTo>
                      <a:pt x="19" y="14"/>
                      <a:pt x="19" y="15"/>
                      <a:pt x="18" y="15"/>
                    </a:cubicBezTo>
                    <a:cubicBezTo>
                      <a:pt x="19" y="15"/>
                      <a:pt x="19" y="14"/>
                      <a:pt x="19" y="14"/>
                    </a:cubicBezTo>
                    <a:cubicBezTo>
                      <a:pt x="20" y="14"/>
                      <a:pt x="20" y="13"/>
                      <a:pt x="21" y="13"/>
                    </a:cubicBezTo>
                    <a:cubicBezTo>
                      <a:pt x="20" y="13"/>
                      <a:pt x="20" y="13"/>
                      <a:pt x="19" y="13"/>
                    </a:cubicBezTo>
                    <a:cubicBezTo>
                      <a:pt x="19" y="12"/>
                      <a:pt x="19" y="12"/>
                      <a:pt x="19" y="11"/>
                    </a:cubicBezTo>
                    <a:cubicBezTo>
                      <a:pt x="19" y="12"/>
                      <a:pt x="19" y="12"/>
                      <a:pt x="19" y="12"/>
                    </a:cubicBezTo>
                    <a:cubicBezTo>
                      <a:pt x="19" y="12"/>
                      <a:pt x="18" y="13"/>
                      <a:pt x="18" y="12"/>
                    </a:cubicBezTo>
                    <a:cubicBezTo>
                      <a:pt x="18" y="12"/>
                      <a:pt x="17" y="12"/>
                      <a:pt x="17" y="13"/>
                    </a:cubicBezTo>
                    <a:cubicBezTo>
                      <a:pt x="17" y="13"/>
                      <a:pt x="17" y="13"/>
                      <a:pt x="17" y="13"/>
                    </a:cubicBezTo>
                    <a:cubicBezTo>
                      <a:pt x="17" y="12"/>
                      <a:pt x="17" y="12"/>
                      <a:pt x="18" y="12"/>
                    </a:cubicBezTo>
                    <a:cubicBezTo>
                      <a:pt x="18" y="12"/>
                      <a:pt x="18" y="11"/>
                      <a:pt x="18" y="11"/>
                    </a:cubicBezTo>
                    <a:cubicBezTo>
                      <a:pt x="18" y="11"/>
                      <a:pt x="18" y="11"/>
                      <a:pt x="18" y="11"/>
                    </a:cubicBezTo>
                    <a:cubicBezTo>
                      <a:pt x="18" y="11"/>
                      <a:pt x="18" y="11"/>
                      <a:pt x="17" y="11"/>
                    </a:cubicBezTo>
                    <a:cubicBezTo>
                      <a:pt x="17" y="11"/>
                      <a:pt x="17" y="12"/>
                      <a:pt x="16" y="12"/>
                    </a:cubicBezTo>
                    <a:cubicBezTo>
                      <a:pt x="16" y="12"/>
                      <a:pt x="16" y="13"/>
                      <a:pt x="16" y="12"/>
                    </a:cubicBezTo>
                    <a:cubicBezTo>
                      <a:pt x="16" y="12"/>
                      <a:pt x="16" y="12"/>
                      <a:pt x="16" y="12"/>
                    </a:cubicBezTo>
                    <a:cubicBezTo>
                      <a:pt x="16" y="11"/>
                      <a:pt x="17" y="10"/>
                      <a:pt x="18" y="10"/>
                    </a:cubicBezTo>
                    <a:cubicBezTo>
                      <a:pt x="18" y="9"/>
                      <a:pt x="19" y="9"/>
                      <a:pt x="19" y="10"/>
                    </a:cubicBezTo>
                    <a:cubicBezTo>
                      <a:pt x="19" y="10"/>
                      <a:pt x="20" y="10"/>
                      <a:pt x="20" y="11"/>
                    </a:cubicBezTo>
                    <a:cubicBezTo>
                      <a:pt x="20" y="11"/>
                      <a:pt x="20" y="11"/>
                      <a:pt x="21" y="11"/>
                    </a:cubicBezTo>
                    <a:cubicBezTo>
                      <a:pt x="21" y="10"/>
                      <a:pt x="20" y="9"/>
                      <a:pt x="19" y="9"/>
                    </a:cubicBezTo>
                    <a:cubicBezTo>
                      <a:pt x="19" y="9"/>
                      <a:pt x="19" y="9"/>
                      <a:pt x="19" y="9"/>
                    </a:cubicBezTo>
                    <a:cubicBezTo>
                      <a:pt x="20" y="9"/>
                      <a:pt x="20" y="9"/>
                      <a:pt x="20" y="9"/>
                    </a:cubicBezTo>
                    <a:cubicBezTo>
                      <a:pt x="21" y="9"/>
                      <a:pt x="21" y="9"/>
                      <a:pt x="21" y="9"/>
                    </a:cubicBezTo>
                    <a:cubicBezTo>
                      <a:pt x="21" y="9"/>
                      <a:pt x="21" y="9"/>
                      <a:pt x="21" y="8"/>
                    </a:cubicBezTo>
                    <a:cubicBezTo>
                      <a:pt x="22" y="8"/>
                      <a:pt x="22" y="8"/>
                      <a:pt x="22" y="7"/>
                    </a:cubicBezTo>
                    <a:cubicBezTo>
                      <a:pt x="22" y="7"/>
                      <a:pt x="21" y="7"/>
                      <a:pt x="21" y="8"/>
                    </a:cubicBezTo>
                    <a:cubicBezTo>
                      <a:pt x="21" y="7"/>
                      <a:pt x="20" y="7"/>
                      <a:pt x="20" y="7"/>
                    </a:cubicBezTo>
                    <a:cubicBezTo>
                      <a:pt x="20" y="7"/>
                      <a:pt x="20" y="8"/>
                      <a:pt x="20" y="8"/>
                    </a:cubicBezTo>
                    <a:cubicBezTo>
                      <a:pt x="19" y="8"/>
                      <a:pt x="19" y="8"/>
                      <a:pt x="19" y="8"/>
                    </a:cubicBezTo>
                    <a:cubicBezTo>
                      <a:pt x="19" y="9"/>
                      <a:pt x="18" y="9"/>
                      <a:pt x="19" y="8"/>
                    </a:cubicBezTo>
                    <a:cubicBezTo>
                      <a:pt x="19" y="7"/>
                      <a:pt x="19" y="7"/>
                      <a:pt x="19" y="6"/>
                    </a:cubicBezTo>
                    <a:cubicBezTo>
                      <a:pt x="18" y="6"/>
                      <a:pt x="18" y="7"/>
                      <a:pt x="18" y="7"/>
                    </a:cubicBezTo>
                    <a:cubicBezTo>
                      <a:pt x="18" y="7"/>
                      <a:pt x="18" y="8"/>
                      <a:pt x="18" y="8"/>
                    </a:cubicBezTo>
                    <a:cubicBezTo>
                      <a:pt x="18" y="9"/>
                      <a:pt x="18" y="9"/>
                      <a:pt x="17" y="9"/>
                    </a:cubicBezTo>
                    <a:cubicBezTo>
                      <a:pt x="17" y="9"/>
                      <a:pt x="16" y="10"/>
                      <a:pt x="15" y="9"/>
                    </a:cubicBezTo>
                    <a:cubicBezTo>
                      <a:pt x="14" y="9"/>
                      <a:pt x="14" y="9"/>
                      <a:pt x="14" y="9"/>
                    </a:cubicBezTo>
                    <a:cubicBezTo>
                      <a:pt x="14" y="8"/>
                      <a:pt x="14" y="8"/>
                      <a:pt x="15" y="8"/>
                    </a:cubicBezTo>
                    <a:cubicBezTo>
                      <a:pt x="15" y="9"/>
                      <a:pt x="16" y="9"/>
                      <a:pt x="16" y="8"/>
                    </a:cubicBezTo>
                    <a:cubicBezTo>
                      <a:pt x="16" y="8"/>
                      <a:pt x="16" y="8"/>
                      <a:pt x="16" y="8"/>
                    </a:cubicBezTo>
                    <a:cubicBezTo>
                      <a:pt x="17" y="8"/>
                      <a:pt x="17" y="8"/>
                      <a:pt x="17" y="8"/>
                    </a:cubicBezTo>
                    <a:cubicBezTo>
                      <a:pt x="17" y="7"/>
                      <a:pt x="16" y="7"/>
                      <a:pt x="16" y="8"/>
                    </a:cubicBezTo>
                    <a:cubicBezTo>
                      <a:pt x="16" y="8"/>
                      <a:pt x="15" y="8"/>
                      <a:pt x="15" y="8"/>
                    </a:cubicBezTo>
                    <a:cubicBezTo>
                      <a:pt x="15" y="8"/>
                      <a:pt x="15" y="8"/>
                      <a:pt x="15" y="7"/>
                    </a:cubicBezTo>
                    <a:cubicBezTo>
                      <a:pt x="15" y="7"/>
                      <a:pt x="15" y="7"/>
                      <a:pt x="16" y="7"/>
                    </a:cubicBezTo>
                    <a:cubicBezTo>
                      <a:pt x="16" y="7"/>
                      <a:pt x="16" y="7"/>
                      <a:pt x="16" y="7"/>
                    </a:cubicBezTo>
                    <a:cubicBezTo>
                      <a:pt x="17" y="7"/>
                      <a:pt x="17" y="7"/>
                      <a:pt x="17" y="7"/>
                    </a:cubicBezTo>
                    <a:cubicBezTo>
                      <a:pt x="17" y="7"/>
                      <a:pt x="17" y="6"/>
                      <a:pt x="16" y="6"/>
                    </a:cubicBezTo>
                    <a:cubicBezTo>
                      <a:pt x="16" y="6"/>
                      <a:pt x="16" y="5"/>
                      <a:pt x="17" y="5"/>
                    </a:cubicBezTo>
                    <a:cubicBezTo>
                      <a:pt x="16" y="5"/>
                      <a:pt x="16" y="5"/>
                      <a:pt x="15" y="5"/>
                    </a:cubicBezTo>
                    <a:cubicBezTo>
                      <a:pt x="15" y="5"/>
                      <a:pt x="14" y="5"/>
                      <a:pt x="14" y="5"/>
                    </a:cubicBezTo>
                    <a:cubicBezTo>
                      <a:pt x="14" y="5"/>
                      <a:pt x="15" y="5"/>
                      <a:pt x="15" y="6"/>
                    </a:cubicBezTo>
                    <a:cubicBezTo>
                      <a:pt x="15" y="6"/>
                      <a:pt x="15" y="6"/>
                      <a:pt x="15" y="6"/>
                    </a:cubicBezTo>
                    <a:cubicBezTo>
                      <a:pt x="14" y="7"/>
                      <a:pt x="14" y="7"/>
                      <a:pt x="14" y="7"/>
                    </a:cubicBezTo>
                    <a:cubicBezTo>
                      <a:pt x="14" y="7"/>
                      <a:pt x="14" y="7"/>
                      <a:pt x="14" y="8"/>
                    </a:cubicBezTo>
                    <a:cubicBezTo>
                      <a:pt x="14" y="7"/>
                      <a:pt x="14" y="7"/>
                      <a:pt x="14" y="6"/>
                    </a:cubicBezTo>
                    <a:cubicBezTo>
                      <a:pt x="14" y="6"/>
                      <a:pt x="14" y="6"/>
                      <a:pt x="14" y="5"/>
                    </a:cubicBezTo>
                    <a:cubicBezTo>
                      <a:pt x="13" y="5"/>
                      <a:pt x="13" y="6"/>
                      <a:pt x="13" y="6"/>
                    </a:cubicBezTo>
                    <a:cubicBezTo>
                      <a:pt x="14" y="6"/>
                      <a:pt x="14" y="6"/>
                      <a:pt x="14" y="6"/>
                    </a:cubicBezTo>
                    <a:cubicBezTo>
                      <a:pt x="13" y="7"/>
                      <a:pt x="13" y="7"/>
                      <a:pt x="14" y="8"/>
                    </a:cubicBezTo>
                    <a:cubicBezTo>
                      <a:pt x="14" y="8"/>
                      <a:pt x="14" y="8"/>
                      <a:pt x="14" y="8"/>
                    </a:cubicBezTo>
                    <a:cubicBezTo>
                      <a:pt x="13" y="8"/>
                      <a:pt x="13" y="8"/>
                      <a:pt x="13" y="8"/>
                    </a:cubicBezTo>
                    <a:cubicBezTo>
                      <a:pt x="12" y="7"/>
                      <a:pt x="12" y="6"/>
                      <a:pt x="12" y="5"/>
                    </a:cubicBezTo>
                    <a:cubicBezTo>
                      <a:pt x="12" y="5"/>
                      <a:pt x="12" y="4"/>
                      <a:pt x="13" y="4"/>
                    </a:cubicBezTo>
                    <a:cubicBezTo>
                      <a:pt x="13" y="4"/>
                      <a:pt x="14" y="4"/>
                      <a:pt x="14" y="4"/>
                    </a:cubicBezTo>
                    <a:cubicBezTo>
                      <a:pt x="14" y="4"/>
                      <a:pt x="15" y="4"/>
                      <a:pt x="14" y="3"/>
                    </a:cubicBezTo>
                    <a:cubicBezTo>
                      <a:pt x="14" y="3"/>
                      <a:pt x="13" y="3"/>
                      <a:pt x="13" y="4"/>
                    </a:cubicBezTo>
                    <a:cubicBezTo>
                      <a:pt x="12" y="4"/>
                      <a:pt x="12" y="4"/>
                      <a:pt x="12" y="3"/>
                    </a:cubicBezTo>
                    <a:cubicBezTo>
                      <a:pt x="13" y="3"/>
                      <a:pt x="13" y="3"/>
                      <a:pt x="13" y="3"/>
                    </a:cubicBezTo>
                    <a:cubicBezTo>
                      <a:pt x="13" y="2"/>
                      <a:pt x="13" y="2"/>
                      <a:pt x="13" y="2"/>
                    </a:cubicBezTo>
                    <a:cubicBezTo>
                      <a:pt x="13" y="2"/>
                      <a:pt x="13" y="2"/>
                      <a:pt x="13" y="2"/>
                    </a:cubicBezTo>
                    <a:cubicBezTo>
                      <a:pt x="12" y="1"/>
                      <a:pt x="12" y="1"/>
                      <a:pt x="12" y="0"/>
                    </a:cubicBezTo>
                    <a:cubicBezTo>
                      <a:pt x="12" y="0"/>
                      <a:pt x="12" y="1"/>
                      <a:pt x="12" y="2"/>
                    </a:cubicBezTo>
                    <a:close/>
                    <a:moveTo>
                      <a:pt x="20" y="13"/>
                    </a:moveTo>
                    <a:cubicBezTo>
                      <a:pt x="19" y="13"/>
                      <a:pt x="19" y="13"/>
                      <a:pt x="19" y="14"/>
                    </a:cubicBezTo>
                    <a:cubicBezTo>
                      <a:pt x="19" y="14"/>
                      <a:pt x="19" y="14"/>
                      <a:pt x="19" y="14"/>
                    </a:cubicBezTo>
                    <a:cubicBezTo>
                      <a:pt x="19" y="14"/>
                      <a:pt x="19" y="13"/>
                      <a:pt x="18" y="13"/>
                    </a:cubicBezTo>
                    <a:cubicBezTo>
                      <a:pt x="18" y="13"/>
                      <a:pt x="18" y="13"/>
                      <a:pt x="18" y="13"/>
                    </a:cubicBezTo>
                    <a:cubicBezTo>
                      <a:pt x="17" y="13"/>
                      <a:pt x="16" y="13"/>
                      <a:pt x="16" y="13"/>
                    </a:cubicBezTo>
                    <a:cubicBezTo>
                      <a:pt x="15" y="13"/>
                      <a:pt x="14" y="13"/>
                      <a:pt x="14" y="14"/>
                    </a:cubicBezTo>
                    <a:cubicBezTo>
                      <a:pt x="14" y="13"/>
                      <a:pt x="13" y="13"/>
                      <a:pt x="13" y="13"/>
                    </a:cubicBezTo>
                    <a:cubicBezTo>
                      <a:pt x="13"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4"/>
                      <a:pt x="12" y="14"/>
                      <a:pt x="12" y="14"/>
                    </a:cubicBezTo>
                    <a:cubicBezTo>
                      <a:pt x="12" y="15"/>
                      <a:pt x="13" y="15"/>
                      <a:pt x="13" y="15"/>
                    </a:cubicBezTo>
                    <a:cubicBezTo>
                      <a:pt x="13" y="15"/>
                      <a:pt x="13" y="16"/>
                      <a:pt x="13" y="17"/>
                    </a:cubicBezTo>
                    <a:cubicBezTo>
                      <a:pt x="13" y="17"/>
                      <a:pt x="14" y="18"/>
                      <a:pt x="14" y="19"/>
                    </a:cubicBezTo>
                    <a:cubicBezTo>
                      <a:pt x="14" y="19"/>
                      <a:pt x="14" y="19"/>
                      <a:pt x="14" y="19"/>
                    </a:cubicBezTo>
                    <a:cubicBezTo>
                      <a:pt x="15" y="19"/>
                      <a:pt x="15" y="19"/>
                      <a:pt x="15" y="19"/>
                    </a:cubicBezTo>
                    <a:cubicBezTo>
                      <a:pt x="15" y="19"/>
                      <a:pt x="15" y="20"/>
                      <a:pt x="15" y="20"/>
                    </a:cubicBezTo>
                    <a:cubicBezTo>
                      <a:pt x="15" y="20"/>
                      <a:pt x="15" y="20"/>
                      <a:pt x="15" y="20"/>
                    </a:cubicBezTo>
                    <a:cubicBezTo>
                      <a:pt x="15" y="20"/>
                      <a:pt x="15" y="20"/>
                      <a:pt x="15" y="20"/>
                    </a:cubicBezTo>
                    <a:cubicBezTo>
                      <a:pt x="15" y="20"/>
                      <a:pt x="14" y="20"/>
                      <a:pt x="14" y="20"/>
                    </a:cubicBezTo>
                    <a:cubicBezTo>
                      <a:pt x="14" y="20"/>
                      <a:pt x="14" y="20"/>
                      <a:pt x="14" y="20"/>
                    </a:cubicBezTo>
                    <a:cubicBezTo>
                      <a:pt x="14" y="20"/>
                      <a:pt x="14" y="20"/>
                      <a:pt x="14" y="19"/>
                    </a:cubicBezTo>
                    <a:cubicBezTo>
                      <a:pt x="14" y="19"/>
                      <a:pt x="14" y="19"/>
                      <a:pt x="14" y="19"/>
                    </a:cubicBezTo>
                    <a:cubicBezTo>
                      <a:pt x="14" y="18"/>
                      <a:pt x="13" y="17"/>
                      <a:pt x="13" y="17"/>
                    </a:cubicBezTo>
                    <a:cubicBezTo>
                      <a:pt x="13" y="16"/>
                      <a:pt x="12" y="16"/>
                      <a:pt x="11" y="16"/>
                    </a:cubicBezTo>
                    <a:cubicBezTo>
                      <a:pt x="12" y="15"/>
                      <a:pt x="12" y="15"/>
                      <a:pt x="12" y="14"/>
                    </a:cubicBezTo>
                    <a:cubicBezTo>
                      <a:pt x="12" y="14"/>
                      <a:pt x="11" y="14"/>
                      <a:pt x="11" y="13"/>
                    </a:cubicBezTo>
                    <a:cubicBezTo>
                      <a:pt x="11" y="13"/>
                      <a:pt x="11" y="13"/>
                      <a:pt x="11" y="13"/>
                    </a:cubicBezTo>
                    <a:cubicBezTo>
                      <a:pt x="11" y="14"/>
                      <a:pt x="11" y="14"/>
                      <a:pt x="11" y="14"/>
                    </a:cubicBezTo>
                    <a:cubicBezTo>
                      <a:pt x="11" y="13"/>
                      <a:pt x="11" y="13"/>
                      <a:pt x="11" y="13"/>
                    </a:cubicBezTo>
                    <a:cubicBezTo>
                      <a:pt x="11" y="13"/>
                      <a:pt x="11" y="13"/>
                      <a:pt x="11" y="13"/>
                    </a:cubicBezTo>
                    <a:cubicBezTo>
                      <a:pt x="11" y="14"/>
                      <a:pt x="10" y="14"/>
                      <a:pt x="10" y="14"/>
                    </a:cubicBezTo>
                    <a:cubicBezTo>
                      <a:pt x="10" y="15"/>
                      <a:pt x="10" y="15"/>
                      <a:pt x="10" y="15"/>
                    </a:cubicBezTo>
                    <a:cubicBezTo>
                      <a:pt x="10" y="16"/>
                      <a:pt x="9" y="16"/>
                      <a:pt x="9" y="16"/>
                    </a:cubicBezTo>
                    <a:cubicBezTo>
                      <a:pt x="8" y="17"/>
                      <a:pt x="8" y="17"/>
                      <a:pt x="7" y="18"/>
                    </a:cubicBezTo>
                    <a:cubicBezTo>
                      <a:pt x="7" y="18"/>
                      <a:pt x="7" y="18"/>
                      <a:pt x="7" y="19"/>
                    </a:cubicBezTo>
                    <a:cubicBezTo>
                      <a:pt x="7" y="19"/>
                      <a:pt x="7" y="19"/>
                      <a:pt x="7" y="20"/>
                    </a:cubicBezTo>
                    <a:cubicBezTo>
                      <a:pt x="7" y="20"/>
                      <a:pt x="7" y="19"/>
                      <a:pt x="7" y="19"/>
                    </a:cubicBezTo>
                    <a:cubicBezTo>
                      <a:pt x="7" y="19"/>
                      <a:pt x="6" y="19"/>
                      <a:pt x="6" y="20"/>
                    </a:cubicBezTo>
                    <a:cubicBezTo>
                      <a:pt x="6" y="19"/>
                      <a:pt x="6" y="19"/>
                      <a:pt x="6" y="19"/>
                    </a:cubicBezTo>
                    <a:cubicBezTo>
                      <a:pt x="6" y="19"/>
                      <a:pt x="6" y="19"/>
                      <a:pt x="6" y="18"/>
                    </a:cubicBezTo>
                    <a:cubicBezTo>
                      <a:pt x="6" y="19"/>
                      <a:pt x="7" y="19"/>
                      <a:pt x="7" y="18"/>
                    </a:cubicBezTo>
                    <a:cubicBezTo>
                      <a:pt x="7" y="18"/>
                      <a:pt x="7" y="18"/>
                      <a:pt x="7" y="18"/>
                    </a:cubicBezTo>
                    <a:cubicBezTo>
                      <a:pt x="8" y="17"/>
                      <a:pt x="8" y="17"/>
                      <a:pt x="9" y="16"/>
                    </a:cubicBezTo>
                    <a:cubicBezTo>
                      <a:pt x="9" y="16"/>
                      <a:pt x="9" y="15"/>
                      <a:pt x="9" y="14"/>
                    </a:cubicBezTo>
                    <a:cubicBezTo>
                      <a:pt x="9" y="14"/>
                      <a:pt x="10" y="14"/>
                      <a:pt x="10" y="14"/>
                    </a:cubicBezTo>
                    <a:cubicBezTo>
                      <a:pt x="10" y="14"/>
                      <a:pt x="10" y="13"/>
                      <a:pt x="11"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9" y="13"/>
                    </a:cubicBezTo>
                    <a:cubicBezTo>
                      <a:pt x="9" y="13"/>
                      <a:pt x="9" y="13"/>
                      <a:pt x="8" y="13"/>
                    </a:cubicBezTo>
                    <a:cubicBezTo>
                      <a:pt x="8" y="13"/>
                      <a:pt x="7" y="12"/>
                      <a:pt x="7" y="12"/>
                    </a:cubicBezTo>
                    <a:cubicBezTo>
                      <a:pt x="6" y="12"/>
                      <a:pt x="5" y="12"/>
                      <a:pt x="5" y="12"/>
                    </a:cubicBezTo>
                    <a:cubicBezTo>
                      <a:pt x="4" y="12"/>
                      <a:pt x="4" y="12"/>
                      <a:pt x="4" y="12"/>
                    </a:cubicBezTo>
                    <a:cubicBezTo>
                      <a:pt x="4" y="12"/>
                      <a:pt x="3" y="12"/>
                      <a:pt x="3" y="13"/>
                    </a:cubicBezTo>
                    <a:cubicBezTo>
                      <a:pt x="3" y="13"/>
                      <a:pt x="3" y="12"/>
                      <a:pt x="3" y="12"/>
                    </a:cubicBezTo>
                    <a:cubicBezTo>
                      <a:pt x="3" y="12"/>
                      <a:pt x="3" y="12"/>
                      <a:pt x="3" y="12"/>
                    </a:cubicBezTo>
                    <a:cubicBezTo>
                      <a:pt x="3" y="12"/>
                      <a:pt x="3" y="12"/>
                      <a:pt x="3" y="11"/>
                    </a:cubicBezTo>
                    <a:cubicBezTo>
                      <a:pt x="3" y="11"/>
                      <a:pt x="3" y="11"/>
                      <a:pt x="3" y="11"/>
                    </a:cubicBezTo>
                    <a:cubicBezTo>
                      <a:pt x="3" y="11"/>
                      <a:pt x="4" y="11"/>
                      <a:pt x="4" y="11"/>
                    </a:cubicBezTo>
                    <a:cubicBezTo>
                      <a:pt x="4" y="12"/>
                      <a:pt x="4" y="12"/>
                      <a:pt x="5" y="12"/>
                    </a:cubicBezTo>
                    <a:cubicBezTo>
                      <a:pt x="5" y="12"/>
                      <a:pt x="6" y="12"/>
                      <a:pt x="7" y="12"/>
                    </a:cubicBezTo>
                    <a:cubicBezTo>
                      <a:pt x="7" y="12"/>
                      <a:pt x="8" y="12"/>
                      <a:pt x="8" y="11"/>
                    </a:cubicBezTo>
                    <a:cubicBezTo>
                      <a:pt x="9" y="12"/>
                      <a:pt x="9" y="12"/>
                      <a:pt x="9" y="12"/>
                    </a:cubicBezTo>
                    <a:cubicBezTo>
                      <a:pt x="10" y="12"/>
                      <a:pt x="10" y="12"/>
                      <a:pt x="10" y="12"/>
                    </a:cubicBezTo>
                    <a:cubicBezTo>
                      <a:pt x="10" y="12"/>
                      <a:pt x="10" y="12"/>
                      <a:pt x="10" y="12"/>
                    </a:cubicBezTo>
                    <a:cubicBezTo>
                      <a:pt x="10" y="12"/>
                      <a:pt x="10" y="12"/>
                      <a:pt x="10" y="12"/>
                    </a:cubicBezTo>
                    <a:cubicBezTo>
                      <a:pt x="11" y="12"/>
                      <a:pt x="11" y="12"/>
                      <a:pt x="11" y="12"/>
                    </a:cubicBezTo>
                    <a:cubicBezTo>
                      <a:pt x="11" y="12"/>
                      <a:pt x="11" y="12"/>
                      <a:pt x="11" y="12"/>
                    </a:cubicBezTo>
                    <a:cubicBezTo>
                      <a:pt x="10" y="11"/>
                      <a:pt x="10" y="11"/>
                      <a:pt x="10" y="11"/>
                    </a:cubicBezTo>
                    <a:cubicBezTo>
                      <a:pt x="10" y="10"/>
                      <a:pt x="10" y="10"/>
                      <a:pt x="9" y="10"/>
                    </a:cubicBezTo>
                    <a:cubicBezTo>
                      <a:pt x="9" y="10"/>
                      <a:pt x="9" y="9"/>
                      <a:pt x="9" y="8"/>
                    </a:cubicBezTo>
                    <a:cubicBezTo>
                      <a:pt x="9" y="8"/>
                      <a:pt x="9" y="7"/>
                      <a:pt x="8" y="6"/>
                    </a:cubicBezTo>
                    <a:cubicBezTo>
                      <a:pt x="8" y="6"/>
                      <a:pt x="8" y="6"/>
                      <a:pt x="8" y="6"/>
                    </a:cubicBezTo>
                    <a:cubicBezTo>
                      <a:pt x="8" y="6"/>
                      <a:pt x="7" y="6"/>
                      <a:pt x="7" y="6"/>
                    </a:cubicBezTo>
                    <a:cubicBezTo>
                      <a:pt x="7" y="6"/>
                      <a:pt x="7" y="5"/>
                      <a:pt x="8" y="5"/>
                    </a:cubicBezTo>
                    <a:cubicBezTo>
                      <a:pt x="8" y="5"/>
                      <a:pt x="8" y="5"/>
                      <a:pt x="8" y="5"/>
                    </a:cubicBezTo>
                    <a:cubicBezTo>
                      <a:pt x="8" y="5"/>
                      <a:pt x="8" y="5"/>
                      <a:pt x="8" y="5"/>
                    </a:cubicBezTo>
                    <a:cubicBezTo>
                      <a:pt x="8" y="5"/>
                      <a:pt x="9" y="5"/>
                      <a:pt x="9" y="5"/>
                    </a:cubicBezTo>
                    <a:cubicBezTo>
                      <a:pt x="8" y="5"/>
                      <a:pt x="8" y="5"/>
                      <a:pt x="8" y="6"/>
                    </a:cubicBezTo>
                    <a:cubicBezTo>
                      <a:pt x="8" y="6"/>
                      <a:pt x="8" y="6"/>
                      <a:pt x="8" y="6"/>
                    </a:cubicBezTo>
                    <a:cubicBezTo>
                      <a:pt x="9" y="7"/>
                      <a:pt x="9" y="8"/>
                      <a:pt x="9" y="8"/>
                    </a:cubicBezTo>
                    <a:cubicBezTo>
                      <a:pt x="10" y="9"/>
                      <a:pt x="10" y="9"/>
                      <a:pt x="11" y="9"/>
                    </a:cubicBezTo>
                    <a:cubicBezTo>
                      <a:pt x="11" y="10"/>
                      <a:pt x="10" y="10"/>
                      <a:pt x="10" y="11"/>
                    </a:cubicBezTo>
                    <a:cubicBezTo>
                      <a:pt x="11" y="11"/>
                      <a:pt x="11" y="11"/>
                      <a:pt x="11" y="12"/>
                    </a:cubicBezTo>
                    <a:cubicBezTo>
                      <a:pt x="11" y="11"/>
                      <a:pt x="11" y="11"/>
                      <a:pt x="11" y="11"/>
                    </a:cubicBezTo>
                    <a:cubicBezTo>
                      <a:pt x="11" y="11"/>
                      <a:pt x="11" y="11"/>
                      <a:pt x="11" y="11"/>
                    </a:cubicBezTo>
                    <a:cubicBezTo>
                      <a:pt x="11" y="11"/>
                      <a:pt x="11" y="11"/>
                      <a:pt x="11" y="11"/>
                    </a:cubicBezTo>
                    <a:cubicBezTo>
                      <a:pt x="11" y="12"/>
                      <a:pt x="11" y="12"/>
                      <a:pt x="11" y="12"/>
                    </a:cubicBezTo>
                    <a:cubicBezTo>
                      <a:pt x="12" y="11"/>
                      <a:pt x="12" y="11"/>
                      <a:pt x="12" y="11"/>
                    </a:cubicBezTo>
                    <a:cubicBezTo>
                      <a:pt x="12" y="10"/>
                      <a:pt x="12" y="10"/>
                      <a:pt x="12" y="10"/>
                    </a:cubicBezTo>
                    <a:cubicBezTo>
                      <a:pt x="13" y="9"/>
                      <a:pt x="13" y="9"/>
                      <a:pt x="14" y="9"/>
                    </a:cubicBezTo>
                    <a:cubicBezTo>
                      <a:pt x="14" y="8"/>
                      <a:pt x="14" y="7"/>
                      <a:pt x="15" y="7"/>
                    </a:cubicBezTo>
                    <a:cubicBezTo>
                      <a:pt x="15" y="7"/>
                      <a:pt x="15" y="7"/>
                      <a:pt x="15" y="6"/>
                    </a:cubicBezTo>
                    <a:cubicBezTo>
                      <a:pt x="15" y="6"/>
                      <a:pt x="15" y="6"/>
                      <a:pt x="15" y="5"/>
                    </a:cubicBezTo>
                    <a:cubicBezTo>
                      <a:pt x="15" y="5"/>
                      <a:pt x="15" y="5"/>
                      <a:pt x="15" y="6"/>
                    </a:cubicBezTo>
                    <a:cubicBezTo>
                      <a:pt x="16" y="6"/>
                      <a:pt x="16" y="5"/>
                      <a:pt x="16" y="5"/>
                    </a:cubicBezTo>
                    <a:cubicBezTo>
                      <a:pt x="16" y="6"/>
                      <a:pt x="16" y="6"/>
                      <a:pt x="16" y="6"/>
                    </a:cubicBezTo>
                    <a:cubicBezTo>
                      <a:pt x="16" y="6"/>
                      <a:pt x="16" y="6"/>
                      <a:pt x="16" y="7"/>
                    </a:cubicBezTo>
                    <a:cubicBezTo>
                      <a:pt x="16" y="6"/>
                      <a:pt x="16" y="6"/>
                      <a:pt x="15" y="7"/>
                    </a:cubicBezTo>
                    <a:cubicBezTo>
                      <a:pt x="15" y="7"/>
                      <a:pt x="15" y="7"/>
                      <a:pt x="15" y="7"/>
                    </a:cubicBezTo>
                    <a:cubicBezTo>
                      <a:pt x="15" y="8"/>
                      <a:pt x="14" y="8"/>
                      <a:pt x="14" y="9"/>
                    </a:cubicBezTo>
                    <a:cubicBezTo>
                      <a:pt x="13" y="9"/>
                      <a:pt x="13" y="10"/>
                      <a:pt x="14" y="11"/>
                    </a:cubicBezTo>
                    <a:cubicBezTo>
                      <a:pt x="13" y="11"/>
                      <a:pt x="13" y="11"/>
                      <a:pt x="12" y="11"/>
                    </a:cubicBezTo>
                    <a:cubicBezTo>
                      <a:pt x="12" y="11"/>
                      <a:pt x="12" y="11"/>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3" y="12"/>
                      <a:pt x="13" y="12"/>
                    </a:cubicBezTo>
                    <a:cubicBezTo>
                      <a:pt x="13" y="12"/>
                      <a:pt x="14" y="12"/>
                      <a:pt x="14" y="12"/>
                    </a:cubicBezTo>
                    <a:cubicBezTo>
                      <a:pt x="14" y="12"/>
                      <a:pt x="15" y="13"/>
                      <a:pt x="15" y="13"/>
                    </a:cubicBezTo>
                    <a:cubicBezTo>
                      <a:pt x="16" y="13"/>
                      <a:pt x="17" y="13"/>
                      <a:pt x="18" y="13"/>
                    </a:cubicBezTo>
                    <a:cubicBezTo>
                      <a:pt x="18" y="13"/>
                      <a:pt x="18" y="13"/>
                      <a:pt x="18" y="13"/>
                    </a:cubicBezTo>
                    <a:cubicBezTo>
                      <a:pt x="19" y="13"/>
                      <a:pt x="19" y="13"/>
                      <a:pt x="19" y="12"/>
                    </a:cubicBezTo>
                    <a:cubicBezTo>
                      <a:pt x="19" y="12"/>
                      <a:pt x="19" y="13"/>
                      <a:pt x="19" y="13"/>
                    </a:cubicBezTo>
                    <a:cubicBezTo>
                      <a:pt x="19" y="13"/>
                      <a:pt x="20" y="13"/>
                      <a:pt x="20" y="13"/>
                    </a:cubicBezTo>
                    <a:close/>
                    <a:moveTo>
                      <a:pt x="1" y="17"/>
                    </a:moveTo>
                    <a:cubicBezTo>
                      <a:pt x="1" y="17"/>
                      <a:pt x="1" y="17"/>
                      <a:pt x="2" y="17"/>
                    </a:cubicBezTo>
                    <a:cubicBezTo>
                      <a:pt x="1" y="17"/>
                      <a:pt x="1" y="16"/>
                      <a:pt x="1" y="16"/>
                    </a:cubicBezTo>
                    <a:cubicBezTo>
                      <a:pt x="1" y="16"/>
                      <a:pt x="2" y="16"/>
                      <a:pt x="2" y="16"/>
                    </a:cubicBezTo>
                    <a:cubicBezTo>
                      <a:pt x="2" y="16"/>
                      <a:pt x="2" y="16"/>
                      <a:pt x="3" y="17"/>
                    </a:cubicBezTo>
                    <a:cubicBezTo>
                      <a:pt x="3" y="17"/>
                      <a:pt x="3" y="17"/>
                      <a:pt x="3" y="17"/>
                    </a:cubicBezTo>
                    <a:cubicBezTo>
                      <a:pt x="3" y="17"/>
                      <a:pt x="3" y="17"/>
                      <a:pt x="3" y="17"/>
                    </a:cubicBezTo>
                    <a:cubicBezTo>
                      <a:pt x="3" y="17"/>
                      <a:pt x="3" y="17"/>
                      <a:pt x="3" y="17"/>
                    </a:cubicBezTo>
                    <a:cubicBezTo>
                      <a:pt x="3" y="17"/>
                      <a:pt x="2" y="17"/>
                      <a:pt x="2" y="17"/>
                    </a:cubicBezTo>
                    <a:cubicBezTo>
                      <a:pt x="2" y="17"/>
                      <a:pt x="2" y="17"/>
                      <a:pt x="2" y="18"/>
                    </a:cubicBezTo>
                    <a:cubicBezTo>
                      <a:pt x="2" y="18"/>
                      <a:pt x="2" y="17"/>
                      <a:pt x="2" y="17"/>
                    </a:cubicBezTo>
                    <a:cubicBezTo>
                      <a:pt x="2" y="17"/>
                      <a:pt x="1" y="17"/>
                      <a:pt x="1" y="17"/>
                    </a:cubicBezTo>
                    <a:close/>
                    <a:moveTo>
                      <a:pt x="5" y="16"/>
                    </a:moveTo>
                    <a:cubicBezTo>
                      <a:pt x="5" y="15"/>
                      <a:pt x="5" y="15"/>
                      <a:pt x="5" y="15"/>
                    </a:cubicBezTo>
                    <a:cubicBezTo>
                      <a:pt x="5" y="15"/>
                      <a:pt x="5" y="15"/>
                      <a:pt x="5" y="15"/>
                    </a:cubicBezTo>
                    <a:cubicBezTo>
                      <a:pt x="5" y="15"/>
                      <a:pt x="6" y="15"/>
                      <a:pt x="6" y="15"/>
                    </a:cubicBezTo>
                    <a:cubicBezTo>
                      <a:pt x="7" y="14"/>
                      <a:pt x="7" y="14"/>
                      <a:pt x="7" y="13"/>
                    </a:cubicBezTo>
                    <a:cubicBezTo>
                      <a:pt x="7" y="13"/>
                      <a:pt x="7" y="13"/>
                      <a:pt x="7" y="13"/>
                    </a:cubicBezTo>
                    <a:cubicBezTo>
                      <a:pt x="7" y="13"/>
                      <a:pt x="7" y="13"/>
                      <a:pt x="7" y="14"/>
                    </a:cubicBezTo>
                    <a:cubicBezTo>
                      <a:pt x="7" y="14"/>
                      <a:pt x="7" y="14"/>
                      <a:pt x="7" y="14"/>
                    </a:cubicBezTo>
                    <a:cubicBezTo>
                      <a:pt x="7" y="14"/>
                      <a:pt x="7" y="13"/>
                      <a:pt x="7" y="13"/>
                    </a:cubicBezTo>
                    <a:cubicBezTo>
                      <a:pt x="8" y="13"/>
                      <a:pt x="8" y="13"/>
                      <a:pt x="8" y="13"/>
                    </a:cubicBezTo>
                    <a:cubicBezTo>
                      <a:pt x="8" y="14"/>
                      <a:pt x="7" y="14"/>
                      <a:pt x="7" y="14"/>
                    </a:cubicBezTo>
                    <a:cubicBezTo>
                      <a:pt x="8" y="13"/>
                      <a:pt x="8" y="14"/>
                      <a:pt x="8" y="14"/>
                    </a:cubicBezTo>
                    <a:cubicBezTo>
                      <a:pt x="8"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8" y="14"/>
                      <a:pt x="8" y="14"/>
                      <a:pt x="8" y="14"/>
                    </a:cubicBezTo>
                    <a:cubicBezTo>
                      <a:pt x="8" y="14"/>
                      <a:pt x="8" y="15"/>
                      <a:pt x="8" y="15"/>
                    </a:cubicBezTo>
                    <a:cubicBezTo>
                      <a:pt x="8" y="15"/>
                      <a:pt x="8" y="15"/>
                      <a:pt x="8" y="15"/>
                    </a:cubicBezTo>
                    <a:cubicBezTo>
                      <a:pt x="9" y="15"/>
                      <a:pt x="8" y="15"/>
                      <a:pt x="8" y="15"/>
                    </a:cubicBezTo>
                    <a:cubicBezTo>
                      <a:pt x="8" y="15"/>
                      <a:pt x="8" y="15"/>
                      <a:pt x="8" y="15"/>
                    </a:cubicBezTo>
                    <a:cubicBezTo>
                      <a:pt x="7" y="15"/>
                      <a:pt x="7" y="15"/>
                      <a:pt x="8" y="15"/>
                    </a:cubicBezTo>
                    <a:cubicBezTo>
                      <a:pt x="8" y="15"/>
                      <a:pt x="8" y="15"/>
                      <a:pt x="8" y="15"/>
                    </a:cubicBezTo>
                    <a:cubicBezTo>
                      <a:pt x="8" y="16"/>
                      <a:pt x="8" y="16"/>
                      <a:pt x="8" y="15"/>
                    </a:cubicBezTo>
                    <a:cubicBezTo>
                      <a:pt x="7" y="15"/>
                      <a:pt x="7" y="15"/>
                      <a:pt x="6" y="15"/>
                    </a:cubicBezTo>
                    <a:cubicBezTo>
                      <a:pt x="6" y="15"/>
                      <a:pt x="5" y="15"/>
                      <a:pt x="5" y="15"/>
                    </a:cubicBezTo>
                    <a:cubicBezTo>
                      <a:pt x="5" y="16"/>
                      <a:pt x="5" y="16"/>
                      <a:pt x="5" y="16"/>
                    </a:cubicBezTo>
                    <a:close/>
                    <a:moveTo>
                      <a:pt x="10" y="13"/>
                    </a:moveTo>
                    <a:cubicBezTo>
                      <a:pt x="10" y="13"/>
                      <a:pt x="10" y="14"/>
                      <a:pt x="9" y="14"/>
                    </a:cubicBezTo>
                    <a:cubicBezTo>
                      <a:pt x="9" y="14"/>
                      <a:pt x="9" y="14"/>
                      <a:pt x="8" y="14"/>
                    </a:cubicBezTo>
                    <a:cubicBezTo>
                      <a:pt x="9" y="14"/>
                      <a:pt x="9" y="13"/>
                      <a:pt x="9" y="13"/>
                    </a:cubicBezTo>
                    <a:cubicBezTo>
                      <a:pt x="9" y="13"/>
                      <a:pt x="10" y="13"/>
                      <a:pt x="10" y="13"/>
                    </a:cubicBezTo>
                    <a:close/>
                    <a:moveTo>
                      <a:pt x="20" y="19"/>
                    </a:moveTo>
                    <a:cubicBezTo>
                      <a:pt x="20" y="19"/>
                      <a:pt x="20" y="19"/>
                      <a:pt x="20" y="19"/>
                    </a:cubicBezTo>
                    <a:cubicBezTo>
                      <a:pt x="20" y="19"/>
                      <a:pt x="20" y="19"/>
                      <a:pt x="19" y="19"/>
                    </a:cubicBezTo>
                    <a:cubicBezTo>
                      <a:pt x="19" y="19"/>
                      <a:pt x="19" y="19"/>
                      <a:pt x="19" y="19"/>
                    </a:cubicBezTo>
                    <a:cubicBezTo>
                      <a:pt x="19" y="18"/>
                      <a:pt x="19" y="18"/>
                      <a:pt x="19" y="18"/>
                    </a:cubicBezTo>
                    <a:cubicBezTo>
                      <a:pt x="19" y="18"/>
                      <a:pt x="19" y="18"/>
                      <a:pt x="19" y="18"/>
                    </a:cubicBezTo>
                    <a:cubicBezTo>
                      <a:pt x="19" y="18"/>
                      <a:pt x="19" y="18"/>
                      <a:pt x="19" y="18"/>
                    </a:cubicBezTo>
                    <a:cubicBezTo>
                      <a:pt x="19" y="18"/>
                      <a:pt x="19" y="18"/>
                      <a:pt x="19" y="18"/>
                    </a:cubicBezTo>
                    <a:cubicBezTo>
                      <a:pt x="19" y="18"/>
                      <a:pt x="19" y="18"/>
                      <a:pt x="20" y="18"/>
                    </a:cubicBezTo>
                    <a:cubicBezTo>
                      <a:pt x="20" y="18"/>
                      <a:pt x="20" y="18"/>
                      <a:pt x="20" y="18"/>
                    </a:cubicBezTo>
                    <a:cubicBezTo>
                      <a:pt x="20" y="18"/>
                      <a:pt x="20" y="18"/>
                      <a:pt x="20" y="18"/>
                    </a:cubicBezTo>
                    <a:cubicBezTo>
                      <a:pt x="20" y="19"/>
                      <a:pt x="20" y="19"/>
                      <a:pt x="20" y="19"/>
                    </a:cubicBezTo>
                    <a:close/>
                    <a:moveTo>
                      <a:pt x="17" y="17"/>
                    </a:moveTo>
                    <a:cubicBezTo>
                      <a:pt x="17" y="17"/>
                      <a:pt x="17" y="17"/>
                      <a:pt x="17" y="17"/>
                    </a:cubicBezTo>
                    <a:cubicBezTo>
                      <a:pt x="17" y="17"/>
                      <a:pt x="17" y="17"/>
                      <a:pt x="17" y="17"/>
                    </a:cubicBezTo>
                    <a:cubicBezTo>
                      <a:pt x="16" y="16"/>
                      <a:pt x="16" y="16"/>
                      <a:pt x="15" y="16"/>
                    </a:cubicBezTo>
                    <a:cubicBezTo>
                      <a:pt x="15" y="16"/>
                      <a:pt x="14" y="16"/>
                      <a:pt x="14" y="16"/>
                    </a:cubicBezTo>
                    <a:cubicBezTo>
                      <a:pt x="14" y="16"/>
                      <a:pt x="14" y="16"/>
                      <a:pt x="14" y="16"/>
                    </a:cubicBezTo>
                    <a:cubicBezTo>
                      <a:pt x="14" y="16"/>
                      <a:pt x="14" y="16"/>
                      <a:pt x="14" y="16"/>
                    </a:cubicBezTo>
                    <a:cubicBezTo>
                      <a:pt x="15" y="16"/>
                      <a:pt x="15" y="15"/>
                      <a:pt x="14" y="15"/>
                    </a:cubicBezTo>
                    <a:cubicBezTo>
                      <a:pt x="14" y="15"/>
                      <a:pt x="14" y="15"/>
                      <a:pt x="14" y="16"/>
                    </a:cubicBezTo>
                    <a:cubicBezTo>
                      <a:pt x="13" y="16"/>
                      <a:pt x="13" y="15"/>
                      <a:pt x="14" y="15"/>
                    </a:cubicBezTo>
                    <a:cubicBezTo>
                      <a:pt x="14" y="15"/>
                      <a:pt x="14" y="15"/>
                      <a:pt x="14" y="15"/>
                    </a:cubicBezTo>
                    <a:cubicBezTo>
                      <a:pt x="14" y="15"/>
                      <a:pt x="14" y="15"/>
                      <a:pt x="14" y="15"/>
                    </a:cubicBezTo>
                    <a:cubicBezTo>
                      <a:pt x="14" y="15"/>
                      <a:pt x="14" y="15"/>
                      <a:pt x="15" y="15"/>
                    </a:cubicBezTo>
                    <a:cubicBezTo>
                      <a:pt x="15" y="15"/>
                      <a:pt x="15" y="15"/>
                      <a:pt x="15" y="15"/>
                    </a:cubicBezTo>
                    <a:cubicBezTo>
                      <a:pt x="15" y="15"/>
                      <a:pt x="15" y="15"/>
                      <a:pt x="15" y="15"/>
                    </a:cubicBezTo>
                    <a:cubicBezTo>
                      <a:pt x="15" y="15"/>
                      <a:pt x="15" y="15"/>
                      <a:pt x="15" y="15"/>
                    </a:cubicBezTo>
                    <a:cubicBezTo>
                      <a:pt x="15" y="15"/>
                      <a:pt x="15" y="15"/>
                      <a:pt x="15" y="15"/>
                    </a:cubicBezTo>
                    <a:cubicBezTo>
                      <a:pt x="15" y="15"/>
                      <a:pt x="14" y="15"/>
                      <a:pt x="14" y="15"/>
                    </a:cubicBezTo>
                    <a:cubicBezTo>
                      <a:pt x="14" y="14"/>
                      <a:pt x="14" y="14"/>
                      <a:pt x="15" y="15"/>
                    </a:cubicBezTo>
                    <a:cubicBezTo>
                      <a:pt x="15" y="14"/>
                      <a:pt x="15" y="14"/>
                      <a:pt x="14" y="14"/>
                    </a:cubicBezTo>
                    <a:cubicBezTo>
                      <a:pt x="14" y="14"/>
                      <a:pt x="15" y="14"/>
                      <a:pt x="15" y="14"/>
                    </a:cubicBezTo>
                    <a:cubicBezTo>
                      <a:pt x="15" y="14"/>
                      <a:pt x="15" y="14"/>
                      <a:pt x="15" y="14"/>
                    </a:cubicBezTo>
                    <a:cubicBezTo>
                      <a:pt x="15" y="15"/>
                      <a:pt x="15" y="15"/>
                      <a:pt x="15" y="14"/>
                    </a:cubicBezTo>
                    <a:cubicBezTo>
                      <a:pt x="15" y="14"/>
                      <a:pt x="15" y="14"/>
                      <a:pt x="15" y="14"/>
                    </a:cubicBezTo>
                    <a:cubicBezTo>
                      <a:pt x="15" y="14"/>
                      <a:pt x="16" y="14"/>
                      <a:pt x="15" y="14"/>
                    </a:cubicBezTo>
                    <a:cubicBezTo>
                      <a:pt x="15" y="15"/>
                      <a:pt x="15" y="15"/>
                      <a:pt x="16" y="15"/>
                    </a:cubicBezTo>
                    <a:cubicBezTo>
                      <a:pt x="16" y="16"/>
                      <a:pt x="17" y="16"/>
                      <a:pt x="17" y="17"/>
                    </a:cubicBezTo>
                    <a:cubicBezTo>
                      <a:pt x="17" y="17"/>
                      <a:pt x="17" y="17"/>
                      <a:pt x="17" y="17"/>
                    </a:cubicBezTo>
                    <a:close/>
                    <a:moveTo>
                      <a:pt x="12" y="14"/>
                    </a:moveTo>
                    <a:cubicBezTo>
                      <a:pt x="13" y="13"/>
                      <a:pt x="13" y="13"/>
                      <a:pt x="13" y="14"/>
                    </a:cubicBezTo>
                    <a:cubicBezTo>
                      <a:pt x="13" y="14"/>
                      <a:pt x="14" y="14"/>
                      <a:pt x="14" y="14"/>
                    </a:cubicBezTo>
                    <a:cubicBezTo>
                      <a:pt x="13" y="14"/>
                      <a:pt x="13" y="14"/>
                      <a:pt x="13" y="14"/>
                    </a:cubicBezTo>
                    <a:cubicBezTo>
                      <a:pt x="13" y="14"/>
                      <a:pt x="12" y="14"/>
                      <a:pt x="12" y="14"/>
                    </a:cubicBezTo>
                    <a:close/>
                    <a:moveTo>
                      <a:pt x="10" y="24"/>
                    </a:moveTo>
                    <a:cubicBezTo>
                      <a:pt x="10" y="23"/>
                      <a:pt x="10" y="23"/>
                      <a:pt x="10" y="23"/>
                    </a:cubicBezTo>
                    <a:cubicBezTo>
                      <a:pt x="10" y="23"/>
                      <a:pt x="10" y="23"/>
                      <a:pt x="9" y="23"/>
                    </a:cubicBezTo>
                    <a:cubicBezTo>
                      <a:pt x="10" y="23"/>
                      <a:pt x="10" y="23"/>
                      <a:pt x="10" y="23"/>
                    </a:cubicBezTo>
                    <a:cubicBezTo>
                      <a:pt x="10" y="22"/>
                      <a:pt x="10" y="22"/>
                      <a:pt x="10" y="22"/>
                    </a:cubicBezTo>
                    <a:cubicBezTo>
                      <a:pt x="11" y="22"/>
                      <a:pt x="11" y="22"/>
                      <a:pt x="11" y="23"/>
                    </a:cubicBezTo>
                    <a:cubicBezTo>
                      <a:pt x="11" y="23"/>
                      <a:pt x="11" y="23"/>
                      <a:pt x="11" y="23"/>
                    </a:cubicBezTo>
                    <a:cubicBezTo>
                      <a:pt x="11" y="23"/>
                      <a:pt x="11" y="23"/>
                      <a:pt x="10" y="23"/>
                    </a:cubicBezTo>
                    <a:cubicBezTo>
                      <a:pt x="10" y="23"/>
                      <a:pt x="10" y="24"/>
                      <a:pt x="10" y="24"/>
                    </a:cubicBezTo>
                    <a:close/>
                    <a:moveTo>
                      <a:pt x="11" y="20"/>
                    </a:moveTo>
                    <a:cubicBezTo>
                      <a:pt x="11" y="20"/>
                      <a:pt x="11" y="20"/>
                      <a:pt x="11" y="20"/>
                    </a:cubicBezTo>
                    <a:cubicBezTo>
                      <a:pt x="11" y="19"/>
                      <a:pt x="11" y="19"/>
                      <a:pt x="11" y="19"/>
                    </a:cubicBezTo>
                    <a:cubicBezTo>
                      <a:pt x="10" y="19"/>
                      <a:pt x="10" y="18"/>
                      <a:pt x="10" y="18"/>
                    </a:cubicBezTo>
                    <a:cubicBezTo>
                      <a:pt x="10" y="17"/>
                      <a:pt x="10" y="17"/>
                      <a:pt x="10" y="17"/>
                    </a:cubicBezTo>
                    <a:cubicBezTo>
                      <a:pt x="9" y="17"/>
                      <a:pt x="9" y="16"/>
                      <a:pt x="10" y="16"/>
                    </a:cubicBezTo>
                    <a:cubicBezTo>
                      <a:pt x="10" y="16"/>
                      <a:pt x="10" y="17"/>
                      <a:pt x="10" y="17"/>
                    </a:cubicBezTo>
                    <a:cubicBezTo>
                      <a:pt x="10" y="17"/>
                      <a:pt x="10" y="17"/>
                      <a:pt x="10" y="17"/>
                    </a:cubicBezTo>
                    <a:cubicBezTo>
                      <a:pt x="10" y="16"/>
                      <a:pt x="10" y="16"/>
                      <a:pt x="10" y="16"/>
                    </a:cubicBezTo>
                    <a:cubicBezTo>
                      <a:pt x="10" y="16"/>
                      <a:pt x="10" y="16"/>
                      <a:pt x="10" y="16"/>
                    </a:cubicBezTo>
                    <a:cubicBezTo>
                      <a:pt x="10" y="16"/>
                      <a:pt x="10" y="16"/>
                      <a:pt x="10" y="16"/>
                    </a:cubicBezTo>
                    <a:cubicBezTo>
                      <a:pt x="10" y="16"/>
                      <a:pt x="11" y="16"/>
                      <a:pt x="11" y="16"/>
                    </a:cubicBezTo>
                    <a:cubicBezTo>
                      <a:pt x="11" y="16"/>
                      <a:pt x="11" y="17"/>
                      <a:pt x="11" y="17"/>
                    </a:cubicBezTo>
                    <a:cubicBezTo>
                      <a:pt x="11" y="17"/>
                      <a:pt x="11" y="17"/>
                      <a:pt x="11" y="17"/>
                    </a:cubicBezTo>
                    <a:cubicBezTo>
                      <a:pt x="11" y="17"/>
                      <a:pt x="11" y="17"/>
                      <a:pt x="11" y="17"/>
                    </a:cubicBezTo>
                    <a:cubicBezTo>
                      <a:pt x="11" y="17"/>
                      <a:pt x="11" y="17"/>
                      <a:pt x="11" y="17"/>
                    </a:cubicBezTo>
                    <a:cubicBezTo>
                      <a:pt x="11" y="17"/>
                      <a:pt x="11" y="17"/>
                      <a:pt x="11" y="17"/>
                    </a:cubicBezTo>
                    <a:cubicBezTo>
                      <a:pt x="11" y="17"/>
                      <a:pt x="11" y="16"/>
                      <a:pt x="11" y="16"/>
                    </a:cubicBezTo>
                    <a:cubicBezTo>
                      <a:pt x="11" y="16"/>
                      <a:pt x="11" y="16"/>
                      <a:pt x="11" y="17"/>
                    </a:cubicBezTo>
                    <a:cubicBezTo>
                      <a:pt x="11" y="17"/>
                      <a:pt x="11" y="16"/>
                      <a:pt x="12" y="16"/>
                    </a:cubicBezTo>
                    <a:cubicBezTo>
                      <a:pt x="12" y="16"/>
                      <a:pt x="12" y="16"/>
                      <a:pt x="12" y="16"/>
                    </a:cubicBezTo>
                    <a:cubicBezTo>
                      <a:pt x="12" y="16"/>
                      <a:pt x="12" y="17"/>
                      <a:pt x="11" y="17"/>
                    </a:cubicBezTo>
                    <a:cubicBezTo>
                      <a:pt x="11" y="17"/>
                      <a:pt x="11" y="17"/>
                      <a:pt x="12" y="17"/>
                    </a:cubicBezTo>
                    <a:cubicBezTo>
                      <a:pt x="12" y="17"/>
                      <a:pt x="12" y="17"/>
                      <a:pt x="12" y="17"/>
                    </a:cubicBezTo>
                    <a:cubicBezTo>
                      <a:pt x="12" y="17"/>
                      <a:pt x="12" y="17"/>
                      <a:pt x="12" y="17"/>
                    </a:cubicBezTo>
                    <a:cubicBezTo>
                      <a:pt x="11" y="17"/>
                      <a:pt x="11" y="18"/>
                      <a:pt x="11" y="18"/>
                    </a:cubicBezTo>
                    <a:cubicBezTo>
                      <a:pt x="11" y="19"/>
                      <a:pt x="11" y="19"/>
                      <a:pt x="11" y="19"/>
                    </a:cubicBezTo>
                    <a:cubicBezTo>
                      <a:pt x="11" y="20"/>
                      <a:pt x="11" y="20"/>
                      <a:pt x="11" y="20"/>
                    </a:cubicBezTo>
                    <a:close/>
                    <a:moveTo>
                      <a:pt x="11" y="14"/>
                    </a:moveTo>
                    <a:cubicBezTo>
                      <a:pt x="11" y="14"/>
                      <a:pt x="11" y="15"/>
                      <a:pt x="11" y="15"/>
                    </a:cubicBezTo>
                    <a:cubicBezTo>
                      <a:pt x="11" y="15"/>
                      <a:pt x="11" y="15"/>
                      <a:pt x="11" y="16"/>
                    </a:cubicBezTo>
                    <a:cubicBezTo>
                      <a:pt x="11" y="15"/>
                      <a:pt x="11" y="15"/>
                      <a:pt x="11" y="15"/>
                    </a:cubicBezTo>
                    <a:cubicBezTo>
                      <a:pt x="11" y="14"/>
                      <a:pt x="11" y="14"/>
                      <a:pt x="11" y="14"/>
                    </a:cubicBezTo>
                    <a:close/>
                    <a:moveTo>
                      <a:pt x="2" y="6"/>
                    </a:moveTo>
                    <a:cubicBezTo>
                      <a:pt x="2" y="6"/>
                      <a:pt x="2" y="6"/>
                      <a:pt x="3" y="6"/>
                    </a:cubicBezTo>
                    <a:cubicBezTo>
                      <a:pt x="3" y="6"/>
                      <a:pt x="3" y="6"/>
                      <a:pt x="3" y="6"/>
                    </a:cubicBezTo>
                    <a:cubicBezTo>
                      <a:pt x="3" y="6"/>
                      <a:pt x="3" y="6"/>
                      <a:pt x="3" y="6"/>
                    </a:cubicBezTo>
                    <a:cubicBezTo>
                      <a:pt x="3" y="7"/>
                      <a:pt x="3" y="7"/>
                      <a:pt x="3" y="7"/>
                    </a:cubicBezTo>
                    <a:cubicBezTo>
                      <a:pt x="3" y="7"/>
                      <a:pt x="3" y="7"/>
                      <a:pt x="3" y="7"/>
                    </a:cubicBezTo>
                    <a:cubicBezTo>
                      <a:pt x="3" y="7"/>
                      <a:pt x="3" y="7"/>
                      <a:pt x="3" y="7"/>
                    </a:cubicBezTo>
                    <a:cubicBezTo>
                      <a:pt x="3" y="7"/>
                      <a:pt x="3" y="7"/>
                      <a:pt x="3" y="7"/>
                    </a:cubicBezTo>
                    <a:cubicBezTo>
                      <a:pt x="3" y="7"/>
                      <a:pt x="3" y="7"/>
                      <a:pt x="3" y="7"/>
                    </a:cubicBezTo>
                    <a:cubicBezTo>
                      <a:pt x="2" y="7"/>
                      <a:pt x="2" y="7"/>
                      <a:pt x="2" y="7"/>
                    </a:cubicBezTo>
                    <a:cubicBezTo>
                      <a:pt x="2" y="7"/>
                      <a:pt x="2" y="7"/>
                      <a:pt x="2" y="7"/>
                    </a:cubicBezTo>
                    <a:cubicBezTo>
                      <a:pt x="2" y="7"/>
                      <a:pt x="2" y="6"/>
                      <a:pt x="2" y="6"/>
                    </a:cubicBezTo>
                    <a:close/>
                    <a:moveTo>
                      <a:pt x="5" y="8"/>
                    </a:moveTo>
                    <a:cubicBezTo>
                      <a:pt x="6" y="8"/>
                      <a:pt x="6" y="8"/>
                      <a:pt x="6" y="8"/>
                    </a:cubicBezTo>
                    <a:cubicBezTo>
                      <a:pt x="6" y="9"/>
                      <a:pt x="6" y="9"/>
                      <a:pt x="7" y="9"/>
                    </a:cubicBezTo>
                    <a:cubicBezTo>
                      <a:pt x="7" y="9"/>
                      <a:pt x="8" y="9"/>
                      <a:pt x="8" y="9"/>
                    </a:cubicBezTo>
                    <a:cubicBezTo>
                      <a:pt x="9" y="9"/>
                      <a:pt x="9" y="9"/>
                      <a:pt x="9" y="9"/>
                    </a:cubicBezTo>
                    <a:cubicBezTo>
                      <a:pt x="8" y="9"/>
                      <a:pt x="8" y="9"/>
                      <a:pt x="8" y="9"/>
                    </a:cubicBezTo>
                    <a:cubicBezTo>
                      <a:pt x="8" y="9"/>
                      <a:pt x="8" y="10"/>
                      <a:pt x="8" y="10"/>
                    </a:cubicBezTo>
                    <a:cubicBezTo>
                      <a:pt x="8" y="10"/>
                      <a:pt x="8" y="9"/>
                      <a:pt x="9" y="9"/>
                    </a:cubicBezTo>
                    <a:cubicBezTo>
                      <a:pt x="9" y="9"/>
                      <a:pt x="9" y="10"/>
                      <a:pt x="9" y="10"/>
                    </a:cubicBezTo>
                    <a:cubicBezTo>
                      <a:pt x="8" y="10"/>
                      <a:pt x="8" y="10"/>
                      <a:pt x="8" y="10"/>
                    </a:cubicBezTo>
                    <a:cubicBezTo>
                      <a:pt x="9" y="10"/>
                      <a:pt x="9"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1"/>
                      <a:pt x="8" y="11"/>
                      <a:pt x="8" y="10"/>
                    </a:cubicBezTo>
                    <a:cubicBezTo>
                      <a:pt x="8" y="11"/>
                      <a:pt x="8" y="11"/>
                      <a:pt x="8" y="11"/>
                    </a:cubicBezTo>
                    <a:cubicBezTo>
                      <a:pt x="8" y="11"/>
                      <a:pt x="8" y="11"/>
                      <a:pt x="8" y="11"/>
                    </a:cubicBezTo>
                    <a:cubicBezTo>
                      <a:pt x="8" y="11"/>
                      <a:pt x="7" y="11"/>
                      <a:pt x="7" y="11"/>
                    </a:cubicBezTo>
                    <a:cubicBezTo>
                      <a:pt x="7" y="10"/>
                      <a:pt x="7" y="10"/>
                      <a:pt x="7" y="11"/>
                    </a:cubicBezTo>
                    <a:cubicBezTo>
                      <a:pt x="7" y="11"/>
                      <a:pt x="7" y="11"/>
                      <a:pt x="7" y="11"/>
                    </a:cubicBezTo>
                    <a:cubicBezTo>
                      <a:pt x="7" y="11"/>
                      <a:pt x="7" y="11"/>
                      <a:pt x="7" y="11"/>
                    </a:cubicBezTo>
                    <a:cubicBezTo>
                      <a:pt x="7" y="10"/>
                      <a:pt x="7" y="10"/>
                      <a:pt x="7" y="10"/>
                    </a:cubicBezTo>
                    <a:cubicBezTo>
                      <a:pt x="6" y="9"/>
                      <a:pt x="6" y="9"/>
                      <a:pt x="5" y="8"/>
                    </a:cubicBezTo>
                    <a:cubicBezTo>
                      <a:pt x="5" y="8"/>
                      <a:pt x="5" y="8"/>
                      <a:pt x="5" y="8"/>
                    </a:cubicBezTo>
                    <a:cubicBezTo>
                      <a:pt x="5" y="8"/>
                      <a:pt x="5" y="8"/>
                      <a:pt x="5" y="8"/>
                    </a:cubicBezTo>
                    <a:close/>
                    <a:moveTo>
                      <a:pt x="10" y="11"/>
                    </a:moveTo>
                    <a:cubicBezTo>
                      <a:pt x="10" y="12"/>
                      <a:pt x="9" y="12"/>
                      <a:pt x="9" y="11"/>
                    </a:cubicBezTo>
                    <a:cubicBezTo>
                      <a:pt x="9" y="11"/>
                      <a:pt x="9" y="11"/>
                      <a:pt x="8" y="11"/>
                    </a:cubicBezTo>
                    <a:cubicBezTo>
                      <a:pt x="9" y="11"/>
                      <a:pt x="9" y="11"/>
                      <a:pt x="10" y="11"/>
                    </a:cubicBezTo>
                    <a:cubicBezTo>
                      <a:pt x="10" y="11"/>
                      <a:pt x="10" y="11"/>
                      <a:pt x="10" y="11"/>
                    </a:cubicBezTo>
                    <a:close/>
                    <a:moveTo>
                      <a:pt x="21" y="8"/>
                    </a:moveTo>
                    <a:cubicBezTo>
                      <a:pt x="21" y="8"/>
                      <a:pt x="21" y="8"/>
                      <a:pt x="21" y="8"/>
                    </a:cubicBezTo>
                    <a:cubicBezTo>
                      <a:pt x="21" y="8"/>
                      <a:pt x="21" y="9"/>
                      <a:pt x="21" y="9"/>
                    </a:cubicBezTo>
                    <a:cubicBezTo>
                      <a:pt x="21" y="9"/>
                      <a:pt x="21" y="8"/>
                      <a:pt x="20" y="9"/>
                    </a:cubicBezTo>
                    <a:cubicBezTo>
                      <a:pt x="20" y="9"/>
                      <a:pt x="20" y="9"/>
                      <a:pt x="20" y="8"/>
                    </a:cubicBezTo>
                    <a:cubicBezTo>
                      <a:pt x="20" y="8"/>
                      <a:pt x="20" y="8"/>
                      <a:pt x="20" y="8"/>
                    </a:cubicBezTo>
                    <a:cubicBezTo>
                      <a:pt x="20" y="8"/>
                      <a:pt x="20" y="8"/>
                      <a:pt x="20" y="8"/>
                    </a:cubicBezTo>
                    <a:cubicBezTo>
                      <a:pt x="20" y="8"/>
                      <a:pt x="20" y="8"/>
                      <a:pt x="20" y="8"/>
                    </a:cubicBezTo>
                    <a:cubicBezTo>
                      <a:pt x="20" y="8"/>
                      <a:pt x="20" y="8"/>
                      <a:pt x="20" y="8"/>
                    </a:cubicBezTo>
                    <a:cubicBezTo>
                      <a:pt x="20" y="8"/>
                      <a:pt x="20" y="8"/>
                      <a:pt x="20" y="7"/>
                    </a:cubicBezTo>
                    <a:cubicBezTo>
                      <a:pt x="21" y="7"/>
                      <a:pt x="21" y="8"/>
                      <a:pt x="21" y="8"/>
                    </a:cubicBezTo>
                    <a:cubicBezTo>
                      <a:pt x="21" y="8"/>
                      <a:pt x="21" y="8"/>
                      <a:pt x="21" y="8"/>
                    </a:cubicBezTo>
                    <a:close/>
                    <a:moveTo>
                      <a:pt x="18" y="9"/>
                    </a:moveTo>
                    <a:cubicBezTo>
                      <a:pt x="17" y="10"/>
                      <a:pt x="17" y="10"/>
                      <a:pt x="17" y="10"/>
                    </a:cubicBezTo>
                    <a:cubicBezTo>
                      <a:pt x="17" y="10"/>
                      <a:pt x="17" y="10"/>
                      <a:pt x="16" y="10"/>
                    </a:cubicBezTo>
                    <a:cubicBezTo>
                      <a:pt x="16" y="11"/>
                      <a:pt x="15" y="11"/>
                      <a:pt x="16" y="12"/>
                    </a:cubicBezTo>
                    <a:cubicBezTo>
                      <a:pt x="16" y="12"/>
                      <a:pt x="15" y="12"/>
                      <a:pt x="15" y="12"/>
                    </a:cubicBezTo>
                    <a:cubicBezTo>
                      <a:pt x="15" y="12"/>
                      <a:pt x="15" y="11"/>
                      <a:pt x="15" y="11"/>
                    </a:cubicBezTo>
                    <a:cubicBezTo>
                      <a:pt x="15" y="11"/>
                      <a:pt x="15" y="11"/>
                      <a:pt x="15" y="11"/>
                    </a:cubicBezTo>
                    <a:cubicBezTo>
                      <a:pt x="15" y="11"/>
                      <a:pt x="15" y="12"/>
                      <a:pt x="15" y="12"/>
                    </a:cubicBezTo>
                    <a:cubicBezTo>
                      <a:pt x="15" y="12"/>
                      <a:pt x="15" y="12"/>
                      <a:pt x="15" y="12"/>
                    </a:cubicBezTo>
                    <a:cubicBezTo>
                      <a:pt x="15" y="11"/>
                      <a:pt x="15" y="11"/>
                      <a:pt x="15" y="11"/>
                    </a:cubicBezTo>
                    <a:cubicBezTo>
                      <a:pt x="15" y="11"/>
                      <a:pt x="14" y="11"/>
                      <a:pt x="15" y="11"/>
                    </a:cubicBezTo>
                    <a:cubicBezTo>
                      <a:pt x="15" y="11"/>
                      <a:pt x="15" y="11"/>
                      <a:pt x="15" y="11"/>
                    </a:cubicBezTo>
                    <a:cubicBezTo>
                      <a:pt x="15" y="11"/>
                      <a:pt x="15" y="11"/>
                      <a:pt x="15" y="11"/>
                    </a:cubicBezTo>
                    <a:cubicBezTo>
                      <a:pt x="15" y="11"/>
                      <a:pt x="15" y="11"/>
                      <a:pt x="15" y="11"/>
                    </a:cubicBezTo>
                    <a:cubicBezTo>
                      <a:pt x="15" y="11"/>
                      <a:pt x="15" y="10"/>
                      <a:pt x="15" y="10"/>
                    </a:cubicBezTo>
                    <a:cubicBezTo>
                      <a:pt x="15" y="11"/>
                      <a:pt x="15" y="11"/>
                      <a:pt x="15" y="11"/>
                    </a:cubicBezTo>
                    <a:cubicBezTo>
                      <a:pt x="15" y="11"/>
                      <a:pt x="15" y="11"/>
                      <a:pt x="14" y="11"/>
                    </a:cubicBezTo>
                    <a:cubicBezTo>
                      <a:pt x="14" y="11"/>
                      <a:pt x="14" y="10"/>
                      <a:pt x="15" y="10"/>
                    </a:cubicBezTo>
                    <a:cubicBezTo>
                      <a:pt x="14" y="10"/>
                      <a:pt x="14" y="10"/>
                      <a:pt x="14" y="10"/>
                    </a:cubicBezTo>
                    <a:cubicBezTo>
                      <a:pt x="14" y="10"/>
                      <a:pt x="14" y="10"/>
                      <a:pt x="14" y="10"/>
                    </a:cubicBezTo>
                    <a:cubicBezTo>
                      <a:pt x="14" y="10"/>
                      <a:pt x="14" y="10"/>
                      <a:pt x="15" y="10"/>
                    </a:cubicBezTo>
                    <a:cubicBezTo>
                      <a:pt x="15" y="10"/>
                      <a:pt x="15" y="10"/>
                      <a:pt x="15" y="10"/>
                    </a:cubicBezTo>
                    <a:cubicBezTo>
                      <a:pt x="14" y="10"/>
                      <a:pt x="14" y="10"/>
                      <a:pt x="14" y="10"/>
                    </a:cubicBezTo>
                    <a:cubicBezTo>
                      <a:pt x="14" y="9"/>
                      <a:pt x="14" y="9"/>
                      <a:pt x="15" y="9"/>
                    </a:cubicBezTo>
                    <a:cubicBezTo>
                      <a:pt x="15" y="10"/>
                      <a:pt x="15" y="10"/>
                      <a:pt x="16" y="10"/>
                    </a:cubicBezTo>
                    <a:cubicBezTo>
                      <a:pt x="16" y="10"/>
                      <a:pt x="17" y="10"/>
                      <a:pt x="17" y="9"/>
                    </a:cubicBezTo>
                    <a:cubicBezTo>
                      <a:pt x="18" y="9"/>
                      <a:pt x="18" y="9"/>
                      <a:pt x="18" y="9"/>
                    </a:cubicBezTo>
                    <a:cubicBezTo>
                      <a:pt x="18" y="9"/>
                      <a:pt x="18" y="9"/>
                      <a:pt x="18" y="9"/>
                    </a:cubicBezTo>
                    <a:close/>
                    <a:moveTo>
                      <a:pt x="13" y="12"/>
                    </a:moveTo>
                    <a:cubicBezTo>
                      <a:pt x="13" y="11"/>
                      <a:pt x="13" y="11"/>
                      <a:pt x="13" y="11"/>
                    </a:cubicBezTo>
                    <a:cubicBezTo>
                      <a:pt x="13" y="11"/>
                      <a:pt x="14" y="11"/>
                      <a:pt x="14" y="11"/>
                    </a:cubicBezTo>
                    <a:cubicBezTo>
                      <a:pt x="14" y="11"/>
                      <a:pt x="13" y="11"/>
                      <a:pt x="13" y="12"/>
                    </a:cubicBezTo>
                    <a:cubicBezTo>
                      <a:pt x="13" y="12"/>
                      <a:pt x="13" y="12"/>
                      <a:pt x="13" y="12"/>
                    </a:cubicBezTo>
                    <a:close/>
                    <a:moveTo>
                      <a:pt x="12" y="1"/>
                    </a:moveTo>
                    <a:cubicBezTo>
                      <a:pt x="12" y="1"/>
                      <a:pt x="12" y="2"/>
                      <a:pt x="12" y="2"/>
                    </a:cubicBezTo>
                    <a:cubicBezTo>
                      <a:pt x="13" y="2"/>
                      <a:pt x="13" y="2"/>
                      <a:pt x="13" y="2"/>
                    </a:cubicBezTo>
                    <a:cubicBezTo>
                      <a:pt x="13" y="2"/>
                      <a:pt x="13" y="2"/>
                      <a:pt x="12" y="2"/>
                    </a:cubicBezTo>
                    <a:cubicBezTo>
                      <a:pt x="12" y="3"/>
                      <a:pt x="12" y="3"/>
                      <a:pt x="12" y="3"/>
                    </a:cubicBezTo>
                    <a:cubicBezTo>
                      <a:pt x="12" y="3"/>
                      <a:pt x="12" y="3"/>
                      <a:pt x="12" y="3"/>
                    </a:cubicBezTo>
                    <a:cubicBezTo>
                      <a:pt x="12" y="3"/>
                      <a:pt x="12" y="3"/>
                      <a:pt x="12" y="3"/>
                    </a:cubicBezTo>
                    <a:cubicBezTo>
                      <a:pt x="12" y="3"/>
                      <a:pt x="12" y="3"/>
                      <a:pt x="12" y="3"/>
                    </a:cubicBezTo>
                    <a:cubicBezTo>
                      <a:pt x="12" y="3"/>
                      <a:pt x="12" y="3"/>
                      <a:pt x="12" y="2"/>
                    </a:cubicBezTo>
                    <a:cubicBezTo>
                      <a:pt x="12" y="2"/>
                      <a:pt x="12" y="2"/>
                      <a:pt x="11" y="2"/>
                    </a:cubicBezTo>
                    <a:cubicBezTo>
                      <a:pt x="11" y="2"/>
                      <a:pt x="12" y="2"/>
                      <a:pt x="12" y="2"/>
                    </a:cubicBezTo>
                    <a:cubicBezTo>
                      <a:pt x="12" y="2"/>
                      <a:pt x="12" y="1"/>
                      <a:pt x="12" y="1"/>
                    </a:cubicBezTo>
                    <a:close/>
                    <a:moveTo>
                      <a:pt x="12" y="5"/>
                    </a:moveTo>
                    <a:cubicBezTo>
                      <a:pt x="12" y="5"/>
                      <a:pt x="12" y="5"/>
                      <a:pt x="12" y="5"/>
                    </a:cubicBezTo>
                    <a:cubicBezTo>
                      <a:pt x="12" y="6"/>
                      <a:pt x="12" y="6"/>
                      <a:pt x="12" y="7"/>
                    </a:cubicBezTo>
                    <a:cubicBezTo>
                      <a:pt x="12" y="8"/>
                      <a:pt x="12" y="8"/>
                      <a:pt x="13" y="8"/>
                    </a:cubicBezTo>
                    <a:cubicBezTo>
                      <a:pt x="13" y="8"/>
                      <a:pt x="13" y="9"/>
                      <a:pt x="13" y="9"/>
                    </a:cubicBezTo>
                    <a:cubicBezTo>
                      <a:pt x="13" y="8"/>
                      <a:pt x="12" y="8"/>
                      <a:pt x="12" y="8"/>
                    </a:cubicBezTo>
                    <a:cubicBezTo>
                      <a:pt x="12" y="8"/>
                      <a:pt x="12" y="8"/>
                      <a:pt x="12" y="8"/>
                    </a:cubicBezTo>
                    <a:cubicBezTo>
                      <a:pt x="12" y="8"/>
                      <a:pt x="12" y="9"/>
                      <a:pt x="12" y="9"/>
                    </a:cubicBezTo>
                    <a:cubicBezTo>
                      <a:pt x="13" y="9"/>
                      <a:pt x="12" y="9"/>
                      <a:pt x="12" y="9"/>
                    </a:cubicBezTo>
                    <a:cubicBezTo>
                      <a:pt x="12" y="9"/>
                      <a:pt x="12" y="9"/>
                      <a:pt x="12" y="8"/>
                    </a:cubicBezTo>
                    <a:cubicBezTo>
                      <a:pt x="12" y="9"/>
                      <a:pt x="12" y="9"/>
                      <a:pt x="12" y="9"/>
                    </a:cubicBezTo>
                    <a:cubicBezTo>
                      <a:pt x="12" y="9"/>
                      <a:pt x="12" y="8"/>
                      <a:pt x="12" y="8"/>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1" y="9"/>
                    </a:cubicBezTo>
                    <a:cubicBezTo>
                      <a:pt x="11" y="9"/>
                      <a:pt x="11" y="9"/>
                      <a:pt x="11" y="8"/>
                    </a:cubicBezTo>
                    <a:cubicBezTo>
                      <a:pt x="11" y="8"/>
                      <a:pt x="11" y="9"/>
                      <a:pt x="11" y="9"/>
                    </a:cubicBezTo>
                    <a:cubicBezTo>
                      <a:pt x="11" y="9"/>
                      <a:pt x="10" y="9"/>
                      <a:pt x="11" y="9"/>
                    </a:cubicBezTo>
                    <a:cubicBezTo>
                      <a:pt x="11" y="8"/>
                      <a:pt x="11" y="8"/>
                      <a:pt x="11" y="8"/>
                    </a:cubicBezTo>
                    <a:cubicBezTo>
                      <a:pt x="11" y="8"/>
                      <a:pt x="11" y="8"/>
                      <a:pt x="11" y="8"/>
                    </a:cubicBezTo>
                    <a:cubicBezTo>
                      <a:pt x="11" y="8"/>
                      <a:pt x="10" y="8"/>
                      <a:pt x="10" y="8"/>
                    </a:cubicBezTo>
                    <a:cubicBezTo>
                      <a:pt x="10" y="8"/>
                      <a:pt x="10" y="8"/>
                      <a:pt x="10" y="8"/>
                    </a:cubicBezTo>
                    <a:cubicBezTo>
                      <a:pt x="11" y="8"/>
                      <a:pt x="11" y="7"/>
                      <a:pt x="11" y="7"/>
                    </a:cubicBezTo>
                    <a:cubicBezTo>
                      <a:pt x="11" y="6"/>
                      <a:pt x="12" y="6"/>
                      <a:pt x="12" y="5"/>
                    </a:cubicBezTo>
                    <a:cubicBezTo>
                      <a:pt x="12" y="5"/>
                      <a:pt x="12" y="5"/>
                      <a:pt x="12" y="5"/>
                    </a:cubicBezTo>
                    <a:cubicBezTo>
                      <a:pt x="12" y="5"/>
                      <a:pt x="12" y="5"/>
                      <a:pt x="12" y="5"/>
                    </a:cubicBezTo>
                    <a:close/>
                    <a:moveTo>
                      <a:pt x="11" y="11"/>
                    </a:moveTo>
                    <a:cubicBezTo>
                      <a:pt x="11" y="11"/>
                      <a:pt x="11" y="10"/>
                      <a:pt x="11" y="10"/>
                    </a:cubicBezTo>
                    <a:cubicBezTo>
                      <a:pt x="11" y="10"/>
                      <a:pt x="11" y="10"/>
                      <a:pt x="11" y="9"/>
                    </a:cubicBezTo>
                    <a:cubicBezTo>
                      <a:pt x="12" y="10"/>
                      <a:pt x="11" y="10"/>
                      <a:pt x="12" y="10"/>
                    </a:cubicBezTo>
                    <a:cubicBezTo>
                      <a:pt x="12" y="10"/>
                      <a:pt x="11" y="11"/>
                      <a:pt x="11" y="1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4" name="Freeform 237"/>
              <p:cNvSpPr/>
              <p:nvPr/>
            </p:nvSpPr>
            <p:spPr bwMode="auto">
              <a:xfrm>
                <a:off x="7786688" y="3789363"/>
                <a:ext cx="204788" cy="252413"/>
              </a:xfrm>
              <a:custGeom>
                <a:avLst/>
                <a:gdLst>
                  <a:gd name="T0" fmla="*/ 4 w 17"/>
                  <a:gd name="T1" fmla="*/ 16 h 21"/>
                  <a:gd name="T2" fmla="*/ 0 w 17"/>
                  <a:gd name="T3" fmla="*/ 5 h 21"/>
                  <a:gd name="T4" fmla="*/ 13 w 17"/>
                  <a:gd name="T5" fmla="*/ 0 h 21"/>
                  <a:gd name="T6" fmla="*/ 17 w 17"/>
                  <a:gd name="T7" fmla="*/ 14 h 21"/>
                  <a:gd name="T8" fmla="*/ 15 w 17"/>
                  <a:gd name="T9" fmla="*/ 16 h 21"/>
                  <a:gd name="T10" fmla="*/ 12 w 17"/>
                  <a:gd name="T11" fmla="*/ 14 h 21"/>
                  <a:gd name="T12" fmla="*/ 15 w 17"/>
                  <a:gd name="T13" fmla="*/ 11 h 21"/>
                  <a:gd name="T14" fmla="*/ 15 w 17"/>
                  <a:gd name="T15" fmla="*/ 11 h 21"/>
                  <a:gd name="T16" fmla="*/ 13 w 17"/>
                  <a:gd name="T17" fmla="*/ 3 h 21"/>
                  <a:gd name="T18" fmla="*/ 3 w 17"/>
                  <a:gd name="T19" fmla="*/ 9 h 21"/>
                  <a:gd name="T20" fmla="*/ 6 w 17"/>
                  <a:gd name="T21" fmla="*/ 18 h 21"/>
                  <a:gd name="T22" fmla="*/ 3 w 17"/>
                  <a:gd name="T23" fmla="*/ 21 h 21"/>
                  <a:gd name="T24" fmla="*/ 1 w 17"/>
                  <a:gd name="T25" fmla="*/ 18 h 21"/>
                  <a:gd name="T26" fmla="*/ 3 w 17"/>
                  <a:gd name="T27" fmla="*/ 16 h 21"/>
                  <a:gd name="T28" fmla="*/ 4 w 17"/>
                  <a:gd name="T29"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1">
                    <a:moveTo>
                      <a:pt x="4" y="16"/>
                    </a:moveTo>
                    <a:cubicBezTo>
                      <a:pt x="0" y="5"/>
                      <a:pt x="0" y="5"/>
                      <a:pt x="0" y="5"/>
                    </a:cubicBezTo>
                    <a:cubicBezTo>
                      <a:pt x="13" y="0"/>
                      <a:pt x="13" y="0"/>
                      <a:pt x="13" y="0"/>
                    </a:cubicBezTo>
                    <a:cubicBezTo>
                      <a:pt x="14" y="4"/>
                      <a:pt x="17" y="10"/>
                      <a:pt x="17" y="14"/>
                    </a:cubicBezTo>
                    <a:cubicBezTo>
                      <a:pt x="17" y="15"/>
                      <a:pt x="16" y="16"/>
                      <a:pt x="15" y="16"/>
                    </a:cubicBezTo>
                    <a:cubicBezTo>
                      <a:pt x="13" y="16"/>
                      <a:pt x="12" y="15"/>
                      <a:pt x="12" y="14"/>
                    </a:cubicBezTo>
                    <a:cubicBezTo>
                      <a:pt x="12" y="12"/>
                      <a:pt x="13" y="11"/>
                      <a:pt x="15" y="11"/>
                    </a:cubicBezTo>
                    <a:cubicBezTo>
                      <a:pt x="15" y="11"/>
                      <a:pt x="15" y="11"/>
                      <a:pt x="15" y="11"/>
                    </a:cubicBezTo>
                    <a:cubicBezTo>
                      <a:pt x="13" y="3"/>
                      <a:pt x="13" y="3"/>
                      <a:pt x="13" y="3"/>
                    </a:cubicBezTo>
                    <a:cubicBezTo>
                      <a:pt x="3" y="9"/>
                      <a:pt x="3" y="9"/>
                      <a:pt x="3" y="9"/>
                    </a:cubicBezTo>
                    <a:cubicBezTo>
                      <a:pt x="4" y="11"/>
                      <a:pt x="6" y="16"/>
                      <a:pt x="6" y="18"/>
                    </a:cubicBezTo>
                    <a:cubicBezTo>
                      <a:pt x="6" y="20"/>
                      <a:pt x="5" y="21"/>
                      <a:pt x="3" y="21"/>
                    </a:cubicBezTo>
                    <a:cubicBezTo>
                      <a:pt x="2" y="21"/>
                      <a:pt x="1" y="20"/>
                      <a:pt x="1" y="18"/>
                    </a:cubicBezTo>
                    <a:cubicBezTo>
                      <a:pt x="1" y="17"/>
                      <a:pt x="2" y="16"/>
                      <a:pt x="3" y="16"/>
                    </a:cubicBezTo>
                    <a:cubicBezTo>
                      <a:pt x="3" y="16"/>
                      <a:pt x="4" y="16"/>
                      <a:pt x="4" y="16"/>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5" name="Freeform 238"/>
              <p:cNvSpPr/>
              <p:nvPr/>
            </p:nvSpPr>
            <p:spPr bwMode="auto">
              <a:xfrm>
                <a:off x="7413625" y="2514601"/>
                <a:ext cx="133350" cy="131763"/>
              </a:xfrm>
              <a:custGeom>
                <a:avLst/>
                <a:gdLst>
                  <a:gd name="T0" fmla="*/ 0 w 11"/>
                  <a:gd name="T1" fmla="*/ 6 h 11"/>
                  <a:gd name="T2" fmla="*/ 6 w 11"/>
                  <a:gd name="T3" fmla="*/ 0 h 11"/>
                  <a:gd name="T4" fmla="*/ 11 w 11"/>
                  <a:gd name="T5" fmla="*/ 6 h 11"/>
                  <a:gd name="T6" fmla="*/ 6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5" y="6"/>
                      <a:pt x="6" y="5"/>
                      <a:pt x="6" y="0"/>
                    </a:cubicBezTo>
                    <a:cubicBezTo>
                      <a:pt x="6" y="5"/>
                      <a:pt x="6" y="6"/>
                      <a:pt x="11" y="6"/>
                    </a:cubicBezTo>
                    <a:cubicBezTo>
                      <a:pt x="6" y="6"/>
                      <a:pt x="6" y="6"/>
                      <a:pt x="6" y="11"/>
                    </a:cubicBezTo>
                    <a:cubicBezTo>
                      <a:pt x="6" y="6"/>
                      <a:pt x="5" y="6"/>
                      <a:pt x="0" y="6"/>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6" name="Freeform 239"/>
              <p:cNvSpPr/>
              <p:nvPr/>
            </p:nvSpPr>
            <p:spPr bwMode="auto">
              <a:xfrm>
                <a:off x="4151313" y="3055938"/>
                <a:ext cx="168275" cy="228600"/>
              </a:xfrm>
              <a:custGeom>
                <a:avLst/>
                <a:gdLst>
                  <a:gd name="T0" fmla="*/ 7 w 14"/>
                  <a:gd name="T1" fmla="*/ 3 h 19"/>
                  <a:gd name="T2" fmla="*/ 4 w 14"/>
                  <a:gd name="T3" fmla="*/ 4 h 19"/>
                  <a:gd name="T4" fmla="*/ 4 w 14"/>
                  <a:gd name="T5" fmla="*/ 9 h 19"/>
                  <a:gd name="T6" fmla="*/ 2 w 14"/>
                  <a:gd name="T7" fmla="*/ 11 h 19"/>
                  <a:gd name="T8" fmla="*/ 3 w 14"/>
                  <a:gd name="T9" fmla="*/ 13 h 19"/>
                  <a:gd name="T10" fmla="*/ 1 w 14"/>
                  <a:gd name="T11" fmla="*/ 14 h 19"/>
                  <a:gd name="T12" fmla="*/ 0 w 14"/>
                  <a:gd name="T13" fmla="*/ 16 h 19"/>
                  <a:gd name="T14" fmla="*/ 2 w 14"/>
                  <a:gd name="T15" fmla="*/ 17 h 19"/>
                  <a:gd name="T16" fmla="*/ 6 w 14"/>
                  <a:gd name="T17" fmla="*/ 19 h 19"/>
                  <a:gd name="T18" fmla="*/ 7 w 14"/>
                  <a:gd name="T19" fmla="*/ 13 h 19"/>
                  <a:gd name="T20" fmla="*/ 8 w 14"/>
                  <a:gd name="T21" fmla="*/ 10 h 19"/>
                  <a:gd name="T22" fmla="*/ 8 w 14"/>
                  <a:gd name="T23" fmla="*/ 8 h 19"/>
                  <a:gd name="T24" fmla="*/ 9 w 14"/>
                  <a:gd name="T25" fmla="*/ 6 h 19"/>
                  <a:gd name="T26" fmla="*/ 9 w 14"/>
                  <a:gd name="T27" fmla="*/ 6 h 19"/>
                  <a:gd name="T28" fmla="*/ 8 w 14"/>
                  <a:gd name="T29" fmla="*/ 8 h 19"/>
                  <a:gd name="T30" fmla="*/ 8 w 14"/>
                  <a:gd name="T31" fmla="*/ 10 h 19"/>
                  <a:gd name="T32" fmla="*/ 7 w 14"/>
                  <a:gd name="T33" fmla="*/ 14 h 19"/>
                  <a:gd name="T34" fmla="*/ 7 w 14"/>
                  <a:gd name="T35" fmla="*/ 19 h 19"/>
                  <a:gd name="T36" fmla="*/ 7 w 14"/>
                  <a:gd name="T37" fmla="*/ 19 h 19"/>
                  <a:gd name="T38" fmla="*/ 9 w 14"/>
                  <a:gd name="T39" fmla="*/ 19 h 19"/>
                  <a:gd name="T40" fmla="*/ 10 w 14"/>
                  <a:gd name="T41" fmla="*/ 18 h 19"/>
                  <a:gd name="T42" fmla="*/ 12 w 14"/>
                  <a:gd name="T43" fmla="*/ 14 h 19"/>
                  <a:gd name="T44" fmla="*/ 12 w 14"/>
                  <a:gd name="T45" fmla="*/ 13 h 19"/>
                  <a:gd name="T46" fmla="*/ 14 w 14"/>
                  <a:gd name="T47" fmla="*/ 12 h 19"/>
                  <a:gd name="T48" fmla="*/ 12 w 14"/>
                  <a:gd name="T49" fmla="*/ 9 h 19"/>
                  <a:gd name="T50" fmla="*/ 13 w 14"/>
                  <a:gd name="T51" fmla="*/ 6 h 19"/>
                  <a:gd name="T52" fmla="*/ 10 w 14"/>
                  <a:gd name="T53" fmla="*/ 4 h 19"/>
                  <a:gd name="T54" fmla="*/ 10 w 14"/>
                  <a:gd name="T55" fmla="*/ 0 h 19"/>
                  <a:gd name="T56" fmla="*/ 7 w 14"/>
                  <a:gd name="T57"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19">
                    <a:moveTo>
                      <a:pt x="7" y="3"/>
                    </a:moveTo>
                    <a:cubicBezTo>
                      <a:pt x="7" y="4"/>
                      <a:pt x="5" y="4"/>
                      <a:pt x="4" y="4"/>
                    </a:cubicBezTo>
                    <a:cubicBezTo>
                      <a:pt x="6" y="6"/>
                      <a:pt x="5" y="9"/>
                      <a:pt x="4" y="9"/>
                    </a:cubicBezTo>
                    <a:cubicBezTo>
                      <a:pt x="4" y="10"/>
                      <a:pt x="2" y="11"/>
                      <a:pt x="2" y="11"/>
                    </a:cubicBezTo>
                    <a:cubicBezTo>
                      <a:pt x="2" y="11"/>
                      <a:pt x="3" y="12"/>
                      <a:pt x="3" y="13"/>
                    </a:cubicBezTo>
                    <a:cubicBezTo>
                      <a:pt x="3" y="13"/>
                      <a:pt x="2" y="14"/>
                      <a:pt x="1" y="14"/>
                    </a:cubicBezTo>
                    <a:cubicBezTo>
                      <a:pt x="3" y="15"/>
                      <a:pt x="1" y="16"/>
                      <a:pt x="0" y="16"/>
                    </a:cubicBezTo>
                    <a:cubicBezTo>
                      <a:pt x="3" y="17"/>
                      <a:pt x="2" y="17"/>
                      <a:pt x="2" y="17"/>
                    </a:cubicBezTo>
                    <a:cubicBezTo>
                      <a:pt x="4" y="16"/>
                      <a:pt x="6" y="18"/>
                      <a:pt x="6" y="19"/>
                    </a:cubicBezTo>
                    <a:cubicBezTo>
                      <a:pt x="6" y="17"/>
                      <a:pt x="6" y="15"/>
                      <a:pt x="7" y="13"/>
                    </a:cubicBezTo>
                    <a:cubicBezTo>
                      <a:pt x="7" y="12"/>
                      <a:pt x="7" y="11"/>
                      <a:pt x="8" y="10"/>
                    </a:cubicBezTo>
                    <a:cubicBezTo>
                      <a:pt x="8" y="9"/>
                      <a:pt x="8" y="8"/>
                      <a:pt x="8" y="8"/>
                    </a:cubicBezTo>
                    <a:cubicBezTo>
                      <a:pt x="8" y="7"/>
                      <a:pt x="8" y="6"/>
                      <a:pt x="9" y="6"/>
                    </a:cubicBezTo>
                    <a:cubicBezTo>
                      <a:pt x="9" y="6"/>
                      <a:pt x="9" y="6"/>
                      <a:pt x="9" y="6"/>
                    </a:cubicBezTo>
                    <a:cubicBezTo>
                      <a:pt x="9" y="7"/>
                      <a:pt x="8" y="7"/>
                      <a:pt x="8" y="8"/>
                    </a:cubicBezTo>
                    <a:cubicBezTo>
                      <a:pt x="8" y="8"/>
                      <a:pt x="8" y="9"/>
                      <a:pt x="8" y="10"/>
                    </a:cubicBezTo>
                    <a:cubicBezTo>
                      <a:pt x="7" y="11"/>
                      <a:pt x="7" y="12"/>
                      <a:pt x="7" y="14"/>
                    </a:cubicBezTo>
                    <a:cubicBezTo>
                      <a:pt x="7" y="15"/>
                      <a:pt x="7" y="17"/>
                      <a:pt x="7" y="19"/>
                    </a:cubicBezTo>
                    <a:cubicBezTo>
                      <a:pt x="7" y="19"/>
                      <a:pt x="7" y="19"/>
                      <a:pt x="7" y="19"/>
                    </a:cubicBezTo>
                    <a:cubicBezTo>
                      <a:pt x="8" y="18"/>
                      <a:pt x="9" y="18"/>
                      <a:pt x="9" y="19"/>
                    </a:cubicBezTo>
                    <a:cubicBezTo>
                      <a:pt x="9" y="18"/>
                      <a:pt x="10" y="18"/>
                      <a:pt x="10" y="18"/>
                    </a:cubicBezTo>
                    <a:cubicBezTo>
                      <a:pt x="10" y="17"/>
                      <a:pt x="11" y="15"/>
                      <a:pt x="12" y="14"/>
                    </a:cubicBezTo>
                    <a:cubicBezTo>
                      <a:pt x="12" y="14"/>
                      <a:pt x="12" y="13"/>
                      <a:pt x="12" y="13"/>
                    </a:cubicBezTo>
                    <a:cubicBezTo>
                      <a:pt x="12" y="12"/>
                      <a:pt x="14" y="12"/>
                      <a:pt x="14" y="12"/>
                    </a:cubicBezTo>
                    <a:cubicBezTo>
                      <a:pt x="13" y="11"/>
                      <a:pt x="12" y="10"/>
                      <a:pt x="12" y="9"/>
                    </a:cubicBezTo>
                    <a:cubicBezTo>
                      <a:pt x="12" y="7"/>
                      <a:pt x="12" y="6"/>
                      <a:pt x="13" y="6"/>
                    </a:cubicBezTo>
                    <a:cubicBezTo>
                      <a:pt x="12" y="6"/>
                      <a:pt x="11" y="5"/>
                      <a:pt x="10" y="4"/>
                    </a:cubicBezTo>
                    <a:cubicBezTo>
                      <a:pt x="10" y="2"/>
                      <a:pt x="9" y="1"/>
                      <a:pt x="10" y="0"/>
                    </a:cubicBezTo>
                    <a:cubicBezTo>
                      <a:pt x="9" y="1"/>
                      <a:pt x="9" y="2"/>
                      <a:pt x="7" y="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7" name="Freeform 241"/>
              <p:cNvSpPr/>
              <p:nvPr/>
            </p:nvSpPr>
            <p:spPr bwMode="auto">
              <a:xfrm>
                <a:off x="4271963" y="3187701"/>
                <a:ext cx="228600" cy="180975"/>
              </a:xfrm>
              <a:custGeom>
                <a:avLst/>
                <a:gdLst>
                  <a:gd name="T0" fmla="*/ 9 w 19"/>
                  <a:gd name="T1" fmla="*/ 7 h 15"/>
                  <a:gd name="T2" fmla="*/ 5 w 19"/>
                  <a:gd name="T3" fmla="*/ 8 h 15"/>
                  <a:gd name="T4" fmla="*/ 3 w 19"/>
                  <a:gd name="T5" fmla="*/ 9 h 15"/>
                  <a:gd name="T6" fmla="*/ 2 w 19"/>
                  <a:gd name="T7" fmla="*/ 10 h 15"/>
                  <a:gd name="T8" fmla="*/ 1 w 19"/>
                  <a:gd name="T9" fmla="*/ 10 h 15"/>
                  <a:gd name="T10" fmla="*/ 1 w 19"/>
                  <a:gd name="T11" fmla="*/ 10 h 15"/>
                  <a:gd name="T12" fmla="*/ 1 w 19"/>
                  <a:gd name="T13" fmla="*/ 12 h 15"/>
                  <a:gd name="T14" fmla="*/ 0 w 19"/>
                  <a:gd name="T15" fmla="*/ 13 h 15"/>
                  <a:gd name="T16" fmla="*/ 5 w 19"/>
                  <a:gd name="T17" fmla="*/ 15 h 15"/>
                  <a:gd name="T18" fmla="*/ 9 w 19"/>
                  <a:gd name="T19" fmla="*/ 12 h 15"/>
                  <a:gd name="T20" fmla="*/ 12 w 19"/>
                  <a:gd name="T21" fmla="*/ 11 h 15"/>
                  <a:gd name="T22" fmla="*/ 15 w 19"/>
                  <a:gd name="T23" fmla="*/ 9 h 15"/>
                  <a:gd name="T24" fmla="*/ 19 w 19"/>
                  <a:gd name="T25" fmla="*/ 2 h 15"/>
                  <a:gd name="T26" fmla="*/ 9 w 19"/>
                  <a:gd name="T27" fmla="*/ 0 h 15"/>
                  <a:gd name="T28" fmla="*/ 7 w 19"/>
                  <a:gd name="T29" fmla="*/ 4 h 15"/>
                  <a:gd name="T30" fmla="*/ 6 w 19"/>
                  <a:gd name="T31" fmla="*/ 3 h 15"/>
                  <a:gd name="T32" fmla="*/ 4 w 19"/>
                  <a:gd name="T33" fmla="*/ 5 h 15"/>
                  <a:gd name="T34" fmla="*/ 3 w 19"/>
                  <a:gd name="T35" fmla="*/ 4 h 15"/>
                  <a:gd name="T36" fmla="*/ 1 w 19"/>
                  <a:gd name="T37" fmla="*/ 6 h 15"/>
                  <a:gd name="T38" fmla="*/ 0 w 19"/>
                  <a:gd name="T39" fmla="*/ 8 h 15"/>
                  <a:gd name="T40" fmla="*/ 1 w 19"/>
                  <a:gd name="T41" fmla="*/ 10 h 15"/>
                  <a:gd name="T42" fmla="*/ 1 w 19"/>
                  <a:gd name="T43" fmla="*/ 9 h 15"/>
                  <a:gd name="T44" fmla="*/ 2 w 19"/>
                  <a:gd name="T45" fmla="*/ 9 h 15"/>
                  <a:gd name="T46" fmla="*/ 3 w 19"/>
                  <a:gd name="T47" fmla="*/ 9 h 15"/>
                  <a:gd name="T48" fmla="*/ 4 w 19"/>
                  <a:gd name="T49" fmla="*/ 8 h 15"/>
                  <a:gd name="T50" fmla="*/ 5 w 19"/>
                  <a:gd name="T51" fmla="*/ 8 h 15"/>
                  <a:gd name="T52" fmla="*/ 9 w 19"/>
                  <a:gd name="T53" fmla="*/ 7 h 15"/>
                  <a:gd name="T54" fmla="*/ 13 w 19"/>
                  <a:gd name="T55" fmla="*/ 5 h 15"/>
                  <a:gd name="T56" fmla="*/ 13 w 19"/>
                  <a:gd name="T57" fmla="*/ 5 h 15"/>
                  <a:gd name="T58" fmla="*/ 9 w 19"/>
                  <a:gd name="T59"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15">
                    <a:moveTo>
                      <a:pt x="9" y="7"/>
                    </a:moveTo>
                    <a:cubicBezTo>
                      <a:pt x="8" y="8"/>
                      <a:pt x="7" y="8"/>
                      <a:pt x="5" y="8"/>
                    </a:cubicBezTo>
                    <a:cubicBezTo>
                      <a:pt x="5" y="9"/>
                      <a:pt x="4" y="9"/>
                      <a:pt x="3" y="9"/>
                    </a:cubicBezTo>
                    <a:cubicBezTo>
                      <a:pt x="3" y="9"/>
                      <a:pt x="2" y="9"/>
                      <a:pt x="2" y="10"/>
                    </a:cubicBezTo>
                    <a:cubicBezTo>
                      <a:pt x="2" y="10"/>
                      <a:pt x="1" y="10"/>
                      <a:pt x="1" y="10"/>
                    </a:cubicBezTo>
                    <a:cubicBezTo>
                      <a:pt x="1" y="10"/>
                      <a:pt x="1" y="10"/>
                      <a:pt x="1" y="10"/>
                    </a:cubicBezTo>
                    <a:cubicBezTo>
                      <a:pt x="1" y="10"/>
                      <a:pt x="1" y="11"/>
                      <a:pt x="1" y="12"/>
                    </a:cubicBezTo>
                    <a:cubicBezTo>
                      <a:pt x="1" y="13"/>
                      <a:pt x="0" y="13"/>
                      <a:pt x="0" y="13"/>
                    </a:cubicBezTo>
                    <a:cubicBezTo>
                      <a:pt x="1" y="13"/>
                      <a:pt x="3" y="11"/>
                      <a:pt x="5" y="15"/>
                    </a:cubicBezTo>
                    <a:cubicBezTo>
                      <a:pt x="5" y="14"/>
                      <a:pt x="7" y="11"/>
                      <a:pt x="9" y="12"/>
                    </a:cubicBezTo>
                    <a:cubicBezTo>
                      <a:pt x="9" y="11"/>
                      <a:pt x="12" y="10"/>
                      <a:pt x="12" y="11"/>
                    </a:cubicBezTo>
                    <a:cubicBezTo>
                      <a:pt x="12" y="10"/>
                      <a:pt x="14" y="9"/>
                      <a:pt x="15" y="9"/>
                    </a:cubicBezTo>
                    <a:cubicBezTo>
                      <a:pt x="12" y="7"/>
                      <a:pt x="18" y="3"/>
                      <a:pt x="19" y="2"/>
                    </a:cubicBezTo>
                    <a:cubicBezTo>
                      <a:pt x="18" y="3"/>
                      <a:pt x="9" y="3"/>
                      <a:pt x="9" y="0"/>
                    </a:cubicBezTo>
                    <a:cubicBezTo>
                      <a:pt x="9" y="0"/>
                      <a:pt x="8" y="3"/>
                      <a:pt x="7" y="4"/>
                    </a:cubicBezTo>
                    <a:cubicBezTo>
                      <a:pt x="7" y="4"/>
                      <a:pt x="5" y="4"/>
                      <a:pt x="6" y="3"/>
                    </a:cubicBezTo>
                    <a:cubicBezTo>
                      <a:pt x="5" y="3"/>
                      <a:pt x="5" y="4"/>
                      <a:pt x="4" y="5"/>
                    </a:cubicBezTo>
                    <a:cubicBezTo>
                      <a:pt x="4" y="5"/>
                      <a:pt x="3" y="4"/>
                      <a:pt x="3" y="4"/>
                    </a:cubicBezTo>
                    <a:cubicBezTo>
                      <a:pt x="3" y="6"/>
                      <a:pt x="3" y="6"/>
                      <a:pt x="1" y="6"/>
                    </a:cubicBezTo>
                    <a:cubicBezTo>
                      <a:pt x="1" y="6"/>
                      <a:pt x="1" y="8"/>
                      <a:pt x="0" y="8"/>
                    </a:cubicBezTo>
                    <a:cubicBezTo>
                      <a:pt x="1" y="8"/>
                      <a:pt x="1" y="9"/>
                      <a:pt x="1" y="10"/>
                    </a:cubicBezTo>
                    <a:cubicBezTo>
                      <a:pt x="1" y="10"/>
                      <a:pt x="1" y="9"/>
                      <a:pt x="1" y="9"/>
                    </a:cubicBezTo>
                    <a:cubicBezTo>
                      <a:pt x="1" y="9"/>
                      <a:pt x="1" y="9"/>
                      <a:pt x="2" y="9"/>
                    </a:cubicBezTo>
                    <a:cubicBezTo>
                      <a:pt x="2" y="9"/>
                      <a:pt x="2" y="9"/>
                      <a:pt x="3" y="9"/>
                    </a:cubicBezTo>
                    <a:cubicBezTo>
                      <a:pt x="3" y="9"/>
                      <a:pt x="4" y="9"/>
                      <a:pt x="4" y="8"/>
                    </a:cubicBezTo>
                    <a:cubicBezTo>
                      <a:pt x="4" y="8"/>
                      <a:pt x="5" y="8"/>
                      <a:pt x="5" y="8"/>
                    </a:cubicBezTo>
                    <a:cubicBezTo>
                      <a:pt x="6" y="8"/>
                      <a:pt x="8" y="8"/>
                      <a:pt x="9" y="7"/>
                    </a:cubicBezTo>
                    <a:cubicBezTo>
                      <a:pt x="10" y="7"/>
                      <a:pt x="12" y="6"/>
                      <a:pt x="13" y="5"/>
                    </a:cubicBezTo>
                    <a:cubicBezTo>
                      <a:pt x="13" y="5"/>
                      <a:pt x="13" y="5"/>
                      <a:pt x="13" y="5"/>
                    </a:cubicBezTo>
                    <a:lnTo>
                      <a:pt x="9" y="7"/>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8" name="Freeform 243"/>
              <p:cNvSpPr/>
              <p:nvPr/>
            </p:nvSpPr>
            <p:spPr bwMode="auto">
              <a:xfrm>
                <a:off x="4151313" y="3271838"/>
                <a:ext cx="60325" cy="73025"/>
              </a:xfrm>
              <a:custGeom>
                <a:avLst/>
                <a:gdLst>
                  <a:gd name="T0" fmla="*/ 1 w 5"/>
                  <a:gd name="T1" fmla="*/ 1 h 6"/>
                  <a:gd name="T2" fmla="*/ 0 w 5"/>
                  <a:gd name="T3" fmla="*/ 3 h 6"/>
                  <a:gd name="T4" fmla="*/ 1 w 5"/>
                  <a:gd name="T5" fmla="*/ 5 h 6"/>
                  <a:gd name="T6" fmla="*/ 3 w 5"/>
                  <a:gd name="T7" fmla="*/ 6 h 6"/>
                  <a:gd name="T8" fmla="*/ 5 w 5"/>
                  <a:gd name="T9" fmla="*/ 4 h 6"/>
                  <a:gd name="T10" fmla="*/ 5 w 5"/>
                  <a:gd name="T11" fmla="*/ 3 h 6"/>
                  <a:gd name="T12" fmla="*/ 5 w 5"/>
                  <a:gd name="T13" fmla="*/ 2 h 6"/>
                  <a:gd name="T14" fmla="*/ 5 w 5"/>
                  <a:gd name="T15" fmla="*/ 2 h 6"/>
                  <a:gd name="T16" fmla="*/ 3 w 5"/>
                  <a:gd name="T17" fmla="*/ 0 h 6"/>
                  <a:gd name="T18" fmla="*/ 2 w 5"/>
                  <a:gd name="T19" fmla="*/ 0 h 6"/>
                  <a:gd name="T20" fmla="*/ 1 w 5"/>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1" y="1"/>
                    </a:moveTo>
                    <a:cubicBezTo>
                      <a:pt x="0" y="1"/>
                      <a:pt x="0" y="2"/>
                      <a:pt x="0" y="3"/>
                    </a:cubicBezTo>
                    <a:cubicBezTo>
                      <a:pt x="0" y="4"/>
                      <a:pt x="0" y="5"/>
                      <a:pt x="1" y="5"/>
                    </a:cubicBezTo>
                    <a:cubicBezTo>
                      <a:pt x="2" y="6"/>
                      <a:pt x="3" y="6"/>
                      <a:pt x="3" y="6"/>
                    </a:cubicBezTo>
                    <a:cubicBezTo>
                      <a:pt x="3" y="5"/>
                      <a:pt x="4" y="5"/>
                      <a:pt x="5" y="4"/>
                    </a:cubicBezTo>
                    <a:cubicBezTo>
                      <a:pt x="5" y="4"/>
                      <a:pt x="5" y="3"/>
                      <a:pt x="5" y="3"/>
                    </a:cubicBezTo>
                    <a:cubicBezTo>
                      <a:pt x="5" y="3"/>
                      <a:pt x="5" y="3"/>
                      <a:pt x="5" y="2"/>
                    </a:cubicBezTo>
                    <a:cubicBezTo>
                      <a:pt x="5" y="2"/>
                      <a:pt x="5" y="2"/>
                      <a:pt x="5" y="2"/>
                    </a:cubicBezTo>
                    <a:cubicBezTo>
                      <a:pt x="5" y="0"/>
                      <a:pt x="4" y="0"/>
                      <a:pt x="3" y="0"/>
                    </a:cubicBezTo>
                    <a:cubicBezTo>
                      <a:pt x="2" y="0"/>
                      <a:pt x="2" y="0"/>
                      <a:pt x="2" y="0"/>
                    </a:cubicBezTo>
                    <a:cubicBezTo>
                      <a:pt x="2" y="0"/>
                      <a:pt x="1" y="0"/>
                      <a:pt x="1"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29" name="Freeform 244"/>
              <p:cNvSpPr/>
              <p:nvPr/>
            </p:nvSpPr>
            <p:spPr bwMode="auto">
              <a:xfrm>
                <a:off x="4198938" y="3332163"/>
                <a:ext cx="49213" cy="47625"/>
              </a:xfrm>
              <a:custGeom>
                <a:avLst/>
                <a:gdLst>
                  <a:gd name="T0" fmla="*/ 0 w 4"/>
                  <a:gd name="T1" fmla="*/ 1 h 4"/>
                  <a:gd name="T2" fmla="*/ 0 w 4"/>
                  <a:gd name="T3" fmla="*/ 3 h 4"/>
                  <a:gd name="T4" fmla="*/ 1 w 4"/>
                  <a:gd name="T5" fmla="*/ 4 h 4"/>
                  <a:gd name="T6" fmla="*/ 3 w 4"/>
                  <a:gd name="T7" fmla="*/ 4 h 4"/>
                  <a:gd name="T8" fmla="*/ 4 w 4"/>
                  <a:gd name="T9" fmla="*/ 2 h 4"/>
                  <a:gd name="T10" fmla="*/ 2 w 4"/>
                  <a:gd name="T11" fmla="*/ 1 h 4"/>
                  <a:gd name="T12" fmla="*/ 1 w 4"/>
                  <a:gd name="T13" fmla="*/ 1 h 4"/>
                  <a:gd name="T14" fmla="*/ 1 w 4"/>
                  <a:gd name="T15" fmla="*/ 1 h 4"/>
                  <a:gd name="T16" fmla="*/ 1 w 4"/>
                  <a:gd name="T17" fmla="*/ 1 h 4"/>
                  <a:gd name="T18" fmla="*/ 1 w 4"/>
                  <a:gd name="T19" fmla="*/ 0 h 4"/>
                  <a:gd name="T20" fmla="*/ 0 w 4"/>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1"/>
                    </a:moveTo>
                    <a:cubicBezTo>
                      <a:pt x="0" y="2"/>
                      <a:pt x="0" y="3"/>
                      <a:pt x="0" y="3"/>
                    </a:cubicBezTo>
                    <a:cubicBezTo>
                      <a:pt x="0" y="4"/>
                      <a:pt x="1" y="4"/>
                      <a:pt x="1" y="4"/>
                    </a:cubicBezTo>
                    <a:cubicBezTo>
                      <a:pt x="2" y="4"/>
                      <a:pt x="2" y="4"/>
                      <a:pt x="3" y="4"/>
                    </a:cubicBezTo>
                    <a:cubicBezTo>
                      <a:pt x="3" y="4"/>
                      <a:pt x="4" y="3"/>
                      <a:pt x="4" y="2"/>
                    </a:cubicBezTo>
                    <a:cubicBezTo>
                      <a:pt x="3" y="2"/>
                      <a:pt x="3" y="2"/>
                      <a:pt x="2" y="1"/>
                    </a:cubicBezTo>
                    <a:cubicBezTo>
                      <a:pt x="2" y="1"/>
                      <a:pt x="2" y="1"/>
                      <a:pt x="1" y="1"/>
                    </a:cubicBezTo>
                    <a:cubicBezTo>
                      <a:pt x="1" y="1"/>
                      <a:pt x="1" y="1"/>
                      <a:pt x="1" y="1"/>
                    </a:cubicBezTo>
                    <a:cubicBezTo>
                      <a:pt x="1" y="1"/>
                      <a:pt x="1" y="1"/>
                      <a:pt x="1" y="1"/>
                    </a:cubicBezTo>
                    <a:cubicBezTo>
                      <a:pt x="1" y="0"/>
                      <a:pt x="1" y="0"/>
                      <a:pt x="1" y="0"/>
                    </a:cubicBezTo>
                    <a:cubicBezTo>
                      <a:pt x="0" y="0"/>
                      <a:pt x="0" y="1"/>
                      <a:pt x="0"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0" name="Freeform 245"/>
              <p:cNvSpPr/>
              <p:nvPr/>
            </p:nvSpPr>
            <p:spPr bwMode="auto">
              <a:xfrm>
                <a:off x="4211638" y="3284538"/>
                <a:ext cx="71438" cy="60325"/>
              </a:xfrm>
              <a:custGeom>
                <a:avLst/>
                <a:gdLst>
                  <a:gd name="T0" fmla="*/ 1 w 6"/>
                  <a:gd name="T1" fmla="*/ 2 h 5"/>
                  <a:gd name="T2" fmla="*/ 0 w 6"/>
                  <a:gd name="T3" fmla="*/ 3 h 5"/>
                  <a:gd name="T4" fmla="*/ 2 w 6"/>
                  <a:gd name="T5" fmla="*/ 5 h 5"/>
                  <a:gd name="T6" fmla="*/ 4 w 6"/>
                  <a:gd name="T7" fmla="*/ 5 h 5"/>
                  <a:gd name="T8" fmla="*/ 4 w 6"/>
                  <a:gd name="T9" fmla="*/ 5 h 5"/>
                  <a:gd name="T10" fmla="*/ 5 w 6"/>
                  <a:gd name="T11" fmla="*/ 4 h 5"/>
                  <a:gd name="T12" fmla="*/ 5 w 6"/>
                  <a:gd name="T13" fmla="*/ 3 h 5"/>
                  <a:gd name="T14" fmla="*/ 5 w 6"/>
                  <a:gd name="T15" fmla="*/ 1 h 5"/>
                  <a:gd name="T16" fmla="*/ 4 w 6"/>
                  <a:gd name="T17" fmla="*/ 1 h 5"/>
                  <a:gd name="T18" fmla="*/ 4 w 6"/>
                  <a:gd name="T19" fmla="*/ 0 h 5"/>
                  <a:gd name="T20" fmla="*/ 2 w 6"/>
                  <a:gd name="T21" fmla="*/ 0 h 5"/>
                  <a:gd name="T22" fmla="*/ 1 w 6"/>
                  <a:gd name="T23" fmla="*/ 1 h 5"/>
                  <a:gd name="T24" fmla="*/ 1 w 6"/>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5">
                    <a:moveTo>
                      <a:pt x="1" y="2"/>
                    </a:moveTo>
                    <a:cubicBezTo>
                      <a:pt x="0" y="2"/>
                      <a:pt x="0" y="3"/>
                      <a:pt x="0" y="3"/>
                    </a:cubicBezTo>
                    <a:cubicBezTo>
                      <a:pt x="0" y="3"/>
                      <a:pt x="1" y="4"/>
                      <a:pt x="2" y="5"/>
                    </a:cubicBezTo>
                    <a:cubicBezTo>
                      <a:pt x="2" y="5"/>
                      <a:pt x="3" y="5"/>
                      <a:pt x="4" y="5"/>
                    </a:cubicBezTo>
                    <a:cubicBezTo>
                      <a:pt x="4" y="5"/>
                      <a:pt x="4" y="5"/>
                      <a:pt x="4" y="5"/>
                    </a:cubicBezTo>
                    <a:cubicBezTo>
                      <a:pt x="4" y="5"/>
                      <a:pt x="5" y="4"/>
                      <a:pt x="5" y="4"/>
                    </a:cubicBezTo>
                    <a:cubicBezTo>
                      <a:pt x="5" y="4"/>
                      <a:pt x="5" y="4"/>
                      <a:pt x="5" y="3"/>
                    </a:cubicBezTo>
                    <a:cubicBezTo>
                      <a:pt x="6" y="3"/>
                      <a:pt x="6" y="2"/>
                      <a:pt x="5" y="1"/>
                    </a:cubicBezTo>
                    <a:cubicBezTo>
                      <a:pt x="5" y="1"/>
                      <a:pt x="5" y="1"/>
                      <a:pt x="4" y="1"/>
                    </a:cubicBezTo>
                    <a:cubicBezTo>
                      <a:pt x="4" y="0"/>
                      <a:pt x="4" y="0"/>
                      <a:pt x="4" y="0"/>
                    </a:cubicBezTo>
                    <a:cubicBezTo>
                      <a:pt x="3" y="0"/>
                      <a:pt x="3" y="0"/>
                      <a:pt x="2" y="0"/>
                    </a:cubicBezTo>
                    <a:cubicBezTo>
                      <a:pt x="2" y="1"/>
                      <a:pt x="1" y="1"/>
                      <a:pt x="1" y="1"/>
                    </a:cubicBezTo>
                    <a:cubicBezTo>
                      <a:pt x="1" y="1"/>
                      <a:pt x="1" y="2"/>
                      <a:pt x="1" y="2"/>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1" name="Freeform 246"/>
              <p:cNvSpPr>
                <a:spLocks noEditPoints="1"/>
              </p:cNvSpPr>
              <p:nvPr/>
            </p:nvSpPr>
            <p:spPr bwMode="auto">
              <a:xfrm>
                <a:off x="4668838" y="3644901"/>
                <a:ext cx="144463" cy="168275"/>
              </a:xfrm>
              <a:custGeom>
                <a:avLst/>
                <a:gdLst>
                  <a:gd name="T0" fmla="*/ 5 w 12"/>
                  <a:gd name="T1" fmla="*/ 4 h 14"/>
                  <a:gd name="T2" fmla="*/ 4 w 12"/>
                  <a:gd name="T3" fmla="*/ 2 h 14"/>
                  <a:gd name="T4" fmla="*/ 4 w 12"/>
                  <a:gd name="T5" fmla="*/ 4 h 14"/>
                  <a:gd name="T6" fmla="*/ 1 w 12"/>
                  <a:gd name="T7" fmla="*/ 3 h 14"/>
                  <a:gd name="T8" fmla="*/ 2 w 12"/>
                  <a:gd name="T9" fmla="*/ 5 h 14"/>
                  <a:gd name="T10" fmla="*/ 2 w 12"/>
                  <a:gd name="T11" fmla="*/ 6 h 14"/>
                  <a:gd name="T12" fmla="*/ 2 w 12"/>
                  <a:gd name="T13" fmla="*/ 7 h 14"/>
                  <a:gd name="T14" fmla="*/ 1 w 12"/>
                  <a:gd name="T15" fmla="*/ 9 h 14"/>
                  <a:gd name="T16" fmla="*/ 2 w 12"/>
                  <a:gd name="T17" fmla="*/ 10 h 14"/>
                  <a:gd name="T18" fmla="*/ 4 w 12"/>
                  <a:gd name="T19" fmla="*/ 9 h 14"/>
                  <a:gd name="T20" fmla="*/ 4 w 12"/>
                  <a:gd name="T21" fmla="*/ 10 h 14"/>
                  <a:gd name="T22" fmla="*/ 4 w 12"/>
                  <a:gd name="T23" fmla="*/ 11 h 14"/>
                  <a:gd name="T24" fmla="*/ 5 w 12"/>
                  <a:gd name="T25" fmla="*/ 12 h 14"/>
                  <a:gd name="T26" fmla="*/ 6 w 12"/>
                  <a:gd name="T27" fmla="*/ 11 h 14"/>
                  <a:gd name="T28" fmla="*/ 8 w 12"/>
                  <a:gd name="T29" fmla="*/ 10 h 14"/>
                  <a:gd name="T30" fmla="*/ 9 w 12"/>
                  <a:gd name="T31" fmla="*/ 9 h 14"/>
                  <a:gd name="T32" fmla="*/ 11 w 12"/>
                  <a:gd name="T33" fmla="*/ 9 h 14"/>
                  <a:gd name="T34" fmla="*/ 9 w 12"/>
                  <a:gd name="T35" fmla="*/ 8 h 14"/>
                  <a:gd name="T36" fmla="*/ 10 w 12"/>
                  <a:gd name="T37" fmla="*/ 7 h 14"/>
                  <a:gd name="T38" fmla="*/ 8 w 12"/>
                  <a:gd name="T39" fmla="*/ 7 h 14"/>
                  <a:gd name="T40" fmla="*/ 12 w 12"/>
                  <a:gd name="T41" fmla="*/ 4 h 14"/>
                  <a:gd name="T42" fmla="*/ 7 w 12"/>
                  <a:gd name="T43" fmla="*/ 4 h 14"/>
                  <a:gd name="T44" fmla="*/ 9 w 12"/>
                  <a:gd name="T45" fmla="*/ 3 h 14"/>
                  <a:gd name="T46" fmla="*/ 7 w 12"/>
                  <a:gd name="T47" fmla="*/ 3 h 14"/>
                  <a:gd name="T48" fmla="*/ 7 w 12"/>
                  <a:gd name="T49" fmla="*/ 1 h 14"/>
                  <a:gd name="T50" fmla="*/ 7 w 12"/>
                  <a:gd name="T51" fmla="*/ 7 h 14"/>
                  <a:gd name="T52" fmla="*/ 8 w 12"/>
                  <a:gd name="T53" fmla="*/ 10 h 14"/>
                  <a:gd name="T54" fmla="*/ 6 w 12"/>
                  <a:gd name="T55" fmla="*/ 7 h 14"/>
                  <a:gd name="T56" fmla="*/ 3 w 12"/>
                  <a:gd name="T57" fmla="*/ 10 h 14"/>
                  <a:gd name="T58" fmla="*/ 5 w 12"/>
                  <a:gd name="T59" fmla="*/ 7 h 14"/>
                  <a:gd name="T60" fmla="*/ 1 w 12"/>
                  <a:gd name="T61" fmla="*/ 6 h 14"/>
                  <a:gd name="T62" fmla="*/ 5 w 12"/>
                  <a:gd name="T63" fmla="*/ 6 h 14"/>
                  <a:gd name="T64" fmla="*/ 4 w 12"/>
                  <a:gd name="T65" fmla="*/ 3 h 14"/>
                  <a:gd name="T66" fmla="*/ 6 w 12"/>
                  <a:gd name="T67" fmla="*/ 5 h 14"/>
                  <a:gd name="T68" fmla="*/ 7 w 12"/>
                  <a:gd name="T69" fmla="*/ 5 h 14"/>
                  <a:gd name="T70" fmla="*/ 9 w 12"/>
                  <a:gd name="T71" fmla="*/ 7 h 14"/>
                  <a:gd name="T72" fmla="*/ 1 w 12"/>
                  <a:gd name="T73" fmla="*/ 9 h 14"/>
                  <a:gd name="T74" fmla="*/ 3 w 12"/>
                  <a:gd name="T75" fmla="*/ 7 h 14"/>
                  <a:gd name="T76" fmla="*/ 4 w 12"/>
                  <a:gd name="T77" fmla="*/ 8 h 14"/>
                  <a:gd name="T78" fmla="*/ 2 w 12"/>
                  <a:gd name="T79" fmla="*/ 8 h 14"/>
                  <a:gd name="T80" fmla="*/ 10 w 12"/>
                  <a:gd name="T81" fmla="*/ 10 h 14"/>
                  <a:gd name="T82" fmla="*/ 7 w 12"/>
                  <a:gd name="T83" fmla="*/ 9 h 14"/>
                  <a:gd name="T84" fmla="*/ 8 w 12"/>
                  <a:gd name="T85" fmla="*/ 8 h 14"/>
                  <a:gd name="T86" fmla="*/ 9 w 12"/>
                  <a:gd name="T87" fmla="*/ 9 h 14"/>
                  <a:gd name="T88" fmla="*/ 5 w 12"/>
                  <a:gd name="T89" fmla="*/ 12 h 14"/>
                  <a:gd name="T90" fmla="*/ 5 w 12"/>
                  <a:gd name="T91" fmla="*/ 9 h 14"/>
                  <a:gd name="T92" fmla="*/ 6 w 12"/>
                  <a:gd name="T93" fmla="*/ 9 h 14"/>
                  <a:gd name="T94" fmla="*/ 6 w 12"/>
                  <a:gd name="T95" fmla="*/ 8 h 14"/>
                  <a:gd name="T96" fmla="*/ 1 w 12"/>
                  <a:gd name="T97" fmla="*/ 4 h 14"/>
                  <a:gd name="T98" fmla="*/ 4 w 12"/>
                  <a:gd name="T99" fmla="*/ 5 h 14"/>
                  <a:gd name="T100" fmla="*/ 4 w 12"/>
                  <a:gd name="T101" fmla="*/ 6 h 14"/>
                  <a:gd name="T102" fmla="*/ 3 w 12"/>
                  <a:gd name="T103" fmla="*/ 4 h 14"/>
                  <a:gd name="T104" fmla="*/ 11 w 12"/>
                  <a:gd name="T105" fmla="*/ 4 h 14"/>
                  <a:gd name="T106" fmla="*/ 8 w 12"/>
                  <a:gd name="T107" fmla="*/ 6 h 14"/>
                  <a:gd name="T108" fmla="*/ 8 w 12"/>
                  <a:gd name="T109" fmla="*/ 6 h 14"/>
                  <a:gd name="T110" fmla="*/ 9 w 12"/>
                  <a:gd name="T111" fmla="*/ 5 h 14"/>
                  <a:gd name="T112" fmla="*/ 6 w 12"/>
                  <a:gd name="T113" fmla="*/ 1 h 14"/>
                  <a:gd name="T114" fmla="*/ 7 w 12"/>
                  <a:gd name="T115" fmla="*/ 4 h 14"/>
                  <a:gd name="T116" fmla="*/ 6 w 12"/>
                  <a:gd name="T117" fmla="*/ 4 h 14"/>
                  <a:gd name="T118" fmla="*/ 6 w 12"/>
                  <a:gd name="T1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 h="14">
                    <a:moveTo>
                      <a:pt x="6" y="1"/>
                    </a:moveTo>
                    <a:cubicBezTo>
                      <a:pt x="6" y="1"/>
                      <a:pt x="6" y="1"/>
                      <a:pt x="5" y="1"/>
                    </a:cubicBezTo>
                    <a:cubicBezTo>
                      <a:pt x="6" y="1"/>
                      <a:pt x="6" y="1"/>
                      <a:pt x="6" y="1"/>
                    </a:cubicBezTo>
                    <a:cubicBezTo>
                      <a:pt x="6" y="1"/>
                      <a:pt x="6" y="2"/>
                      <a:pt x="6" y="2"/>
                    </a:cubicBezTo>
                    <a:cubicBezTo>
                      <a:pt x="6" y="2"/>
                      <a:pt x="6" y="2"/>
                      <a:pt x="6" y="2"/>
                    </a:cubicBezTo>
                    <a:cubicBezTo>
                      <a:pt x="6" y="1"/>
                      <a:pt x="5" y="1"/>
                      <a:pt x="5" y="1"/>
                    </a:cubicBezTo>
                    <a:cubicBezTo>
                      <a:pt x="5" y="1"/>
                      <a:pt x="5" y="2"/>
                      <a:pt x="5" y="2"/>
                    </a:cubicBezTo>
                    <a:cubicBezTo>
                      <a:pt x="5" y="2"/>
                      <a:pt x="6" y="2"/>
                      <a:pt x="6" y="2"/>
                    </a:cubicBezTo>
                    <a:cubicBezTo>
                      <a:pt x="6" y="2"/>
                      <a:pt x="6" y="2"/>
                      <a:pt x="6" y="3"/>
                    </a:cubicBezTo>
                    <a:cubicBezTo>
                      <a:pt x="6" y="3"/>
                      <a:pt x="6" y="4"/>
                      <a:pt x="5" y="4"/>
                    </a:cubicBezTo>
                    <a:cubicBezTo>
                      <a:pt x="5" y="4"/>
                      <a:pt x="5" y="4"/>
                      <a:pt x="5" y="4"/>
                    </a:cubicBezTo>
                    <a:cubicBezTo>
                      <a:pt x="5" y="4"/>
                      <a:pt x="5" y="4"/>
                      <a:pt x="5" y="4"/>
                    </a:cubicBezTo>
                    <a:cubicBezTo>
                      <a:pt x="5" y="4"/>
                      <a:pt x="5" y="3"/>
                      <a:pt x="5" y="3"/>
                    </a:cubicBezTo>
                    <a:cubicBezTo>
                      <a:pt x="5" y="3"/>
                      <a:pt x="5" y="3"/>
                      <a:pt x="5" y="3"/>
                    </a:cubicBezTo>
                    <a:cubicBezTo>
                      <a:pt x="5" y="3"/>
                      <a:pt x="5" y="3"/>
                      <a:pt x="5" y="3"/>
                    </a:cubicBezTo>
                    <a:cubicBezTo>
                      <a:pt x="5" y="3"/>
                      <a:pt x="5" y="3"/>
                      <a:pt x="5" y="3"/>
                    </a:cubicBezTo>
                    <a:cubicBezTo>
                      <a:pt x="5" y="3"/>
                      <a:pt x="5" y="4"/>
                      <a:pt x="5" y="4"/>
                    </a:cubicBezTo>
                    <a:cubicBezTo>
                      <a:pt x="5" y="4"/>
                      <a:pt x="4" y="4"/>
                      <a:pt x="4" y="3"/>
                    </a:cubicBezTo>
                    <a:cubicBezTo>
                      <a:pt x="4" y="3"/>
                      <a:pt x="5" y="3"/>
                      <a:pt x="4" y="3"/>
                    </a:cubicBezTo>
                    <a:cubicBezTo>
                      <a:pt x="4" y="3"/>
                      <a:pt x="4" y="3"/>
                      <a:pt x="4" y="3"/>
                    </a:cubicBezTo>
                    <a:cubicBezTo>
                      <a:pt x="5" y="3"/>
                      <a:pt x="5" y="3"/>
                      <a:pt x="5" y="3"/>
                    </a:cubicBezTo>
                    <a:cubicBezTo>
                      <a:pt x="5" y="2"/>
                      <a:pt x="4" y="2"/>
                      <a:pt x="4" y="2"/>
                    </a:cubicBezTo>
                    <a:cubicBezTo>
                      <a:pt x="4" y="2"/>
                      <a:pt x="4" y="2"/>
                      <a:pt x="4" y="2"/>
                    </a:cubicBezTo>
                    <a:cubicBezTo>
                      <a:pt x="4" y="2"/>
                      <a:pt x="4" y="2"/>
                      <a:pt x="4" y="3"/>
                    </a:cubicBezTo>
                    <a:cubicBezTo>
                      <a:pt x="3" y="3"/>
                      <a:pt x="3" y="3"/>
                      <a:pt x="3" y="3"/>
                    </a:cubicBezTo>
                    <a:cubicBezTo>
                      <a:pt x="3" y="3"/>
                      <a:pt x="3" y="3"/>
                      <a:pt x="3" y="3"/>
                    </a:cubicBezTo>
                    <a:cubicBezTo>
                      <a:pt x="4" y="3"/>
                      <a:pt x="4" y="3"/>
                      <a:pt x="4" y="3"/>
                    </a:cubicBezTo>
                    <a:cubicBezTo>
                      <a:pt x="4" y="4"/>
                      <a:pt x="4" y="4"/>
                      <a:pt x="4" y="4"/>
                    </a:cubicBezTo>
                    <a:cubicBezTo>
                      <a:pt x="4" y="4"/>
                      <a:pt x="4" y="4"/>
                      <a:pt x="4" y="4"/>
                    </a:cubicBezTo>
                    <a:cubicBezTo>
                      <a:pt x="4" y="4"/>
                      <a:pt x="4" y="4"/>
                      <a:pt x="3" y="4"/>
                    </a:cubicBezTo>
                    <a:cubicBezTo>
                      <a:pt x="3" y="3"/>
                      <a:pt x="3" y="3"/>
                      <a:pt x="3" y="3"/>
                    </a:cubicBezTo>
                    <a:cubicBezTo>
                      <a:pt x="3" y="4"/>
                      <a:pt x="3" y="4"/>
                      <a:pt x="3" y="4"/>
                    </a:cubicBezTo>
                    <a:cubicBezTo>
                      <a:pt x="3" y="4"/>
                      <a:pt x="3" y="4"/>
                      <a:pt x="4" y="4"/>
                    </a:cubicBezTo>
                    <a:cubicBezTo>
                      <a:pt x="4" y="4"/>
                      <a:pt x="4" y="4"/>
                      <a:pt x="4" y="4"/>
                    </a:cubicBezTo>
                    <a:cubicBezTo>
                      <a:pt x="4" y="4"/>
                      <a:pt x="4" y="4"/>
                      <a:pt x="4" y="4"/>
                    </a:cubicBezTo>
                    <a:cubicBezTo>
                      <a:pt x="4" y="4"/>
                      <a:pt x="4" y="5"/>
                      <a:pt x="4" y="5"/>
                    </a:cubicBezTo>
                    <a:cubicBezTo>
                      <a:pt x="4" y="5"/>
                      <a:pt x="3" y="4"/>
                      <a:pt x="3" y="4"/>
                    </a:cubicBezTo>
                    <a:cubicBezTo>
                      <a:pt x="2" y="4"/>
                      <a:pt x="2" y="4"/>
                      <a:pt x="2" y="4"/>
                    </a:cubicBezTo>
                    <a:cubicBezTo>
                      <a:pt x="2" y="3"/>
                      <a:pt x="2" y="3"/>
                      <a:pt x="2" y="3"/>
                    </a:cubicBezTo>
                    <a:cubicBezTo>
                      <a:pt x="3" y="3"/>
                      <a:pt x="2" y="3"/>
                      <a:pt x="2" y="3"/>
                    </a:cubicBezTo>
                    <a:cubicBezTo>
                      <a:pt x="2" y="3"/>
                      <a:pt x="2" y="3"/>
                      <a:pt x="2" y="4"/>
                    </a:cubicBezTo>
                    <a:cubicBezTo>
                      <a:pt x="2" y="4"/>
                      <a:pt x="2" y="4"/>
                      <a:pt x="2" y="4"/>
                    </a:cubicBezTo>
                    <a:cubicBezTo>
                      <a:pt x="2" y="3"/>
                      <a:pt x="2" y="3"/>
                      <a:pt x="1" y="3"/>
                    </a:cubicBezTo>
                    <a:cubicBezTo>
                      <a:pt x="1" y="3"/>
                      <a:pt x="1" y="3"/>
                      <a:pt x="1" y="3"/>
                    </a:cubicBezTo>
                    <a:cubicBezTo>
                      <a:pt x="1" y="3"/>
                      <a:pt x="1" y="3"/>
                      <a:pt x="1" y="3"/>
                    </a:cubicBezTo>
                    <a:cubicBezTo>
                      <a:pt x="1" y="3"/>
                      <a:pt x="0" y="3"/>
                      <a:pt x="0" y="3"/>
                    </a:cubicBezTo>
                    <a:cubicBezTo>
                      <a:pt x="0" y="3"/>
                      <a:pt x="1" y="3"/>
                      <a:pt x="1" y="3"/>
                    </a:cubicBezTo>
                    <a:cubicBezTo>
                      <a:pt x="0" y="4"/>
                      <a:pt x="0" y="4"/>
                      <a:pt x="1" y="4"/>
                    </a:cubicBezTo>
                    <a:cubicBezTo>
                      <a:pt x="1" y="4"/>
                      <a:pt x="1" y="4"/>
                      <a:pt x="1" y="4"/>
                    </a:cubicBezTo>
                    <a:cubicBezTo>
                      <a:pt x="1" y="4"/>
                      <a:pt x="1" y="4"/>
                      <a:pt x="2" y="4"/>
                    </a:cubicBezTo>
                    <a:cubicBezTo>
                      <a:pt x="2" y="4"/>
                      <a:pt x="2" y="4"/>
                      <a:pt x="2" y="4"/>
                    </a:cubicBezTo>
                    <a:cubicBezTo>
                      <a:pt x="1" y="4"/>
                      <a:pt x="1" y="4"/>
                      <a:pt x="1" y="5"/>
                    </a:cubicBezTo>
                    <a:cubicBezTo>
                      <a:pt x="1" y="5"/>
                      <a:pt x="1" y="5"/>
                      <a:pt x="1" y="5"/>
                    </a:cubicBezTo>
                    <a:cubicBezTo>
                      <a:pt x="1" y="5"/>
                      <a:pt x="2" y="4"/>
                      <a:pt x="2" y="4"/>
                    </a:cubicBezTo>
                    <a:cubicBezTo>
                      <a:pt x="2" y="4"/>
                      <a:pt x="2" y="4"/>
                      <a:pt x="2" y="5"/>
                    </a:cubicBezTo>
                    <a:cubicBezTo>
                      <a:pt x="3" y="5"/>
                      <a:pt x="3" y="5"/>
                      <a:pt x="3" y="6"/>
                    </a:cubicBezTo>
                    <a:cubicBezTo>
                      <a:pt x="3" y="6"/>
                      <a:pt x="3" y="6"/>
                      <a:pt x="3" y="6"/>
                    </a:cubicBezTo>
                    <a:cubicBezTo>
                      <a:pt x="3" y="6"/>
                      <a:pt x="3" y="6"/>
                      <a:pt x="3" y="6"/>
                    </a:cubicBezTo>
                    <a:cubicBezTo>
                      <a:pt x="3" y="6"/>
                      <a:pt x="3" y="6"/>
                      <a:pt x="2" y="6"/>
                    </a:cubicBezTo>
                    <a:cubicBezTo>
                      <a:pt x="2" y="6"/>
                      <a:pt x="2" y="5"/>
                      <a:pt x="2" y="5"/>
                    </a:cubicBezTo>
                    <a:cubicBezTo>
                      <a:pt x="2" y="5"/>
                      <a:pt x="2" y="5"/>
                      <a:pt x="2" y="5"/>
                    </a:cubicBezTo>
                    <a:cubicBezTo>
                      <a:pt x="2" y="5"/>
                      <a:pt x="2" y="6"/>
                      <a:pt x="2" y="6"/>
                    </a:cubicBezTo>
                    <a:cubicBezTo>
                      <a:pt x="2" y="6"/>
                      <a:pt x="3" y="6"/>
                      <a:pt x="3" y="6"/>
                    </a:cubicBezTo>
                    <a:cubicBezTo>
                      <a:pt x="3" y="6"/>
                      <a:pt x="2" y="6"/>
                      <a:pt x="2" y="6"/>
                    </a:cubicBezTo>
                    <a:cubicBezTo>
                      <a:pt x="2" y="6"/>
                      <a:pt x="2" y="6"/>
                      <a:pt x="2" y="6"/>
                    </a:cubicBezTo>
                    <a:cubicBezTo>
                      <a:pt x="2" y="6"/>
                      <a:pt x="2" y="6"/>
                      <a:pt x="2" y="6"/>
                    </a:cubicBezTo>
                    <a:cubicBezTo>
                      <a:pt x="2" y="6"/>
                      <a:pt x="2" y="5"/>
                      <a:pt x="2" y="5"/>
                    </a:cubicBezTo>
                    <a:cubicBezTo>
                      <a:pt x="1" y="5"/>
                      <a:pt x="1" y="6"/>
                      <a:pt x="1" y="6"/>
                    </a:cubicBezTo>
                    <a:cubicBezTo>
                      <a:pt x="1" y="6"/>
                      <a:pt x="1" y="6"/>
                      <a:pt x="1" y="6"/>
                    </a:cubicBezTo>
                    <a:cubicBezTo>
                      <a:pt x="1" y="6"/>
                      <a:pt x="1" y="6"/>
                      <a:pt x="1" y="7"/>
                    </a:cubicBezTo>
                    <a:cubicBezTo>
                      <a:pt x="1" y="7"/>
                      <a:pt x="1" y="7"/>
                      <a:pt x="2" y="7"/>
                    </a:cubicBezTo>
                    <a:cubicBezTo>
                      <a:pt x="2" y="7"/>
                      <a:pt x="2" y="7"/>
                      <a:pt x="2" y="7"/>
                    </a:cubicBezTo>
                    <a:cubicBezTo>
                      <a:pt x="2" y="7"/>
                      <a:pt x="2" y="7"/>
                      <a:pt x="2" y="7"/>
                    </a:cubicBezTo>
                    <a:cubicBezTo>
                      <a:pt x="2" y="7"/>
                      <a:pt x="2" y="7"/>
                      <a:pt x="2" y="7"/>
                    </a:cubicBezTo>
                    <a:cubicBezTo>
                      <a:pt x="2" y="7"/>
                      <a:pt x="3" y="7"/>
                      <a:pt x="3" y="7"/>
                    </a:cubicBezTo>
                    <a:cubicBezTo>
                      <a:pt x="3" y="7"/>
                      <a:pt x="2" y="7"/>
                      <a:pt x="2" y="7"/>
                    </a:cubicBezTo>
                    <a:cubicBezTo>
                      <a:pt x="2" y="7"/>
                      <a:pt x="2" y="7"/>
                      <a:pt x="2" y="7"/>
                    </a:cubicBezTo>
                    <a:cubicBezTo>
                      <a:pt x="2" y="8"/>
                      <a:pt x="2" y="8"/>
                      <a:pt x="2" y="7"/>
                    </a:cubicBezTo>
                    <a:cubicBezTo>
                      <a:pt x="2" y="7"/>
                      <a:pt x="2" y="7"/>
                      <a:pt x="2" y="7"/>
                    </a:cubicBezTo>
                    <a:cubicBezTo>
                      <a:pt x="3" y="7"/>
                      <a:pt x="3" y="7"/>
                      <a:pt x="3" y="7"/>
                    </a:cubicBezTo>
                    <a:cubicBezTo>
                      <a:pt x="3" y="7"/>
                      <a:pt x="3" y="7"/>
                      <a:pt x="3" y="7"/>
                    </a:cubicBezTo>
                    <a:cubicBezTo>
                      <a:pt x="3" y="7"/>
                      <a:pt x="3" y="7"/>
                      <a:pt x="3" y="7"/>
                    </a:cubicBezTo>
                    <a:cubicBezTo>
                      <a:pt x="3" y="8"/>
                      <a:pt x="3" y="8"/>
                      <a:pt x="2" y="8"/>
                    </a:cubicBezTo>
                    <a:cubicBezTo>
                      <a:pt x="2" y="8"/>
                      <a:pt x="2" y="8"/>
                      <a:pt x="1" y="8"/>
                    </a:cubicBezTo>
                    <a:cubicBezTo>
                      <a:pt x="1" y="8"/>
                      <a:pt x="1" y="8"/>
                      <a:pt x="1" y="8"/>
                    </a:cubicBezTo>
                    <a:cubicBezTo>
                      <a:pt x="1" y="8"/>
                      <a:pt x="1" y="8"/>
                      <a:pt x="1" y="8"/>
                    </a:cubicBezTo>
                    <a:cubicBezTo>
                      <a:pt x="0" y="8"/>
                      <a:pt x="1" y="8"/>
                      <a:pt x="1" y="8"/>
                    </a:cubicBezTo>
                    <a:cubicBezTo>
                      <a:pt x="2" y="8"/>
                      <a:pt x="1" y="9"/>
                      <a:pt x="1" y="9"/>
                    </a:cubicBezTo>
                    <a:cubicBezTo>
                      <a:pt x="1" y="9"/>
                      <a:pt x="1" y="9"/>
                      <a:pt x="1" y="9"/>
                    </a:cubicBezTo>
                    <a:cubicBezTo>
                      <a:pt x="1" y="9"/>
                      <a:pt x="0" y="9"/>
                      <a:pt x="0" y="8"/>
                    </a:cubicBezTo>
                    <a:cubicBezTo>
                      <a:pt x="0" y="9"/>
                      <a:pt x="0" y="9"/>
                      <a:pt x="0" y="9"/>
                    </a:cubicBezTo>
                    <a:cubicBezTo>
                      <a:pt x="0" y="9"/>
                      <a:pt x="0" y="10"/>
                      <a:pt x="0" y="10"/>
                    </a:cubicBezTo>
                    <a:cubicBezTo>
                      <a:pt x="0" y="10"/>
                      <a:pt x="0" y="9"/>
                      <a:pt x="0" y="9"/>
                    </a:cubicBezTo>
                    <a:cubicBezTo>
                      <a:pt x="0" y="10"/>
                      <a:pt x="1" y="10"/>
                      <a:pt x="1" y="10"/>
                    </a:cubicBezTo>
                    <a:cubicBezTo>
                      <a:pt x="1" y="10"/>
                      <a:pt x="1" y="9"/>
                      <a:pt x="1" y="9"/>
                    </a:cubicBezTo>
                    <a:cubicBezTo>
                      <a:pt x="1" y="9"/>
                      <a:pt x="1" y="9"/>
                      <a:pt x="1" y="9"/>
                    </a:cubicBezTo>
                    <a:cubicBezTo>
                      <a:pt x="2" y="9"/>
                      <a:pt x="2" y="9"/>
                      <a:pt x="2" y="9"/>
                    </a:cubicBezTo>
                    <a:cubicBezTo>
                      <a:pt x="1" y="10"/>
                      <a:pt x="1" y="10"/>
                      <a:pt x="2" y="10"/>
                    </a:cubicBezTo>
                    <a:cubicBezTo>
                      <a:pt x="2" y="10"/>
                      <a:pt x="2" y="10"/>
                      <a:pt x="2" y="10"/>
                    </a:cubicBezTo>
                    <a:cubicBezTo>
                      <a:pt x="2" y="10"/>
                      <a:pt x="2" y="9"/>
                      <a:pt x="2" y="9"/>
                    </a:cubicBezTo>
                    <a:cubicBezTo>
                      <a:pt x="2" y="9"/>
                      <a:pt x="2" y="9"/>
                      <a:pt x="2" y="9"/>
                    </a:cubicBezTo>
                    <a:cubicBezTo>
                      <a:pt x="3" y="8"/>
                      <a:pt x="3" y="8"/>
                      <a:pt x="4" y="8"/>
                    </a:cubicBezTo>
                    <a:cubicBezTo>
                      <a:pt x="4" y="9"/>
                      <a:pt x="4" y="9"/>
                      <a:pt x="4" y="9"/>
                    </a:cubicBezTo>
                    <a:cubicBezTo>
                      <a:pt x="4" y="9"/>
                      <a:pt x="4" y="9"/>
                      <a:pt x="4" y="9"/>
                    </a:cubicBezTo>
                    <a:cubicBezTo>
                      <a:pt x="4" y="9"/>
                      <a:pt x="3" y="9"/>
                      <a:pt x="3" y="9"/>
                    </a:cubicBezTo>
                    <a:cubicBezTo>
                      <a:pt x="3" y="9"/>
                      <a:pt x="3" y="9"/>
                      <a:pt x="3" y="9"/>
                    </a:cubicBezTo>
                    <a:cubicBezTo>
                      <a:pt x="3" y="9"/>
                      <a:pt x="3" y="9"/>
                      <a:pt x="3" y="9"/>
                    </a:cubicBezTo>
                    <a:cubicBezTo>
                      <a:pt x="3" y="10"/>
                      <a:pt x="3" y="10"/>
                      <a:pt x="3" y="9"/>
                    </a:cubicBezTo>
                    <a:cubicBezTo>
                      <a:pt x="3" y="9"/>
                      <a:pt x="4" y="9"/>
                      <a:pt x="4" y="9"/>
                    </a:cubicBezTo>
                    <a:cubicBezTo>
                      <a:pt x="4" y="9"/>
                      <a:pt x="4" y="9"/>
                      <a:pt x="4" y="9"/>
                    </a:cubicBezTo>
                    <a:cubicBezTo>
                      <a:pt x="3" y="9"/>
                      <a:pt x="3" y="9"/>
                      <a:pt x="3" y="10"/>
                    </a:cubicBezTo>
                    <a:cubicBezTo>
                      <a:pt x="3" y="10"/>
                      <a:pt x="3" y="10"/>
                      <a:pt x="3" y="10"/>
                    </a:cubicBezTo>
                    <a:cubicBezTo>
                      <a:pt x="3" y="10"/>
                      <a:pt x="3" y="10"/>
                      <a:pt x="3" y="10"/>
                    </a:cubicBezTo>
                    <a:cubicBezTo>
                      <a:pt x="2" y="10"/>
                      <a:pt x="3" y="10"/>
                      <a:pt x="3" y="10"/>
                    </a:cubicBezTo>
                    <a:cubicBezTo>
                      <a:pt x="3" y="10"/>
                      <a:pt x="3" y="11"/>
                      <a:pt x="3" y="11"/>
                    </a:cubicBezTo>
                    <a:cubicBezTo>
                      <a:pt x="3" y="11"/>
                      <a:pt x="3" y="11"/>
                      <a:pt x="3" y="11"/>
                    </a:cubicBezTo>
                    <a:cubicBezTo>
                      <a:pt x="3" y="11"/>
                      <a:pt x="3" y="11"/>
                      <a:pt x="3" y="11"/>
                    </a:cubicBezTo>
                    <a:cubicBezTo>
                      <a:pt x="4" y="11"/>
                      <a:pt x="4" y="11"/>
                      <a:pt x="4" y="11"/>
                    </a:cubicBezTo>
                    <a:cubicBezTo>
                      <a:pt x="4" y="11"/>
                      <a:pt x="4" y="11"/>
                      <a:pt x="4" y="10"/>
                    </a:cubicBezTo>
                    <a:cubicBezTo>
                      <a:pt x="4" y="10"/>
                      <a:pt x="4" y="10"/>
                      <a:pt x="4" y="10"/>
                    </a:cubicBezTo>
                    <a:cubicBezTo>
                      <a:pt x="4" y="10"/>
                      <a:pt x="4" y="10"/>
                      <a:pt x="4" y="10"/>
                    </a:cubicBezTo>
                    <a:cubicBezTo>
                      <a:pt x="4" y="10"/>
                      <a:pt x="4" y="9"/>
                      <a:pt x="4" y="9"/>
                    </a:cubicBezTo>
                    <a:cubicBezTo>
                      <a:pt x="4" y="10"/>
                      <a:pt x="4" y="10"/>
                      <a:pt x="4" y="10"/>
                    </a:cubicBezTo>
                    <a:cubicBezTo>
                      <a:pt x="4" y="10"/>
                      <a:pt x="4" y="11"/>
                      <a:pt x="4" y="11"/>
                    </a:cubicBezTo>
                    <a:cubicBezTo>
                      <a:pt x="5" y="11"/>
                      <a:pt x="5" y="10"/>
                      <a:pt x="5" y="10"/>
                    </a:cubicBezTo>
                    <a:cubicBezTo>
                      <a:pt x="4" y="10"/>
                      <a:pt x="4" y="10"/>
                      <a:pt x="4" y="10"/>
                    </a:cubicBezTo>
                    <a:cubicBezTo>
                      <a:pt x="5" y="10"/>
                      <a:pt x="5" y="10"/>
                      <a:pt x="4" y="9"/>
                    </a:cubicBezTo>
                    <a:cubicBezTo>
                      <a:pt x="4" y="9"/>
                      <a:pt x="4" y="9"/>
                      <a:pt x="4" y="9"/>
                    </a:cubicBezTo>
                    <a:cubicBezTo>
                      <a:pt x="5" y="9"/>
                      <a:pt x="5" y="9"/>
                      <a:pt x="5" y="9"/>
                    </a:cubicBezTo>
                    <a:cubicBezTo>
                      <a:pt x="5" y="10"/>
                      <a:pt x="5" y="10"/>
                      <a:pt x="5" y="11"/>
                    </a:cubicBezTo>
                    <a:cubicBezTo>
                      <a:pt x="5" y="11"/>
                      <a:pt x="5" y="11"/>
                      <a:pt x="5" y="11"/>
                    </a:cubicBezTo>
                    <a:cubicBezTo>
                      <a:pt x="5" y="11"/>
                      <a:pt x="4" y="12"/>
                      <a:pt x="4" y="11"/>
                    </a:cubicBezTo>
                    <a:cubicBezTo>
                      <a:pt x="4" y="11"/>
                      <a:pt x="4" y="12"/>
                      <a:pt x="4" y="12"/>
                    </a:cubicBezTo>
                    <a:cubicBezTo>
                      <a:pt x="4" y="12"/>
                      <a:pt x="5" y="12"/>
                      <a:pt x="5" y="12"/>
                    </a:cubicBezTo>
                    <a:cubicBezTo>
                      <a:pt x="5" y="11"/>
                      <a:pt x="5" y="11"/>
                      <a:pt x="5" y="12"/>
                    </a:cubicBezTo>
                    <a:cubicBezTo>
                      <a:pt x="5" y="12"/>
                      <a:pt x="5" y="12"/>
                      <a:pt x="5" y="12"/>
                    </a:cubicBezTo>
                    <a:cubicBezTo>
                      <a:pt x="5" y="12"/>
                      <a:pt x="5" y="12"/>
                      <a:pt x="4" y="12"/>
                    </a:cubicBezTo>
                    <a:cubicBezTo>
                      <a:pt x="5" y="13"/>
                      <a:pt x="5" y="13"/>
                      <a:pt x="5" y="13"/>
                    </a:cubicBezTo>
                    <a:cubicBezTo>
                      <a:pt x="5" y="13"/>
                      <a:pt x="5" y="14"/>
                      <a:pt x="5" y="14"/>
                    </a:cubicBezTo>
                    <a:cubicBezTo>
                      <a:pt x="5" y="13"/>
                      <a:pt x="5" y="13"/>
                      <a:pt x="5" y="13"/>
                    </a:cubicBezTo>
                    <a:cubicBezTo>
                      <a:pt x="6" y="13"/>
                      <a:pt x="6" y="13"/>
                      <a:pt x="6" y="12"/>
                    </a:cubicBezTo>
                    <a:cubicBezTo>
                      <a:pt x="6" y="12"/>
                      <a:pt x="6" y="12"/>
                      <a:pt x="6" y="12"/>
                    </a:cubicBezTo>
                    <a:cubicBezTo>
                      <a:pt x="6" y="12"/>
                      <a:pt x="6" y="12"/>
                      <a:pt x="5" y="12"/>
                    </a:cubicBezTo>
                    <a:cubicBezTo>
                      <a:pt x="5" y="11"/>
                      <a:pt x="6" y="11"/>
                      <a:pt x="6" y="12"/>
                    </a:cubicBezTo>
                    <a:cubicBezTo>
                      <a:pt x="6" y="12"/>
                      <a:pt x="6" y="12"/>
                      <a:pt x="6" y="12"/>
                    </a:cubicBezTo>
                    <a:cubicBezTo>
                      <a:pt x="7" y="12"/>
                      <a:pt x="7" y="11"/>
                      <a:pt x="6" y="12"/>
                    </a:cubicBezTo>
                    <a:cubicBezTo>
                      <a:pt x="6" y="12"/>
                      <a:pt x="6" y="11"/>
                      <a:pt x="6" y="11"/>
                    </a:cubicBezTo>
                    <a:cubicBezTo>
                      <a:pt x="6" y="11"/>
                      <a:pt x="6" y="11"/>
                      <a:pt x="6" y="11"/>
                    </a:cubicBezTo>
                    <a:cubicBezTo>
                      <a:pt x="6" y="10"/>
                      <a:pt x="6" y="10"/>
                      <a:pt x="6" y="9"/>
                    </a:cubicBezTo>
                    <a:cubicBezTo>
                      <a:pt x="6" y="9"/>
                      <a:pt x="7" y="9"/>
                      <a:pt x="7" y="9"/>
                    </a:cubicBezTo>
                    <a:cubicBezTo>
                      <a:pt x="7" y="9"/>
                      <a:pt x="7" y="9"/>
                      <a:pt x="7" y="10"/>
                    </a:cubicBezTo>
                    <a:cubicBezTo>
                      <a:pt x="6" y="10"/>
                      <a:pt x="6" y="10"/>
                      <a:pt x="6" y="10"/>
                    </a:cubicBezTo>
                    <a:cubicBezTo>
                      <a:pt x="6" y="10"/>
                      <a:pt x="6" y="10"/>
                      <a:pt x="6" y="10"/>
                    </a:cubicBezTo>
                    <a:cubicBezTo>
                      <a:pt x="6" y="11"/>
                      <a:pt x="6" y="11"/>
                      <a:pt x="6" y="11"/>
                    </a:cubicBezTo>
                    <a:cubicBezTo>
                      <a:pt x="7" y="11"/>
                      <a:pt x="7" y="11"/>
                      <a:pt x="7" y="10"/>
                    </a:cubicBezTo>
                    <a:cubicBezTo>
                      <a:pt x="7" y="10"/>
                      <a:pt x="7" y="10"/>
                      <a:pt x="7" y="10"/>
                    </a:cubicBezTo>
                    <a:cubicBezTo>
                      <a:pt x="7" y="10"/>
                      <a:pt x="7" y="10"/>
                      <a:pt x="7" y="10"/>
                    </a:cubicBezTo>
                    <a:cubicBezTo>
                      <a:pt x="7" y="10"/>
                      <a:pt x="7" y="10"/>
                      <a:pt x="7" y="10"/>
                    </a:cubicBezTo>
                    <a:cubicBezTo>
                      <a:pt x="7" y="11"/>
                      <a:pt x="7" y="11"/>
                      <a:pt x="7" y="11"/>
                    </a:cubicBezTo>
                    <a:cubicBezTo>
                      <a:pt x="7" y="11"/>
                      <a:pt x="7" y="11"/>
                      <a:pt x="7" y="11"/>
                    </a:cubicBezTo>
                    <a:cubicBezTo>
                      <a:pt x="7" y="11"/>
                      <a:pt x="7" y="11"/>
                      <a:pt x="7" y="11"/>
                    </a:cubicBezTo>
                    <a:cubicBezTo>
                      <a:pt x="8" y="11"/>
                      <a:pt x="8" y="11"/>
                      <a:pt x="8" y="11"/>
                    </a:cubicBezTo>
                    <a:cubicBezTo>
                      <a:pt x="8" y="11"/>
                      <a:pt x="8" y="11"/>
                      <a:pt x="8" y="11"/>
                    </a:cubicBezTo>
                    <a:cubicBezTo>
                      <a:pt x="8" y="11"/>
                      <a:pt x="8" y="10"/>
                      <a:pt x="8" y="10"/>
                    </a:cubicBezTo>
                    <a:cubicBezTo>
                      <a:pt x="8" y="10"/>
                      <a:pt x="8" y="10"/>
                      <a:pt x="8" y="10"/>
                    </a:cubicBezTo>
                    <a:cubicBezTo>
                      <a:pt x="8" y="10"/>
                      <a:pt x="8" y="10"/>
                      <a:pt x="8" y="10"/>
                    </a:cubicBezTo>
                    <a:cubicBezTo>
                      <a:pt x="8" y="10"/>
                      <a:pt x="7" y="10"/>
                      <a:pt x="7" y="10"/>
                    </a:cubicBezTo>
                    <a:cubicBezTo>
                      <a:pt x="7" y="10"/>
                      <a:pt x="7" y="10"/>
                      <a:pt x="7" y="10"/>
                    </a:cubicBezTo>
                    <a:cubicBezTo>
                      <a:pt x="7" y="9"/>
                      <a:pt x="8" y="9"/>
                      <a:pt x="8" y="10"/>
                    </a:cubicBezTo>
                    <a:cubicBezTo>
                      <a:pt x="8" y="10"/>
                      <a:pt x="8" y="10"/>
                      <a:pt x="8" y="10"/>
                    </a:cubicBezTo>
                    <a:cubicBezTo>
                      <a:pt x="8" y="10"/>
                      <a:pt x="8" y="10"/>
                      <a:pt x="8" y="10"/>
                    </a:cubicBezTo>
                    <a:cubicBezTo>
                      <a:pt x="8" y="10"/>
                      <a:pt x="8" y="10"/>
                      <a:pt x="8" y="10"/>
                    </a:cubicBezTo>
                    <a:cubicBezTo>
                      <a:pt x="8" y="9"/>
                      <a:pt x="8" y="9"/>
                      <a:pt x="7" y="9"/>
                    </a:cubicBezTo>
                    <a:cubicBezTo>
                      <a:pt x="7" y="9"/>
                      <a:pt x="7" y="9"/>
                      <a:pt x="7" y="9"/>
                    </a:cubicBezTo>
                    <a:cubicBezTo>
                      <a:pt x="7" y="9"/>
                      <a:pt x="7" y="9"/>
                      <a:pt x="7" y="9"/>
                    </a:cubicBezTo>
                    <a:cubicBezTo>
                      <a:pt x="8" y="9"/>
                      <a:pt x="8" y="9"/>
                      <a:pt x="9" y="9"/>
                    </a:cubicBezTo>
                    <a:cubicBezTo>
                      <a:pt x="9" y="9"/>
                      <a:pt x="9" y="9"/>
                      <a:pt x="9" y="10"/>
                    </a:cubicBezTo>
                    <a:cubicBezTo>
                      <a:pt x="9" y="10"/>
                      <a:pt x="9" y="10"/>
                      <a:pt x="9" y="10"/>
                    </a:cubicBezTo>
                    <a:cubicBezTo>
                      <a:pt x="9" y="10"/>
                      <a:pt x="9" y="11"/>
                      <a:pt x="9" y="11"/>
                    </a:cubicBezTo>
                    <a:cubicBezTo>
                      <a:pt x="10" y="11"/>
                      <a:pt x="10" y="10"/>
                      <a:pt x="9" y="10"/>
                    </a:cubicBezTo>
                    <a:cubicBezTo>
                      <a:pt x="9" y="10"/>
                      <a:pt x="10" y="9"/>
                      <a:pt x="10" y="10"/>
                    </a:cubicBezTo>
                    <a:cubicBezTo>
                      <a:pt x="10" y="10"/>
                      <a:pt x="10" y="10"/>
                      <a:pt x="10" y="10"/>
                    </a:cubicBezTo>
                    <a:cubicBezTo>
                      <a:pt x="10" y="10"/>
                      <a:pt x="10" y="10"/>
                      <a:pt x="10" y="11"/>
                    </a:cubicBezTo>
                    <a:cubicBezTo>
                      <a:pt x="10" y="11"/>
                      <a:pt x="10" y="11"/>
                      <a:pt x="10" y="10"/>
                    </a:cubicBezTo>
                    <a:cubicBezTo>
                      <a:pt x="11" y="10"/>
                      <a:pt x="11" y="11"/>
                      <a:pt x="11" y="11"/>
                    </a:cubicBezTo>
                    <a:cubicBezTo>
                      <a:pt x="11" y="10"/>
                      <a:pt x="11" y="10"/>
                      <a:pt x="11" y="10"/>
                    </a:cubicBezTo>
                    <a:cubicBezTo>
                      <a:pt x="11" y="10"/>
                      <a:pt x="11" y="10"/>
                      <a:pt x="11" y="9"/>
                    </a:cubicBezTo>
                    <a:cubicBezTo>
                      <a:pt x="11" y="10"/>
                      <a:pt x="11" y="10"/>
                      <a:pt x="10" y="10"/>
                    </a:cubicBezTo>
                    <a:cubicBezTo>
                      <a:pt x="10" y="9"/>
                      <a:pt x="10" y="9"/>
                      <a:pt x="10" y="10"/>
                    </a:cubicBezTo>
                    <a:cubicBezTo>
                      <a:pt x="10" y="9"/>
                      <a:pt x="10" y="9"/>
                      <a:pt x="10" y="9"/>
                    </a:cubicBezTo>
                    <a:cubicBezTo>
                      <a:pt x="10" y="9"/>
                      <a:pt x="11" y="9"/>
                      <a:pt x="11" y="9"/>
                    </a:cubicBezTo>
                    <a:cubicBezTo>
                      <a:pt x="11" y="8"/>
                      <a:pt x="10" y="8"/>
                      <a:pt x="10" y="9"/>
                    </a:cubicBezTo>
                    <a:cubicBezTo>
                      <a:pt x="10" y="9"/>
                      <a:pt x="10" y="9"/>
                      <a:pt x="10" y="9"/>
                    </a:cubicBezTo>
                    <a:cubicBezTo>
                      <a:pt x="9" y="9"/>
                      <a:pt x="9" y="9"/>
                      <a:pt x="9" y="9"/>
                    </a:cubicBezTo>
                    <a:cubicBezTo>
                      <a:pt x="9" y="8"/>
                      <a:pt x="8" y="8"/>
                      <a:pt x="8" y="8"/>
                    </a:cubicBezTo>
                    <a:cubicBezTo>
                      <a:pt x="8" y="7"/>
                      <a:pt x="8" y="7"/>
                      <a:pt x="8" y="7"/>
                    </a:cubicBezTo>
                    <a:cubicBezTo>
                      <a:pt x="9" y="7"/>
                      <a:pt x="9" y="7"/>
                      <a:pt x="9" y="7"/>
                    </a:cubicBezTo>
                    <a:cubicBezTo>
                      <a:pt x="9" y="8"/>
                      <a:pt x="9" y="8"/>
                      <a:pt x="9" y="8"/>
                    </a:cubicBezTo>
                    <a:cubicBezTo>
                      <a:pt x="9" y="8"/>
                      <a:pt x="9" y="8"/>
                      <a:pt x="9" y="8"/>
                    </a:cubicBezTo>
                    <a:cubicBezTo>
                      <a:pt x="9" y="8"/>
                      <a:pt x="9" y="8"/>
                      <a:pt x="10" y="8"/>
                    </a:cubicBezTo>
                    <a:cubicBezTo>
                      <a:pt x="10" y="8"/>
                      <a:pt x="10" y="8"/>
                      <a:pt x="9" y="8"/>
                    </a:cubicBezTo>
                    <a:cubicBezTo>
                      <a:pt x="9" y="8"/>
                      <a:pt x="9" y="8"/>
                      <a:pt x="9" y="7"/>
                    </a:cubicBezTo>
                    <a:cubicBezTo>
                      <a:pt x="9" y="7"/>
                      <a:pt x="9" y="7"/>
                      <a:pt x="9" y="7"/>
                    </a:cubicBezTo>
                    <a:cubicBezTo>
                      <a:pt x="9" y="7"/>
                      <a:pt x="9" y="7"/>
                      <a:pt x="10" y="7"/>
                    </a:cubicBezTo>
                    <a:cubicBezTo>
                      <a:pt x="10" y="7"/>
                      <a:pt x="10" y="7"/>
                      <a:pt x="10" y="8"/>
                    </a:cubicBezTo>
                    <a:cubicBezTo>
                      <a:pt x="10" y="8"/>
                      <a:pt x="10" y="8"/>
                      <a:pt x="10" y="8"/>
                    </a:cubicBezTo>
                    <a:cubicBezTo>
                      <a:pt x="10" y="8"/>
                      <a:pt x="10" y="8"/>
                      <a:pt x="10" y="7"/>
                    </a:cubicBezTo>
                    <a:cubicBezTo>
                      <a:pt x="10" y="7"/>
                      <a:pt x="11" y="7"/>
                      <a:pt x="11" y="7"/>
                    </a:cubicBezTo>
                    <a:cubicBezTo>
                      <a:pt x="11" y="7"/>
                      <a:pt x="10" y="7"/>
                      <a:pt x="10" y="7"/>
                    </a:cubicBezTo>
                    <a:cubicBezTo>
                      <a:pt x="10" y="6"/>
                      <a:pt x="10" y="6"/>
                      <a:pt x="10" y="6"/>
                    </a:cubicBezTo>
                    <a:cubicBezTo>
                      <a:pt x="10" y="6"/>
                      <a:pt x="10" y="6"/>
                      <a:pt x="10" y="6"/>
                    </a:cubicBezTo>
                    <a:cubicBezTo>
                      <a:pt x="10" y="7"/>
                      <a:pt x="10" y="7"/>
                      <a:pt x="10" y="7"/>
                    </a:cubicBezTo>
                    <a:cubicBezTo>
                      <a:pt x="9" y="7"/>
                      <a:pt x="9" y="7"/>
                      <a:pt x="9" y="7"/>
                    </a:cubicBezTo>
                    <a:cubicBezTo>
                      <a:pt x="9" y="7"/>
                      <a:pt x="9" y="7"/>
                      <a:pt x="9" y="7"/>
                    </a:cubicBezTo>
                    <a:cubicBezTo>
                      <a:pt x="9" y="6"/>
                      <a:pt x="9" y="6"/>
                      <a:pt x="10" y="6"/>
                    </a:cubicBezTo>
                    <a:cubicBezTo>
                      <a:pt x="10" y="6"/>
                      <a:pt x="10" y="6"/>
                      <a:pt x="10" y="6"/>
                    </a:cubicBezTo>
                    <a:cubicBezTo>
                      <a:pt x="10" y="6"/>
                      <a:pt x="9" y="6"/>
                      <a:pt x="9" y="6"/>
                    </a:cubicBezTo>
                    <a:cubicBezTo>
                      <a:pt x="9" y="6"/>
                      <a:pt x="9" y="6"/>
                      <a:pt x="9" y="6"/>
                    </a:cubicBezTo>
                    <a:cubicBezTo>
                      <a:pt x="9" y="6"/>
                      <a:pt x="9" y="6"/>
                      <a:pt x="9" y="7"/>
                    </a:cubicBezTo>
                    <a:cubicBezTo>
                      <a:pt x="9" y="7"/>
                      <a:pt x="9" y="7"/>
                      <a:pt x="8" y="7"/>
                    </a:cubicBezTo>
                    <a:cubicBezTo>
                      <a:pt x="8" y="7"/>
                      <a:pt x="8" y="6"/>
                      <a:pt x="8" y="6"/>
                    </a:cubicBezTo>
                    <a:cubicBezTo>
                      <a:pt x="8" y="6"/>
                      <a:pt x="9" y="5"/>
                      <a:pt x="9" y="5"/>
                    </a:cubicBezTo>
                    <a:cubicBezTo>
                      <a:pt x="10" y="5"/>
                      <a:pt x="10" y="5"/>
                      <a:pt x="10" y="5"/>
                    </a:cubicBezTo>
                    <a:cubicBezTo>
                      <a:pt x="10" y="5"/>
                      <a:pt x="10" y="5"/>
                      <a:pt x="10" y="6"/>
                    </a:cubicBezTo>
                    <a:cubicBezTo>
                      <a:pt x="10" y="6"/>
                      <a:pt x="11" y="6"/>
                      <a:pt x="11" y="6"/>
                    </a:cubicBezTo>
                    <a:cubicBezTo>
                      <a:pt x="11" y="5"/>
                      <a:pt x="11" y="5"/>
                      <a:pt x="10" y="5"/>
                    </a:cubicBezTo>
                    <a:cubicBezTo>
                      <a:pt x="10" y="5"/>
                      <a:pt x="10" y="5"/>
                      <a:pt x="10" y="5"/>
                    </a:cubicBezTo>
                    <a:cubicBezTo>
                      <a:pt x="10" y="5"/>
                      <a:pt x="11" y="5"/>
                      <a:pt x="11" y="5"/>
                    </a:cubicBezTo>
                    <a:cubicBezTo>
                      <a:pt x="11" y="5"/>
                      <a:pt x="11" y="5"/>
                      <a:pt x="11" y="5"/>
                    </a:cubicBezTo>
                    <a:cubicBezTo>
                      <a:pt x="11" y="5"/>
                      <a:pt x="11" y="5"/>
                      <a:pt x="11" y="4"/>
                    </a:cubicBezTo>
                    <a:cubicBezTo>
                      <a:pt x="11" y="4"/>
                      <a:pt x="12" y="4"/>
                      <a:pt x="12" y="4"/>
                    </a:cubicBezTo>
                    <a:cubicBezTo>
                      <a:pt x="12" y="4"/>
                      <a:pt x="11" y="4"/>
                      <a:pt x="11" y="4"/>
                    </a:cubicBezTo>
                    <a:cubicBezTo>
                      <a:pt x="11" y="4"/>
                      <a:pt x="11" y="4"/>
                      <a:pt x="11" y="4"/>
                    </a:cubicBezTo>
                    <a:cubicBezTo>
                      <a:pt x="11" y="4"/>
                      <a:pt x="11" y="4"/>
                      <a:pt x="10" y="4"/>
                    </a:cubicBezTo>
                    <a:cubicBezTo>
                      <a:pt x="10" y="4"/>
                      <a:pt x="10" y="4"/>
                      <a:pt x="10" y="4"/>
                    </a:cubicBezTo>
                    <a:cubicBezTo>
                      <a:pt x="10" y="5"/>
                      <a:pt x="10" y="5"/>
                      <a:pt x="10" y="4"/>
                    </a:cubicBezTo>
                    <a:cubicBezTo>
                      <a:pt x="10" y="4"/>
                      <a:pt x="10" y="4"/>
                      <a:pt x="10" y="3"/>
                    </a:cubicBezTo>
                    <a:cubicBezTo>
                      <a:pt x="10" y="3"/>
                      <a:pt x="9" y="4"/>
                      <a:pt x="10" y="4"/>
                    </a:cubicBezTo>
                    <a:cubicBezTo>
                      <a:pt x="10" y="4"/>
                      <a:pt x="10" y="4"/>
                      <a:pt x="10" y="4"/>
                    </a:cubicBezTo>
                    <a:cubicBezTo>
                      <a:pt x="10" y="5"/>
                      <a:pt x="9" y="5"/>
                      <a:pt x="9" y="5"/>
                    </a:cubicBezTo>
                    <a:cubicBezTo>
                      <a:pt x="9" y="5"/>
                      <a:pt x="8" y="5"/>
                      <a:pt x="8" y="5"/>
                    </a:cubicBezTo>
                    <a:cubicBezTo>
                      <a:pt x="8" y="5"/>
                      <a:pt x="7" y="5"/>
                      <a:pt x="7" y="4"/>
                    </a:cubicBezTo>
                    <a:cubicBezTo>
                      <a:pt x="7" y="4"/>
                      <a:pt x="8" y="4"/>
                      <a:pt x="8" y="4"/>
                    </a:cubicBezTo>
                    <a:cubicBezTo>
                      <a:pt x="8" y="5"/>
                      <a:pt x="8" y="4"/>
                      <a:pt x="8" y="4"/>
                    </a:cubicBezTo>
                    <a:cubicBezTo>
                      <a:pt x="8" y="4"/>
                      <a:pt x="9" y="4"/>
                      <a:pt x="9" y="4"/>
                    </a:cubicBezTo>
                    <a:cubicBezTo>
                      <a:pt x="9" y="4"/>
                      <a:pt x="9" y="4"/>
                      <a:pt x="9" y="4"/>
                    </a:cubicBezTo>
                    <a:cubicBezTo>
                      <a:pt x="9" y="4"/>
                      <a:pt x="9" y="4"/>
                      <a:pt x="8" y="4"/>
                    </a:cubicBezTo>
                    <a:cubicBezTo>
                      <a:pt x="8" y="4"/>
                      <a:pt x="8" y="4"/>
                      <a:pt x="8" y="4"/>
                    </a:cubicBezTo>
                    <a:cubicBezTo>
                      <a:pt x="8" y="4"/>
                      <a:pt x="8" y="4"/>
                      <a:pt x="8" y="4"/>
                    </a:cubicBezTo>
                    <a:cubicBezTo>
                      <a:pt x="8" y="4"/>
                      <a:pt x="8" y="4"/>
                      <a:pt x="8" y="4"/>
                    </a:cubicBezTo>
                    <a:cubicBezTo>
                      <a:pt x="8" y="4"/>
                      <a:pt x="8" y="3"/>
                      <a:pt x="9" y="4"/>
                    </a:cubicBezTo>
                    <a:cubicBezTo>
                      <a:pt x="9" y="4"/>
                      <a:pt x="9" y="4"/>
                      <a:pt x="9" y="4"/>
                    </a:cubicBezTo>
                    <a:cubicBezTo>
                      <a:pt x="9" y="3"/>
                      <a:pt x="9" y="3"/>
                      <a:pt x="9" y="3"/>
                    </a:cubicBezTo>
                    <a:cubicBezTo>
                      <a:pt x="9" y="3"/>
                      <a:pt x="9" y="3"/>
                      <a:pt x="9" y="2"/>
                    </a:cubicBezTo>
                    <a:cubicBezTo>
                      <a:pt x="9" y="3"/>
                      <a:pt x="8" y="3"/>
                      <a:pt x="8" y="3"/>
                    </a:cubicBezTo>
                    <a:cubicBezTo>
                      <a:pt x="8" y="2"/>
                      <a:pt x="8" y="2"/>
                      <a:pt x="7" y="3"/>
                    </a:cubicBezTo>
                    <a:cubicBezTo>
                      <a:pt x="7" y="3"/>
                      <a:pt x="8" y="3"/>
                      <a:pt x="8" y="3"/>
                    </a:cubicBezTo>
                    <a:cubicBezTo>
                      <a:pt x="8" y="3"/>
                      <a:pt x="8" y="3"/>
                      <a:pt x="8" y="3"/>
                    </a:cubicBezTo>
                    <a:cubicBezTo>
                      <a:pt x="8" y="3"/>
                      <a:pt x="8" y="4"/>
                      <a:pt x="8" y="4"/>
                    </a:cubicBezTo>
                    <a:cubicBezTo>
                      <a:pt x="8"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4"/>
                    </a:cubicBezTo>
                    <a:cubicBezTo>
                      <a:pt x="7" y="4"/>
                      <a:pt x="7" y="4"/>
                      <a:pt x="7" y="4"/>
                    </a:cubicBezTo>
                    <a:cubicBezTo>
                      <a:pt x="6" y="4"/>
                      <a:pt x="6" y="3"/>
                      <a:pt x="6" y="3"/>
                    </a:cubicBezTo>
                    <a:cubicBezTo>
                      <a:pt x="6" y="2"/>
                      <a:pt x="6" y="2"/>
                      <a:pt x="7" y="2"/>
                    </a:cubicBezTo>
                    <a:cubicBezTo>
                      <a:pt x="7" y="2"/>
                      <a:pt x="7" y="2"/>
                      <a:pt x="7" y="2"/>
                    </a:cubicBezTo>
                    <a:cubicBezTo>
                      <a:pt x="7" y="2"/>
                      <a:pt x="8" y="2"/>
                      <a:pt x="7" y="2"/>
                    </a:cubicBezTo>
                    <a:cubicBezTo>
                      <a:pt x="7" y="1"/>
                      <a:pt x="7" y="1"/>
                      <a:pt x="7" y="2"/>
                    </a:cubicBezTo>
                    <a:cubicBezTo>
                      <a:pt x="6" y="2"/>
                      <a:pt x="6" y="2"/>
                      <a:pt x="6" y="2"/>
                    </a:cubicBezTo>
                    <a:cubicBezTo>
                      <a:pt x="6" y="2"/>
                      <a:pt x="7" y="1"/>
                      <a:pt x="7" y="1"/>
                    </a:cubicBezTo>
                    <a:cubicBezTo>
                      <a:pt x="7" y="1"/>
                      <a:pt x="7" y="1"/>
                      <a:pt x="7" y="1"/>
                    </a:cubicBezTo>
                    <a:cubicBezTo>
                      <a:pt x="7" y="1"/>
                      <a:pt x="7" y="1"/>
                      <a:pt x="7" y="1"/>
                    </a:cubicBezTo>
                    <a:cubicBezTo>
                      <a:pt x="6" y="0"/>
                      <a:pt x="6" y="0"/>
                      <a:pt x="6" y="0"/>
                    </a:cubicBezTo>
                    <a:cubicBezTo>
                      <a:pt x="6" y="0"/>
                      <a:pt x="6" y="1"/>
                      <a:pt x="6" y="1"/>
                    </a:cubicBezTo>
                    <a:close/>
                    <a:moveTo>
                      <a:pt x="10" y="7"/>
                    </a:moveTo>
                    <a:cubicBezTo>
                      <a:pt x="10" y="7"/>
                      <a:pt x="10" y="7"/>
                      <a:pt x="10" y="7"/>
                    </a:cubicBezTo>
                    <a:cubicBezTo>
                      <a:pt x="10" y="7"/>
                      <a:pt x="10" y="8"/>
                      <a:pt x="10" y="8"/>
                    </a:cubicBezTo>
                    <a:cubicBezTo>
                      <a:pt x="10" y="7"/>
                      <a:pt x="10" y="7"/>
                      <a:pt x="10" y="7"/>
                    </a:cubicBezTo>
                    <a:cubicBezTo>
                      <a:pt x="10" y="7"/>
                      <a:pt x="9" y="7"/>
                      <a:pt x="9" y="7"/>
                    </a:cubicBezTo>
                    <a:cubicBezTo>
                      <a:pt x="9" y="7"/>
                      <a:pt x="9" y="7"/>
                      <a:pt x="8" y="7"/>
                    </a:cubicBezTo>
                    <a:cubicBezTo>
                      <a:pt x="8" y="7"/>
                      <a:pt x="7" y="7"/>
                      <a:pt x="7" y="7"/>
                    </a:cubicBezTo>
                    <a:cubicBezTo>
                      <a:pt x="7" y="7"/>
                      <a:pt x="7" y="7"/>
                      <a:pt x="7" y="7"/>
                    </a:cubicBezTo>
                    <a:cubicBezTo>
                      <a:pt x="7" y="7"/>
                      <a:pt x="6" y="7"/>
                      <a:pt x="6" y="7"/>
                    </a:cubicBezTo>
                    <a:cubicBezTo>
                      <a:pt x="6" y="7"/>
                      <a:pt x="6" y="7"/>
                      <a:pt x="6" y="7"/>
                    </a:cubicBezTo>
                    <a:cubicBezTo>
                      <a:pt x="6" y="7"/>
                      <a:pt x="6" y="7"/>
                      <a:pt x="6" y="7"/>
                    </a:cubicBezTo>
                    <a:cubicBezTo>
                      <a:pt x="6" y="7"/>
                      <a:pt x="6" y="7"/>
                      <a:pt x="6" y="7"/>
                    </a:cubicBezTo>
                    <a:cubicBezTo>
                      <a:pt x="6" y="7"/>
                      <a:pt x="6" y="7"/>
                      <a:pt x="6" y="7"/>
                    </a:cubicBezTo>
                    <a:cubicBezTo>
                      <a:pt x="6" y="7"/>
                      <a:pt x="6" y="7"/>
                      <a:pt x="6" y="8"/>
                    </a:cubicBezTo>
                    <a:cubicBezTo>
                      <a:pt x="6" y="8"/>
                      <a:pt x="7" y="8"/>
                      <a:pt x="7" y="8"/>
                    </a:cubicBezTo>
                    <a:cubicBezTo>
                      <a:pt x="7" y="8"/>
                      <a:pt x="7" y="9"/>
                      <a:pt x="7" y="9"/>
                    </a:cubicBezTo>
                    <a:cubicBezTo>
                      <a:pt x="7" y="9"/>
                      <a:pt x="7" y="10"/>
                      <a:pt x="7" y="10"/>
                    </a:cubicBezTo>
                    <a:cubicBezTo>
                      <a:pt x="7" y="10"/>
                      <a:pt x="8" y="10"/>
                      <a:pt x="8" y="10"/>
                    </a:cubicBezTo>
                    <a:cubicBezTo>
                      <a:pt x="8" y="11"/>
                      <a:pt x="8" y="11"/>
                      <a:pt x="8" y="10"/>
                    </a:cubicBezTo>
                    <a:cubicBezTo>
                      <a:pt x="8" y="11"/>
                      <a:pt x="8" y="11"/>
                      <a:pt x="8" y="11"/>
                    </a:cubicBezTo>
                    <a:cubicBezTo>
                      <a:pt x="8" y="11"/>
                      <a:pt x="8" y="11"/>
                      <a:pt x="8" y="11"/>
                    </a:cubicBezTo>
                    <a:cubicBezTo>
                      <a:pt x="8" y="11"/>
                      <a:pt x="8" y="11"/>
                      <a:pt x="8" y="11"/>
                    </a:cubicBezTo>
                    <a:cubicBezTo>
                      <a:pt x="8" y="11"/>
                      <a:pt x="8" y="11"/>
                      <a:pt x="7" y="11"/>
                    </a:cubicBezTo>
                    <a:cubicBezTo>
                      <a:pt x="7" y="11"/>
                      <a:pt x="7" y="11"/>
                      <a:pt x="7" y="11"/>
                    </a:cubicBezTo>
                    <a:cubicBezTo>
                      <a:pt x="7" y="11"/>
                      <a:pt x="7" y="11"/>
                      <a:pt x="7" y="10"/>
                    </a:cubicBezTo>
                    <a:cubicBezTo>
                      <a:pt x="7" y="10"/>
                      <a:pt x="7" y="10"/>
                      <a:pt x="7" y="10"/>
                    </a:cubicBezTo>
                    <a:cubicBezTo>
                      <a:pt x="7" y="10"/>
                      <a:pt x="7" y="9"/>
                      <a:pt x="7" y="9"/>
                    </a:cubicBezTo>
                    <a:cubicBezTo>
                      <a:pt x="7" y="9"/>
                      <a:pt x="6" y="8"/>
                      <a:pt x="6" y="8"/>
                    </a:cubicBezTo>
                    <a:cubicBezTo>
                      <a:pt x="6" y="8"/>
                      <a:pt x="6" y="8"/>
                      <a:pt x="6" y="8"/>
                    </a:cubicBezTo>
                    <a:cubicBezTo>
                      <a:pt x="6" y="8"/>
                      <a:pt x="6" y="7"/>
                      <a:pt x="6" y="7"/>
                    </a:cubicBezTo>
                    <a:cubicBezTo>
                      <a:pt x="6" y="7"/>
                      <a:pt x="6" y="7"/>
                      <a:pt x="6" y="7"/>
                    </a:cubicBezTo>
                    <a:cubicBezTo>
                      <a:pt x="6" y="7"/>
                      <a:pt x="6" y="7"/>
                      <a:pt x="6" y="7"/>
                    </a:cubicBezTo>
                    <a:cubicBezTo>
                      <a:pt x="6" y="7"/>
                      <a:pt x="6" y="7"/>
                      <a:pt x="6" y="7"/>
                    </a:cubicBezTo>
                    <a:cubicBezTo>
                      <a:pt x="6" y="7"/>
                      <a:pt x="6" y="7"/>
                      <a:pt x="6" y="7"/>
                    </a:cubicBezTo>
                    <a:cubicBezTo>
                      <a:pt x="5" y="7"/>
                      <a:pt x="5" y="7"/>
                      <a:pt x="5" y="8"/>
                    </a:cubicBezTo>
                    <a:cubicBezTo>
                      <a:pt x="5" y="8"/>
                      <a:pt x="5" y="8"/>
                      <a:pt x="5" y="8"/>
                    </a:cubicBezTo>
                    <a:cubicBezTo>
                      <a:pt x="5" y="8"/>
                      <a:pt x="5" y="9"/>
                      <a:pt x="4" y="9"/>
                    </a:cubicBezTo>
                    <a:cubicBezTo>
                      <a:pt x="4" y="9"/>
                      <a:pt x="4" y="9"/>
                      <a:pt x="4" y="10"/>
                    </a:cubicBezTo>
                    <a:cubicBezTo>
                      <a:pt x="4" y="10"/>
                      <a:pt x="4" y="10"/>
                      <a:pt x="4" y="10"/>
                    </a:cubicBezTo>
                    <a:cubicBezTo>
                      <a:pt x="3" y="10"/>
                      <a:pt x="3" y="10"/>
                      <a:pt x="4" y="11"/>
                    </a:cubicBezTo>
                    <a:cubicBezTo>
                      <a:pt x="4" y="11"/>
                      <a:pt x="3" y="11"/>
                      <a:pt x="3" y="10"/>
                    </a:cubicBezTo>
                    <a:cubicBezTo>
                      <a:pt x="3" y="10"/>
                      <a:pt x="3" y="11"/>
                      <a:pt x="3" y="11"/>
                    </a:cubicBezTo>
                    <a:cubicBezTo>
                      <a:pt x="3" y="10"/>
                      <a:pt x="3" y="10"/>
                      <a:pt x="3" y="10"/>
                    </a:cubicBezTo>
                    <a:cubicBezTo>
                      <a:pt x="3" y="10"/>
                      <a:pt x="3" y="10"/>
                      <a:pt x="3" y="10"/>
                    </a:cubicBezTo>
                    <a:cubicBezTo>
                      <a:pt x="3" y="10"/>
                      <a:pt x="3" y="10"/>
                      <a:pt x="3" y="10"/>
                    </a:cubicBezTo>
                    <a:cubicBezTo>
                      <a:pt x="3" y="10"/>
                      <a:pt x="3" y="10"/>
                      <a:pt x="4" y="10"/>
                    </a:cubicBezTo>
                    <a:cubicBezTo>
                      <a:pt x="4" y="9"/>
                      <a:pt x="4" y="9"/>
                      <a:pt x="4" y="9"/>
                    </a:cubicBezTo>
                    <a:cubicBezTo>
                      <a:pt x="4" y="8"/>
                      <a:pt x="4" y="8"/>
                      <a:pt x="4" y="8"/>
                    </a:cubicBezTo>
                    <a:cubicBezTo>
                      <a:pt x="5" y="8"/>
                      <a:pt x="5" y="8"/>
                      <a:pt x="5" y="8"/>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4" y="7"/>
                      <a:pt x="4" y="7"/>
                      <a:pt x="4" y="7"/>
                    </a:cubicBezTo>
                    <a:cubicBezTo>
                      <a:pt x="4" y="7"/>
                      <a:pt x="4" y="7"/>
                      <a:pt x="3" y="7"/>
                    </a:cubicBezTo>
                    <a:cubicBezTo>
                      <a:pt x="3" y="7"/>
                      <a:pt x="2" y="6"/>
                      <a:pt x="2" y="6"/>
                    </a:cubicBezTo>
                    <a:cubicBezTo>
                      <a:pt x="2" y="6"/>
                      <a:pt x="2" y="7"/>
                      <a:pt x="2" y="7"/>
                    </a:cubicBezTo>
                    <a:cubicBezTo>
                      <a:pt x="2" y="6"/>
                      <a:pt x="1" y="7"/>
                      <a:pt x="1" y="7"/>
                    </a:cubicBezTo>
                    <a:cubicBezTo>
                      <a:pt x="1" y="7"/>
                      <a:pt x="1" y="7"/>
                      <a:pt x="1" y="6"/>
                    </a:cubicBezTo>
                    <a:cubicBezTo>
                      <a:pt x="1" y="6"/>
                      <a:pt x="1" y="6"/>
                      <a:pt x="1" y="6"/>
                    </a:cubicBezTo>
                    <a:cubicBezTo>
                      <a:pt x="1" y="6"/>
                      <a:pt x="1" y="6"/>
                      <a:pt x="1" y="6"/>
                    </a:cubicBezTo>
                    <a:cubicBezTo>
                      <a:pt x="1" y="6"/>
                      <a:pt x="1" y="6"/>
                      <a:pt x="1" y="6"/>
                    </a:cubicBezTo>
                    <a:cubicBezTo>
                      <a:pt x="1" y="6"/>
                      <a:pt x="2" y="6"/>
                      <a:pt x="2" y="6"/>
                    </a:cubicBezTo>
                    <a:cubicBezTo>
                      <a:pt x="2" y="6"/>
                      <a:pt x="2" y="6"/>
                      <a:pt x="2" y="6"/>
                    </a:cubicBezTo>
                    <a:cubicBezTo>
                      <a:pt x="2" y="6"/>
                      <a:pt x="3" y="6"/>
                      <a:pt x="3" y="6"/>
                    </a:cubicBezTo>
                    <a:cubicBezTo>
                      <a:pt x="4" y="6"/>
                      <a:pt x="4" y="6"/>
                      <a:pt x="4" y="6"/>
                    </a:cubicBezTo>
                    <a:cubicBezTo>
                      <a:pt x="4" y="6"/>
                      <a:pt x="4" y="6"/>
                      <a:pt x="5" y="6"/>
                    </a:cubicBezTo>
                    <a:cubicBezTo>
                      <a:pt x="5" y="6"/>
                      <a:pt x="5" y="6"/>
                      <a:pt x="5" y="7"/>
                    </a:cubicBezTo>
                    <a:cubicBezTo>
                      <a:pt x="5" y="6"/>
                      <a:pt x="5" y="6"/>
                      <a:pt x="5" y="6"/>
                    </a:cubicBezTo>
                    <a:cubicBezTo>
                      <a:pt x="5" y="6"/>
                      <a:pt x="5" y="6"/>
                      <a:pt x="5" y="6"/>
                    </a:cubicBezTo>
                    <a:cubicBezTo>
                      <a:pt x="5" y="6"/>
                      <a:pt x="5" y="6"/>
                      <a:pt x="5" y="6"/>
                    </a:cubicBezTo>
                    <a:cubicBezTo>
                      <a:pt x="5" y="6"/>
                      <a:pt x="5" y="6"/>
                      <a:pt x="5" y="6"/>
                    </a:cubicBezTo>
                    <a:cubicBezTo>
                      <a:pt x="5" y="6"/>
                      <a:pt x="5" y="6"/>
                      <a:pt x="5" y="6"/>
                    </a:cubicBezTo>
                    <a:cubicBezTo>
                      <a:pt x="5" y="6"/>
                      <a:pt x="5" y="5"/>
                      <a:pt x="5" y="5"/>
                    </a:cubicBezTo>
                    <a:cubicBezTo>
                      <a:pt x="5" y="5"/>
                      <a:pt x="5" y="5"/>
                      <a:pt x="5" y="4"/>
                    </a:cubicBezTo>
                    <a:cubicBezTo>
                      <a:pt x="4" y="4"/>
                      <a:pt x="4" y="4"/>
                      <a:pt x="4" y="3"/>
                    </a:cubicBezTo>
                    <a:cubicBezTo>
                      <a:pt x="4" y="3"/>
                      <a:pt x="4" y="3"/>
                      <a:pt x="4" y="3"/>
                    </a:cubicBezTo>
                    <a:cubicBezTo>
                      <a:pt x="4" y="3"/>
                      <a:pt x="4" y="3"/>
                      <a:pt x="3" y="3"/>
                    </a:cubicBezTo>
                    <a:cubicBezTo>
                      <a:pt x="3" y="3"/>
                      <a:pt x="4" y="3"/>
                      <a:pt x="4" y="3"/>
                    </a:cubicBezTo>
                    <a:cubicBezTo>
                      <a:pt x="4" y="3"/>
                      <a:pt x="4" y="2"/>
                      <a:pt x="4" y="2"/>
                    </a:cubicBezTo>
                    <a:cubicBezTo>
                      <a:pt x="4" y="2"/>
                      <a:pt x="4" y="2"/>
                      <a:pt x="4" y="3"/>
                    </a:cubicBezTo>
                    <a:cubicBezTo>
                      <a:pt x="4" y="2"/>
                      <a:pt x="4" y="2"/>
                      <a:pt x="4" y="2"/>
                    </a:cubicBezTo>
                    <a:cubicBezTo>
                      <a:pt x="4" y="3"/>
                      <a:pt x="4" y="3"/>
                      <a:pt x="4" y="3"/>
                    </a:cubicBezTo>
                    <a:cubicBezTo>
                      <a:pt x="4" y="3"/>
                      <a:pt x="4" y="3"/>
                      <a:pt x="4" y="3"/>
                    </a:cubicBezTo>
                    <a:cubicBezTo>
                      <a:pt x="4" y="4"/>
                      <a:pt x="5" y="4"/>
                      <a:pt x="5" y="4"/>
                    </a:cubicBezTo>
                    <a:cubicBezTo>
                      <a:pt x="5" y="5"/>
                      <a:pt x="5" y="5"/>
                      <a:pt x="6" y="5"/>
                    </a:cubicBezTo>
                    <a:cubicBezTo>
                      <a:pt x="5" y="5"/>
                      <a:pt x="5" y="5"/>
                      <a:pt x="5" y="6"/>
                    </a:cubicBezTo>
                    <a:cubicBezTo>
                      <a:pt x="5"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6" y="6"/>
                      <a:pt x="6" y="5"/>
                      <a:pt x="6" y="5"/>
                    </a:cubicBezTo>
                    <a:cubicBezTo>
                      <a:pt x="7" y="5"/>
                      <a:pt x="7" y="5"/>
                      <a:pt x="7" y="5"/>
                    </a:cubicBezTo>
                    <a:cubicBezTo>
                      <a:pt x="7" y="4"/>
                      <a:pt x="8" y="4"/>
                      <a:pt x="8" y="4"/>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9" y="3"/>
                      <a:pt x="9" y="3"/>
                      <a:pt x="9" y="3"/>
                    </a:cubicBezTo>
                    <a:cubicBezTo>
                      <a:pt x="8" y="3"/>
                      <a:pt x="8" y="3"/>
                      <a:pt x="8" y="4"/>
                    </a:cubicBezTo>
                    <a:cubicBezTo>
                      <a:pt x="8" y="4"/>
                      <a:pt x="8" y="4"/>
                      <a:pt x="8" y="4"/>
                    </a:cubicBezTo>
                    <a:cubicBezTo>
                      <a:pt x="8" y="4"/>
                      <a:pt x="7" y="4"/>
                      <a:pt x="7" y="5"/>
                    </a:cubicBezTo>
                    <a:cubicBezTo>
                      <a:pt x="7" y="5"/>
                      <a:pt x="7" y="5"/>
                      <a:pt x="7" y="6"/>
                    </a:cubicBezTo>
                    <a:cubicBezTo>
                      <a:pt x="7" y="6"/>
                      <a:pt x="7" y="6"/>
                      <a:pt x="6" y="6"/>
                    </a:cubicBezTo>
                    <a:cubicBezTo>
                      <a:pt x="6" y="6"/>
                      <a:pt x="6" y="6"/>
                      <a:pt x="6" y="6"/>
                    </a:cubicBezTo>
                    <a:cubicBezTo>
                      <a:pt x="6" y="6"/>
                      <a:pt x="6" y="6"/>
                      <a:pt x="6" y="6"/>
                    </a:cubicBezTo>
                    <a:cubicBezTo>
                      <a:pt x="6" y="6"/>
                      <a:pt x="6" y="6"/>
                      <a:pt x="6" y="6"/>
                    </a:cubicBezTo>
                    <a:cubicBezTo>
                      <a:pt x="6" y="6"/>
                      <a:pt x="6" y="6"/>
                      <a:pt x="6" y="6"/>
                    </a:cubicBezTo>
                    <a:cubicBezTo>
                      <a:pt x="6" y="7"/>
                      <a:pt x="6" y="7"/>
                      <a:pt x="6" y="7"/>
                    </a:cubicBezTo>
                    <a:cubicBezTo>
                      <a:pt x="6" y="7"/>
                      <a:pt x="7" y="7"/>
                      <a:pt x="7" y="7"/>
                    </a:cubicBezTo>
                    <a:cubicBezTo>
                      <a:pt x="7" y="7"/>
                      <a:pt x="7" y="6"/>
                      <a:pt x="7" y="6"/>
                    </a:cubicBezTo>
                    <a:cubicBezTo>
                      <a:pt x="8" y="6"/>
                      <a:pt x="8" y="7"/>
                      <a:pt x="8" y="7"/>
                    </a:cubicBezTo>
                    <a:cubicBezTo>
                      <a:pt x="9" y="7"/>
                      <a:pt x="9" y="7"/>
                      <a:pt x="9" y="7"/>
                    </a:cubicBezTo>
                    <a:cubicBezTo>
                      <a:pt x="9" y="7"/>
                      <a:pt x="10" y="7"/>
                      <a:pt x="10" y="7"/>
                    </a:cubicBezTo>
                    <a:cubicBezTo>
                      <a:pt x="10" y="7"/>
                      <a:pt x="10" y="7"/>
                      <a:pt x="10" y="6"/>
                    </a:cubicBezTo>
                    <a:cubicBezTo>
                      <a:pt x="10" y="7"/>
                      <a:pt x="10" y="7"/>
                      <a:pt x="10" y="7"/>
                    </a:cubicBezTo>
                    <a:cubicBezTo>
                      <a:pt x="10" y="7"/>
                      <a:pt x="10" y="7"/>
                      <a:pt x="10" y="7"/>
                    </a:cubicBezTo>
                    <a:close/>
                    <a:moveTo>
                      <a:pt x="0" y="9"/>
                    </a:moveTo>
                    <a:cubicBezTo>
                      <a:pt x="0" y="9"/>
                      <a:pt x="0" y="9"/>
                      <a:pt x="0" y="9"/>
                    </a:cubicBezTo>
                    <a:cubicBezTo>
                      <a:pt x="0" y="9"/>
                      <a:pt x="0" y="9"/>
                      <a:pt x="0" y="9"/>
                    </a:cubicBezTo>
                    <a:cubicBezTo>
                      <a:pt x="0" y="9"/>
                      <a:pt x="0" y="9"/>
                      <a:pt x="1" y="9"/>
                    </a:cubicBezTo>
                    <a:cubicBezTo>
                      <a:pt x="1" y="9"/>
                      <a:pt x="1" y="9"/>
                      <a:pt x="1" y="9"/>
                    </a:cubicBezTo>
                    <a:cubicBezTo>
                      <a:pt x="1" y="9"/>
                      <a:pt x="1" y="9"/>
                      <a:pt x="1" y="9"/>
                    </a:cubicBezTo>
                    <a:cubicBezTo>
                      <a:pt x="1" y="9"/>
                      <a:pt x="1" y="9"/>
                      <a:pt x="1" y="9"/>
                    </a:cubicBezTo>
                    <a:cubicBezTo>
                      <a:pt x="1" y="9"/>
                      <a:pt x="1" y="9"/>
                      <a:pt x="1" y="9"/>
                    </a:cubicBezTo>
                    <a:cubicBezTo>
                      <a:pt x="1" y="9"/>
                      <a:pt x="1" y="9"/>
                      <a:pt x="1" y="9"/>
                    </a:cubicBezTo>
                    <a:cubicBezTo>
                      <a:pt x="1" y="9"/>
                      <a:pt x="1" y="9"/>
                      <a:pt x="1" y="10"/>
                    </a:cubicBezTo>
                    <a:cubicBezTo>
                      <a:pt x="1" y="10"/>
                      <a:pt x="1" y="9"/>
                      <a:pt x="1" y="9"/>
                    </a:cubicBezTo>
                    <a:cubicBezTo>
                      <a:pt x="0" y="9"/>
                      <a:pt x="0" y="9"/>
                      <a:pt x="0" y="9"/>
                    </a:cubicBezTo>
                    <a:close/>
                    <a:moveTo>
                      <a:pt x="2" y="8"/>
                    </a:moveTo>
                    <a:cubicBezTo>
                      <a:pt x="2" y="8"/>
                      <a:pt x="2" y="8"/>
                      <a:pt x="2" y="8"/>
                    </a:cubicBezTo>
                    <a:cubicBezTo>
                      <a:pt x="2" y="8"/>
                      <a:pt x="2" y="8"/>
                      <a:pt x="2" y="8"/>
                    </a:cubicBezTo>
                    <a:cubicBezTo>
                      <a:pt x="2" y="8"/>
                      <a:pt x="3" y="8"/>
                      <a:pt x="3" y="8"/>
                    </a:cubicBezTo>
                    <a:cubicBezTo>
                      <a:pt x="3" y="8"/>
                      <a:pt x="3" y="7"/>
                      <a:pt x="3" y="7"/>
                    </a:cubicBezTo>
                    <a:cubicBezTo>
                      <a:pt x="3" y="7"/>
                      <a:pt x="3" y="7"/>
                      <a:pt x="3" y="7"/>
                    </a:cubicBezTo>
                    <a:cubicBezTo>
                      <a:pt x="3" y="7"/>
                      <a:pt x="3" y="7"/>
                      <a:pt x="3" y="7"/>
                    </a:cubicBezTo>
                    <a:cubicBezTo>
                      <a:pt x="3" y="7"/>
                      <a:pt x="3" y="8"/>
                      <a:pt x="4" y="7"/>
                    </a:cubicBezTo>
                    <a:cubicBezTo>
                      <a:pt x="4" y="7"/>
                      <a:pt x="4" y="7"/>
                      <a:pt x="4" y="7"/>
                    </a:cubicBezTo>
                    <a:cubicBezTo>
                      <a:pt x="4" y="7"/>
                      <a:pt x="4" y="7"/>
                      <a:pt x="4" y="7"/>
                    </a:cubicBezTo>
                    <a:cubicBezTo>
                      <a:pt x="4" y="7"/>
                      <a:pt x="4" y="7"/>
                      <a:pt x="4" y="7"/>
                    </a:cubicBezTo>
                    <a:cubicBezTo>
                      <a:pt x="4" y="7"/>
                      <a:pt x="4" y="7"/>
                      <a:pt x="4" y="7"/>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4" y="8"/>
                      <a:pt x="4" y="8"/>
                    </a:cubicBezTo>
                    <a:cubicBezTo>
                      <a:pt x="4" y="8"/>
                      <a:pt x="3" y="8"/>
                      <a:pt x="3" y="8"/>
                    </a:cubicBezTo>
                    <a:cubicBezTo>
                      <a:pt x="3" y="8"/>
                      <a:pt x="3" y="8"/>
                      <a:pt x="2" y="8"/>
                    </a:cubicBezTo>
                    <a:cubicBezTo>
                      <a:pt x="2" y="8"/>
                      <a:pt x="2" y="8"/>
                      <a:pt x="2" y="8"/>
                    </a:cubicBezTo>
                    <a:close/>
                    <a:moveTo>
                      <a:pt x="5" y="7"/>
                    </a:moveTo>
                    <a:cubicBezTo>
                      <a:pt x="5" y="7"/>
                      <a:pt x="5" y="7"/>
                      <a:pt x="5" y="7"/>
                    </a:cubicBezTo>
                    <a:cubicBezTo>
                      <a:pt x="5" y="7"/>
                      <a:pt x="4" y="7"/>
                      <a:pt x="4" y="7"/>
                    </a:cubicBezTo>
                    <a:cubicBezTo>
                      <a:pt x="4" y="7"/>
                      <a:pt x="5" y="7"/>
                      <a:pt x="5" y="7"/>
                    </a:cubicBezTo>
                    <a:cubicBezTo>
                      <a:pt x="5" y="7"/>
                      <a:pt x="5" y="7"/>
                      <a:pt x="5" y="7"/>
                    </a:cubicBezTo>
                    <a:close/>
                    <a:moveTo>
                      <a:pt x="11" y="10"/>
                    </a:moveTo>
                    <a:cubicBezTo>
                      <a:pt x="11"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1" y="10"/>
                      <a:pt x="11" y="10"/>
                      <a:pt x="11" y="10"/>
                    </a:cubicBezTo>
                    <a:cubicBezTo>
                      <a:pt x="11" y="10"/>
                      <a:pt x="11" y="10"/>
                      <a:pt x="11" y="10"/>
                    </a:cubicBezTo>
                    <a:cubicBezTo>
                      <a:pt x="11" y="10"/>
                      <a:pt x="11" y="10"/>
                      <a:pt x="11" y="10"/>
                    </a:cubicBezTo>
                    <a:close/>
                    <a:moveTo>
                      <a:pt x="9" y="9"/>
                    </a:moveTo>
                    <a:cubicBezTo>
                      <a:pt x="9" y="9"/>
                      <a:pt x="9" y="9"/>
                      <a:pt x="9" y="9"/>
                    </a:cubicBezTo>
                    <a:cubicBezTo>
                      <a:pt x="9" y="9"/>
                      <a:pt x="9" y="9"/>
                      <a:pt x="9" y="9"/>
                    </a:cubicBezTo>
                    <a:cubicBezTo>
                      <a:pt x="9" y="9"/>
                      <a:pt x="8" y="9"/>
                      <a:pt x="8" y="9"/>
                    </a:cubicBezTo>
                    <a:cubicBezTo>
                      <a:pt x="8" y="9"/>
                      <a:pt x="8" y="8"/>
                      <a:pt x="7" y="9"/>
                    </a:cubicBezTo>
                    <a:cubicBezTo>
                      <a:pt x="7" y="9"/>
                      <a:pt x="7" y="9"/>
                      <a:pt x="7" y="9"/>
                    </a:cubicBezTo>
                    <a:cubicBezTo>
                      <a:pt x="7" y="9"/>
                      <a:pt x="7" y="8"/>
                      <a:pt x="7" y="8"/>
                    </a:cubicBezTo>
                    <a:cubicBezTo>
                      <a:pt x="8" y="8"/>
                      <a:pt x="8" y="8"/>
                      <a:pt x="7" y="8"/>
                    </a:cubicBezTo>
                    <a:cubicBezTo>
                      <a:pt x="7" y="8"/>
                      <a:pt x="7" y="8"/>
                      <a:pt x="7" y="8"/>
                    </a:cubicBezTo>
                    <a:cubicBezTo>
                      <a:pt x="7" y="8"/>
                      <a:pt x="7" y="8"/>
                      <a:pt x="7" y="8"/>
                    </a:cubicBezTo>
                    <a:cubicBezTo>
                      <a:pt x="7" y="8"/>
                      <a:pt x="7" y="8"/>
                      <a:pt x="7" y="8"/>
                    </a:cubicBezTo>
                    <a:cubicBezTo>
                      <a:pt x="7" y="8"/>
                      <a:pt x="7" y="8"/>
                      <a:pt x="7" y="8"/>
                    </a:cubicBezTo>
                    <a:cubicBezTo>
                      <a:pt x="7" y="8"/>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7" y="8"/>
                    </a:cubicBezTo>
                    <a:cubicBezTo>
                      <a:pt x="7" y="8"/>
                      <a:pt x="8" y="8"/>
                      <a:pt x="8" y="8"/>
                    </a:cubicBezTo>
                    <a:cubicBezTo>
                      <a:pt x="8" y="8"/>
                      <a:pt x="8" y="8"/>
                      <a:pt x="8" y="8"/>
                    </a:cubicBezTo>
                    <a:cubicBezTo>
                      <a:pt x="8" y="7"/>
                      <a:pt x="8" y="7"/>
                      <a:pt x="8" y="7"/>
                    </a:cubicBezTo>
                    <a:cubicBezTo>
                      <a:pt x="8" y="8"/>
                      <a:pt x="8" y="8"/>
                      <a:pt x="8" y="8"/>
                    </a:cubicBezTo>
                    <a:cubicBezTo>
                      <a:pt x="8" y="8"/>
                      <a:pt x="8" y="8"/>
                      <a:pt x="8" y="8"/>
                    </a:cubicBezTo>
                    <a:cubicBezTo>
                      <a:pt x="8" y="8"/>
                      <a:pt x="8" y="8"/>
                      <a:pt x="8" y="7"/>
                    </a:cubicBezTo>
                    <a:cubicBezTo>
                      <a:pt x="8" y="7"/>
                      <a:pt x="8" y="7"/>
                      <a:pt x="8" y="8"/>
                    </a:cubicBezTo>
                    <a:cubicBezTo>
                      <a:pt x="8" y="8"/>
                      <a:pt x="8" y="8"/>
                      <a:pt x="8" y="8"/>
                    </a:cubicBezTo>
                    <a:cubicBezTo>
                      <a:pt x="9" y="9"/>
                      <a:pt x="9" y="9"/>
                      <a:pt x="9" y="9"/>
                    </a:cubicBezTo>
                    <a:cubicBezTo>
                      <a:pt x="9" y="9"/>
                      <a:pt x="9" y="9"/>
                      <a:pt x="9" y="9"/>
                    </a:cubicBezTo>
                    <a:close/>
                    <a:moveTo>
                      <a:pt x="6" y="7"/>
                    </a:moveTo>
                    <a:cubicBezTo>
                      <a:pt x="7" y="7"/>
                      <a:pt x="7" y="7"/>
                      <a:pt x="7" y="7"/>
                    </a:cubicBezTo>
                    <a:cubicBezTo>
                      <a:pt x="7" y="7"/>
                      <a:pt x="7" y="8"/>
                      <a:pt x="7" y="8"/>
                    </a:cubicBezTo>
                    <a:cubicBezTo>
                      <a:pt x="7" y="8"/>
                      <a:pt x="7" y="8"/>
                      <a:pt x="7" y="8"/>
                    </a:cubicBezTo>
                    <a:cubicBezTo>
                      <a:pt x="7" y="8"/>
                      <a:pt x="6" y="7"/>
                      <a:pt x="6" y="7"/>
                    </a:cubicBezTo>
                    <a:close/>
                    <a:moveTo>
                      <a:pt x="5" y="13"/>
                    </a:moveTo>
                    <a:cubicBezTo>
                      <a:pt x="5" y="13"/>
                      <a:pt x="5" y="13"/>
                      <a:pt x="5" y="12"/>
                    </a:cubicBezTo>
                    <a:cubicBezTo>
                      <a:pt x="5" y="13"/>
                      <a:pt x="5" y="13"/>
                      <a:pt x="5" y="13"/>
                    </a:cubicBezTo>
                    <a:cubicBezTo>
                      <a:pt x="5" y="13"/>
                      <a:pt x="5" y="12"/>
                      <a:pt x="5" y="12"/>
                    </a:cubicBezTo>
                    <a:cubicBezTo>
                      <a:pt x="5" y="12"/>
                      <a:pt x="5" y="12"/>
                      <a:pt x="5" y="12"/>
                    </a:cubicBezTo>
                    <a:cubicBezTo>
                      <a:pt x="5" y="12"/>
                      <a:pt x="5" y="12"/>
                      <a:pt x="5" y="12"/>
                    </a:cubicBezTo>
                    <a:cubicBezTo>
                      <a:pt x="5" y="12"/>
                      <a:pt x="6" y="13"/>
                      <a:pt x="6" y="13"/>
                    </a:cubicBezTo>
                    <a:cubicBezTo>
                      <a:pt x="6" y="13"/>
                      <a:pt x="5" y="13"/>
                      <a:pt x="5" y="13"/>
                    </a:cubicBezTo>
                    <a:cubicBezTo>
                      <a:pt x="5" y="13"/>
                      <a:pt x="5" y="13"/>
                      <a:pt x="5" y="13"/>
                    </a:cubicBezTo>
                    <a:close/>
                    <a:moveTo>
                      <a:pt x="5" y="11"/>
                    </a:moveTo>
                    <a:cubicBezTo>
                      <a:pt x="5" y="11"/>
                      <a:pt x="5" y="11"/>
                      <a:pt x="5" y="11"/>
                    </a:cubicBezTo>
                    <a:cubicBezTo>
                      <a:pt x="5" y="11"/>
                      <a:pt x="5" y="11"/>
                      <a:pt x="5" y="11"/>
                    </a:cubicBezTo>
                    <a:cubicBezTo>
                      <a:pt x="5" y="10"/>
                      <a:pt x="5" y="10"/>
                      <a:pt x="5" y="10"/>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6" y="10"/>
                    </a:cubicBezTo>
                    <a:cubicBezTo>
                      <a:pt x="6" y="10"/>
                      <a:pt x="5" y="10"/>
                      <a:pt x="5" y="11"/>
                    </a:cubicBezTo>
                    <a:cubicBezTo>
                      <a:pt x="5" y="11"/>
                      <a:pt x="5" y="11"/>
                      <a:pt x="5" y="11"/>
                    </a:cubicBezTo>
                    <a:close/>
                    <a:moveTo>
                      <a:pt x="6" y="8"/>
                    </a:moveTo>
                    <a:cubicBezTo>
                      <a:pt x="6" y="8"/>
                      <a:pt x="6" y="8"/>
                      <a:pt x="6" y="8"/>
                    </a:cubicBezTo>
                    <a:cubicBezTo>
                      <a:pt x="6" y="8"/>
                      <a:pt x="6" y="8"/>
                      <a:pt x="6" y="9"/>
                    </a:cubicBezTo>
                    <a:cubicBezTo>
                      <a:pt x="5" y="8"/>
                      <a:pt x="6" y="8"/>
                      <a:pt x="5" y="8"/>
                    </a:cubicBezTo>
                    <a:cubicBezTo>
                      <a:pt x="5" y="8"/>
                      <a:pt x="6" y="8"/>
                      <a:pt x="6" y="8"/>
                    </a:cubicBezTo>
                    <a:close/>
                    <a:moveTo>
                      <a:pt x="1" y="3"/>
                    </a:moveTo>
                    <a:cubicBezTo>
                      <a:pt x="1" y="3"/>
                      <a:pt x="1" y="3"/>
                      <a:pt x="1" y="3"/>
                    </a:cubicBezTo>
                    <a:cubicBezTo>
                      <a:pt x="1" y="3"/>
                      <a:pt x="1" y="3"/>
                      <a:pt x="1" y="3"/>
                    </a:cubicBezTo>
                    <a:cubicBezTo>
                      <a:pt x="1" y="3"/>
                      <a:pt x="1" y="3"/>
                      <a:pt x="1" y="3"/>
                    </a:cubicBezTo>
                    <a:cubicBezTo>
                      <a:pt x="1" y="3"/>
                      <a:pt x="1" y="4"/>
                      <a:pt x="1" y="4"/>
                    </a:cubicBezTo>
                    <a:cubicBezTo>
                      <a:pt x="1" y="4"/>
                      <a:pt x="1" y="4"/>
                      <a:pt x="1" y="4"/>
                    </a:cubicBezTo>
                    <a:cubicBezTo>
                      <a:pt x="1" y="4"/>
                      <a:pt x="1" y="4"/>
                      <a:pt x="1" y="4"/>
                    </a:cubicBezTo>
                    <a:cubicBezTo>
                      <a:pt x="1" y="4"/>
                      <a:pt x="1" y="4"/>
                      <a:pt x="1" y="4"/>
                    </a:cubicBezTo>
                    <a:cubicBezTo>
                      <a:pt x="1" y="4"/>
                      <a:pt x="1" y="4"/>
                      <a:pt x="1" y="4"/>
                    </a:cubicBezTo>
                    <a:cubicBezTo>
                      <a:pt x="1" y="4"/>
                      <a:pt x="1" y="4"/>
                      <a:pt x="1" y="4"/>
                    </a:cubicBezTo>
                    <a:cubicBezTo>
                      <a:pt x="1" y="4"/>
                      <a:pt x="1" y="3"/>
                      <a:pt x="1" y="3"/>
                    </a:cubicBezTo>
                    <a:cubicBezTo>
                      <a:pt x="1" y="3"/>
                      <a:pt x="1" y="3"/>
                      <a:pt x="1" y="3"/>
                    </a:cubicBezTo>
                    <a:close/>
                    <a:moveTo>
                      <a:pt x="3" y="4"/>
                    </a:moveTo>
                    <a:cubicBezTo>
                      <a:pt x="3" y="4"/>
                      <a:pt x="3" y="4"/>
                      <a:pt x="3" y="4"/>
                    </a:cubicBezTo>
                    <a:cubicBezTo>
                      <a:pt x="3" y="5"/>
                      <a:pt x="3" y="5"/>
                      <a:pt x="3"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6"/>
                    </a:cubicBezTo>
                    <a:cubicBezTo>
                      <a:pt x="4" y="6"/>
                      <a:pt x="4" y="6"/>
                      <a:pt x="4" y="6"/>
                    </a:cubicBezTo>
                    <a:cubicBezTo>
                      <a:pt x="4" y="6"/>
                      <a:pt x="4" y="6"/>
                      <a:pt x="4" y="6"/>
                    </a:cubicBezTo>
                    <a:cubicBezTo>
                      <a:pt x="4" y="6"/>
                      <a:pt x="4" y="6"/>
                      <a:pt x="4" y="6"/>
                    </a:cubicBezTo>
                    <a:cubicBezTo>
                      <a:pt x="4" y="6"/>
                      <a:pt x="4" y="6"/>
                      <a:pt x="4" y="6"/>
                    </a:cubicBezTo>
                    <a:cubicBezTo>
                      <a:pt x="4" y="5"/>
                      <a:pt x="4" y="5"/>
                      <a:pt x="4" y="6"/>
                    </a:cubicBezTo>
                    <a:cubicBezTo>
                      <a:pt x="4" y="6"/>
                      <a:pt x="4" y="6"/>
                      <a:pt x="4" y="6"/>
                    </a:cubicBezTo>
                    <a:cubicBezTo>
                      <a:pt x="3" y="6"/>
                      <a:pt x="3" y="6"/>
                      <a:pt x="3" y="6"/>
                    </a:cubicBezTo>
                    <a:cubicBezTo>
                      <a:pt x="3" y="6"/>
                      <a:pt x="3" y="5"/>
                      <a:pt x="3" y="5"/>
                    </a:cubicBezTo>
                    <a:cubicBezTo>
                      <a:pt x="3" y="5"/>
                      <a:pt x="3" y="5"/>
                      <a:pt x="3" y="4"/>
                    </a:cubicBezTo>
                    <a:cubicBezTo>
                      <a:pt x="3" y="4"/>
                      <a:pt x="3" y="4"/>
                      <a:pt x="3" y="4"/>
                    </a:cubicBezTo>
                    <a:cubicBezTo>
                      <a:pt x="3" y="4"/>
                      <a:pt x="3" y="4"/>
                      <a:pt x="3" y="4"/>
                    </a:cubicBezTo>
                    <a:close/>
                    <a:moveTo>
                      <a:pt x="5" y="6"/>
                    </a:moveTo>
                    <a:cubicBezTo>
                      <a:pt x="5" y="6"/>
                      <a:pt x="5" y="6"/>
                      <a:pt x="5" y="6"/>
                    </a:cubicBezTo>
                    <a:cubicBezTo>
                      <a:pt x="5" y="6"/>
                      <a:pt x="4" y="6"/>
                      <a:pt x="4" y="6"/>
                    </a:cubicBezTo>
                    <a:cubicBezTo>
                      <a:pt x="4" y="6"/>
                      <a:pt x="5" y="6"/>
                      <a:pt x="5" y="6"/>
                    </a:cubicBezTo>
                    <a:cubicBezTo>
                      <a:pt x="5" y="6"/>
                      <a:pt x="5" y="6"/>
                      <a:pt x="5" y="6"/>
                    </a:cubicBezTo>
                    <a:close/>
                    <a:moveTo>
                      <a:pt x="11" y="4"/>
                    </a:moveTo>
                    <a:cubicBezTo>
                      <a:pt x="11" y="4"/>
                      <a:pt x="11" y="4"/>
                      <a:pt x="11" y="4"/>
                    </a:cubicBezTo>
                    <a:cubicBezTo>
                      <a:pt x="11" y="4"/>
                      <a:pt x="11" y="5"/>
                      <a:pt x="11" y="5"/>
                    </a:cubicBezTo>
                    <a:cubicBezTo>
                      <a:pt x="11" y="5"/>
                      <a:pt x="11" y="4"/>
                      <a:pt x="11" y="5"/>
                    </a:cubicBezTo>
                    <a:cubicBezTo>
                      <a:pt x="11" y="5"/>
                      <a:pt x="11" y="5"/>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ubicBezTo>
                      <a:pt x="11" y="4"/>
                      <a:pt x="11" y="4"/>
                      <a:pt x="11" y="4"/>
                    </a:cubicBezTo>
                    <a:close/>
                    <a:moveTo>
                      <a:pt x="9" y="5"/>
                    </a:moveTo>
                    <a:cubicBezTo>
                      <a:pt x="9" y="5"/>
                      <a:pt x="9" y="5"/>
                      <a:pt x="9" y="5"/>
                    </a:cubicBezTo>
                    <a:cubicBezTo>
                      <a:pt x="9" y="5"/>
                      <a:pt x="9" y="5"/>
                      <a:pt x="9"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8" y="6"/>
                      <a:pt x="7" y="6"/>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8" y="6"/>
                      <a:pt x="8" y="6"/>
                      <a:pt x="8" y="6"/>
                    </a:cubicBezTo>
                    <a:cubicBezTo>
                      <a:pt x="7" y="6"/>
                      <a:pt x="7" y="5"/>
                      <a:pt x="8" y="5"/>
                    </a:cubicBezTo>
                    <a:cubicBezTo>
                      <a:pt x="8" y="5"/>
                      <a:pt x="7" y="5"/>
                      <a:pt x="7" y="5"/>
                    </a:cubicBezTo>
                    <a:cubicBezTo>
                      <a:pt x="7" y="5"/>
                      <a:pt x="7" y="5"/>
                      <a:pt x="7" y="5"/>
                    </a:cubicBezTo>
                    <a:cubicBezTo>
                      <a:pt x="7" y="5"/>
                      <a:pt x="8" y="5"/>
                      <a:pt x="8" y="5"/>
                    </a:cubicBezTo>
                    <a:cubicBezTo>
                      <a:pt x="8" y="5"/>
                      <a:pt x="8" y="5"/>
                      <a:pt x="8" y="5"/>
                    </a:cubicBezTo>
                    <a:cubicBezTo>
                      <a:pt x="8" y="5"/>
                      <a:pt x="7" y="5"/>
                      <a:pt x="7" y="5"/>
                    </a:cubicBezTo>
                    <a:cubicBezTo>
                      <a:pt x="7" y="5"/>
                      <a:pt x="7" y="5"/>
                      <a:pt x="8" y="5"/>
                    </a:cubicBezTo>
                    <a:cubicBezTo>
                      <a:pt x="8" y="5"/>
                      <a:pt x="8" y="5"/>
                      <a:pt x="8" y="5"/>
                    </a:cubicBezTo>
                    <a:cubicBezTo>
                      <a:pt x="9" y="5"/>
                      <a:pt x="9" y="5"/>
                      <a:pt x="9" y="5"/>
                    </a:cubicBezTo>
                    <a:cubicBezTo>
                      <a:pt x="9" y="5"/>
                      <a:pt x="9" y="5"/>
                      <a:pt x="9" y="5"/>
                    </a:cubicBezTo>
                    <a:cubicBezTo>
                      <a:pt x="9" y="5"/>
                      <a:pt x="9" y="5"/>
                      <a:pt x="9" y="5"/>
                    </a:cubicBezTo>
                    <a:close/>
                    <a:moveTo>
                      <a:pt x="7" y="6"/>
                    </a:moveTo>
                    <a:cubicBezTo>
                      <a:pt x="7" y="6"/>
                      <a:pt x="7" y="6"/>
                      <a:pt x="7" y="6"/>
                    </a:cubicBezTo>
                    <a:cubicBezTo>
                      <a:pt x="7" y="6"/>
                      <a:pt x="7" y="6"/>
                      <a:pt x="7" y="6"/>
                    </a:cubicBezTo>
                    <a:cubicBezTo>
                      <a:pt x="7" y="6"/>
                      <a:pt x="7" y="6"/>
                      <a:pt x="7" y="6"/>
                    </a:cubicBezTo>
                    <a:cubicBezTo>
                      <a:pt x="7" y="6"/>
                      <a:pt x="7" y="6"/>
                      <a:pt x="7" y="6"/>
                    </a:cubicBezTo>
                    <a:close/>
                    <a:moveTo>
                      <a:pt x="6" y="0"/>
                    </a:moveTo>
                    <a:cubicBezTo>
                      <a:pt x="6" y="1"/>
                      <a:pt x="6" y="1"/>
                      <a:pt x="6" y="1"/>
                    </a:cubicBezTo>
                    <a:cubicBezTo>
                      <a:pt x="7" y="1"/>
                      <a:pt x="7" y="1"/>
                      <a:pt x="7" y="1"/>
                    </a:cubicBezTo>
                    <a:cubicBezTo>
                      <a:pt x="7"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1"/>
                    </a:cubicBezTo>
                    <a:cubicBezTo>
                      <a:pt x="6" y="1"/>
                      <a:pt x="6" y="1"/>
                      <a:pt x="6" y="0"/>
                    </a:cubicBezTo>
                    <a:close/>
                    <a:moveTo>
                      <a:pt x="6" y="3"/>
                    </a:moveTo>
                    <a:cubicBezTo>
                      <a:pt x="6" y="3"/>
                      <a:pt x="6" y="3"/>
                      <a:pt x="6" y="3"/>
                    </a:cubicBezTo>
                    <a:cubicBezTo>
                      <a:pt x="6" y="3"/>
                      <a:pt x="6" y="3"/>
                      <a:pt x="6" y="4"/>
                    </a:cubicBezTo>
                    <a:cubicBezTo>
                      <a:pt x="6" y="4"/>
                      <a:pt x="6" y="4"/>
                      <a:pt x="7" y="4"/>
                    </a:cubicBezTo>
                    <a:cubicBezTo>
                      <a:pt x="7" y="4"/>
                      <a:pt x="7" y="5"/>
                      <a:pt x="7" y="4"/>
                    </a:cubicBezTo>
                    <a:cubicBezTo>
                      <a:pt x="6" y="4"/>
                      <a:pt x="6" y="4"/>
                      <a:pt x="6" y="4"/>
                    </a:cubicBezTo>
                    <a:cubicBezTo>
                      <a:pt x="6" y="4"/>
                      <a:pt x="6" y="4"/>
                      <a:pt x="6" y="4"/>
                    </a:cubicBezTo>
                    <a:cubicBezTo>
                      <a:pt x="6" y="4"/>
                      <a:pt x="6" y="5"/>
                      <a:pt x="6" y="5"/>
                    </a:cubicBezTo>
                    <a:cubicBezTo>
                      <a:pt x="6" y="5"/>
                      <a:pt x="6" y="5"/>
                      <a:pt x="6" y="5"/>
                    </a:cubicBezTo>
                    <a:cubicBezTo>
                      <a:pt x="6" y="5"/>
                      <a:pt x="6" y="5"/>
                      <a:pt x="6" y="4"/>
                    </a:cubicBezTo>
                    <a:cubicBezTo>
                      <a:pt x="6" y="5"/>
                      <a:pt x="6" y="5"/>
                      <a:pt x="6" y="5"/>
                    </a:cubicBezTo>
                    <a:cubicBezTo>
                      <a:pt x="6" y="4"/>
                      <a:pt x="6" y="4"/>
                      <a:pt x="6" y="4"/>
                    </a:cubicBezTo>
                    <a:cubicBezTo>
                      <a:pt x="6" y="4"/>
                      <a:pt x="6" y="4"/>
                      <a:pt x="6" y="4"/>
                    </a:cubicBezTo>
                    <a:cubicBezTo>
                      <a:pt x="6" y="4"/>
                      <a:pt x="6" y="4"/>
                      <a:pt x="6" y="4"/>
                    </a:cubicBezTo>
                    <a:cubicBezTo>
                      <a:pt x="6" y="4"/>
                      <a:pt x="6" y="4"/>
                      <a:pt x="6" y="4"/>
                    </a:cubicBezTo>
                    <a:cubicBezTo>
                      <a:pt x="6" y="4"/>
                      <a:pt x="6" y="4"/>
                      <a:pt x="6" y="4"/>
                    </a:cubicBezTo>
                    <a:cubicBezTo>
                      <a:pt x="6" y="4"/>
                      <a:pt x="6" y="4"/>
                      <a:pt x="6" y="5"/>
                    </a:cubicBezTo>
                    <a:cubicBezTo>
                      <a:pt x="6" y="5"/>
                      <a:pt x="6" y="5"/>
                      <a:pt x="6" y="4"/>
                    </a:cubicBezTo>
                    <a:cubicBezTo>
                      <a:pt x="6" y="4"/>
                      <a:pt x="6" y="5"/>
                      <a:pt x="5" y="5"/>
                    </a:cubicBezTo>
                    <a:cubicBezTo>
                      <a:pt x="5" y="5"/>
                      <a:pt x="5" y="5"/>
                      <a:pt x="5" y="5"/>
                    </a:cubicBezTo>
                    <a:cubicBezTo>
                      <a:pt x="5" y="4"/>
                      <a:pt x="6" y="4"/>
                      <a:pt x="6" y="4"/>
                    </a:cubicBezTo>
                    <a:cubicBezTo>
                      <a:pt x="6" y="4"/>
                      <a:pt x="6" y="4"/>
                      <a:pt x="5" y="4"/>
                    </a:cubicBezTo>
                    <a:cubicBezTo>
                      <a:pt x="5" y="4"/>
                      <a:pt x="5" y="4"/>
                      <a:pt x="5" y="4"/>
                    </a:cubicBezTo>
                    <a:cubicBezTo>
                      <a:pt x="5" y="4"/>
                      <a:pt x="5" y="4"/>
                      <a:pt x="5" y="4"/>
                    </a:cubicBezTo>
                    <a:cubicBezTo>
                      <a:pt x="6" y="4"/>
                      <a:pt x="6" y="4"/>
                      <a:pt x="6" y="4"/>
                    </a:cubicBezTo>
                    <a:cubicBezTo>
                      <a:pt x="6" y="3"/>
                      <a:pt x="6" y="3"/>
                      <a:pt x="6" y="3"/>
                    </a:cubicBezTo>
                    <a:cubicBezTo>
                      <a:pt x="6" y="3"/>
                      <a:pt x="6" y="3"/>
                      <a:pt x="6" y="3"/>
                    </a:cubicBezTo>
                    <a:cubicBezTo>
                      <a:pt x="6" y="3"/>
                      <a:pt x="6" y="3"/>
                      <a:pt x="6" y="3"/>
                    </a:cubicBezTo>
                    <a:close/>
                    <a:moveTo>
                      <a:pt x="6" y="6"/>
                    </a:moveTo>
                    <a:cubicBezTo>
                      <a:pt x="6" y="6"/>
                      <a:pt x="6" y="6"/>
                      <a:pt x="6" y="5"/>
                    </a:cubicBezTo>
                    <a:cubicBezTo>
                      <a:pt x="6" y="5"/>
                      <a:pt x="6" y="5"/>
                      <a:pt x="6" y="5"/>
                    </a:cubicBezTo>
                    <a:cubicBezTo>
                      <a:pt x="6" y="5"/>
                      <a:pt x="6" y="5"/>
                      <a:pt x="6" y="5"/>
                    </a:cubicBezTo>
                    <a:cubicBezTo>
                      <a:pt x="6" y="6"/>
                      <a:pt x="6" y="6"/>
                      <a:pt x="6" y="6"/>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2" name="Freeform 247"/>
              <p:cNvSpPr/>
              <p:nvPr/>
            </p:nvSpPr>
            <p:spPr bwMode="auto">
              <a:xfrm>
                <a:off x="4198938" y="2898776"/>
                <a:ext cx="144463" cy="180975"/>
              </a:xfrm>
              <a:custGeom>
                <a:avLst/>
                <a:gdLst>
                  <a:gd name="T0" fmla="*/ 2 w 12"/>
                  <a:gd name="T1" fmla="*/ 11 h 15"/>
                  <a:gd name="T2" fmla="*/ 0 w 12"/>
                  <a:gd name="T3" fmla="*/ 3 h 15"/>
                  <a:gd name="T4" fmla="*/ 9 w 12"/>
                  <a:gd name="T5" fmla="*/ 0 h 15"/>
                  <a:gd name="T6" fmla="*/ 12 w 12"/>
                  <a:gd name="T7" fmla="*/ 9 h 15"/>
                  <a:gd name="T8" fmla="*/ 10 w 12"/>
                  <a:gd name="T9" fmla="*/ 11 h 15"/>
                  <a:gd name="T10" fmla="*/ 8 w 12"/>
                  <a:gd name="T11" fmla="*/ 9 h 15"/>
                  <a:gd name="T12" fmla="*/ 10 w 12"/>
                  <a:gd name="T13" fmla="*/ 8 h 15"/>
                  <a:gd name="T14" fmla="*/ 11 w 12"/>
                  <a:gd name="T15" fmla="*/ 8 h 15"/>
                  <a:gd name="T16" fmla="*/ 9 w 12"/>
                  <a:gd name="T17" fmla="*/ 2 h 15"/>
                  <a:gd name="T18" fmla="*/ 2 w 12"/>
                  <a:gd name="T19" fmla="*/ 6 h 15"/>
                  <a:gd name="T20" fmla="*/ 4 w 12"/>
                  <a:gd name="T21" fmla="*/ 13 h 15"/>
                  <a:gd name="T22" fmla="*/ 2 w 12"/>
                  <a:gd name="T23" fmla="*/ 15 h 15"/>
                  <a:gd name="T24" fmla="*/ 0 w 12"/>
                  <a:gd name="T25" fmla="*/ 13 h 15"/>
                  <a:gd name="T26" fmla="*/ 2 w 12"/>
                  <a:gd name="T27" fmla="*/ 11 h 15"/>
                  <a:gd name="T28" fmla="*/ 2 w 12"/>
                  <a:gd name="T29"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5">
                    <a:moveTo>
                      <a:pt x="2" y="11"/>
                    </a:moveTo>
                    <a:cubicBezTo>
                      <a:pt x="0" y="3"/>
                      <a:pt x="0" y="3"/>
                      <a:pt x="0" y="3"/>
                    </a:cubicBezTo>
                    <a:cubicBezTo>
                      <a:pt x="9" y="0"/>
                      <a:pt x="9" y="0"/>
                      <a:pt x="9" y="0"/>
                    </a:cubicBezTo>
                    <a:cubicBezTo>
                      <a:pt x="10" y="2"/>
                      <a:pt x="12" y="7"/>
                      <a:pt x="12" y="9"/>
                    </a:cubicBezTo>
                    <a:cubicBezTo>
                      <a:pt x="12" y="10"/>
                      <a:pt x="11" y="11"/>
                      <a:pt x="10" y="11"/>
                    </a:cubicBezTo>
                    <a:cubicBezTo>
                      <a:pt x="9" y="11"/>
                      <a:pt x="8" y="10"/>
                      <a:pt x="8" y="9"/>
                    </a:cubicBezTo>
                    <a:cubicBezTo>
                      <a:pt x="8" y="9"/>
                      <a:pt x="9" y="8"/>
                      <a:pt x="10" y="8"/>
                    </a:cubicBezTo>
                    <a:cubicBezTo>
                      <a:pt x="10" y="8"/>
                      <a:pt x="10" y="8"/>
                      <a:pt x="11" y="8"/>
                    </a:cubicBezTo>
                    <a:cubicBezTo>
                      <a:pt x="9" y="2"/>
                      <a:pt x="9" y="2"/>
                      <a:pt x="9" y="2"/>
                    </a:cubicBezTo>
                    <a:cubicBezTo>
                      <a:pt x="2" y="6"/>
                      <a:pt x="2" y="6"/>
                      <a:pt x="2" y="6"/>
                    </a:cubicBezTo>
                    <a:cubicBezTo>
                      <a:pt x="2" y="8"/>
                      <a:pt x="4" y="11"/>
                      <a:pt x="4" y="13"/>
                    </a:cubicBezTo>
                    <a:cubicBezTo>
                      <a:pt x="4" y="14"/>
                      <a:pt x="3" y="15"/>
                      <a:pt x="2" y="15"/>
                    </a:cubicBezTo>
                    <a:cubicBezTo>
                      <a:pt x="1" y="15"/>
                      <a:pt x="0" y="14"/>
                      <a:pt x="0" y="13"/>
                    </a:cubicBezTo>
                    <a:cubicBezTo>
                      <a:pt x="0" y="12"/>
                      <a:pt x="1" y="11"/>
                      <a:pt x="2" y="11"/>
                    </a:cubicBezTo>
                    <a:cubicBezTo>
                      <a:pt x="2" y="11"/>
                      <a:pt x="2" y="11"/>
                      <a:pt x="2" y="11"/>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3" name="Freeform 248"/>
              <p:cNvSpPr/>
              <p:nvPr/>
            </p:nvSpPr>
            <p:spPr bwMode="auto">
              <a:xfrm>
                <a:off x="4306888" y="3055938"/>
                <a:ext cx="109538" cy="120650"/>
              </a:xfrm>
              <a:custGeom>
                <a:avLst/>
                <a:gdLst>
                  <a:gd name="T0" fmla="*/ 0 w 9"/>
                  <a:gd name="T1" fmla="*/ 5 h 10"/>
                  <a:gd name="T2" fmla="*/ 5 w 9"/>
                  <a:gd name="T3" fmla="*/ 0 h 10"/>
                  <a:gd name="T4" fmla="*/ 9 w 9"/>
                  <a:gd name="T5" fmla="*/ 5 h 10"/>
                  <a:gd name="T6" fmla="*/ 5 w 9"/>
                  <a:gd name="T7" fmla="*/ 10 h 10"/>
                  <a:gd name="T8" fmla="*/ 0 w 9"/>
                  <a:gd name="T9" fmla="*/ 5 h 10"/>
                </a:gdLst>
                <a:ahLst/>
                <a:cxnLst>
                  <a:cxn ang="0">
                    <a:pos x="T0" y="T1"/>
                  </a:cxn>
                  <a:cxn ang="0">
                    <a:pos x="T2" y="T3"/>
                  </a:cxn>
                  <a:cxn ang="0">
                    <a:pos x="T4" y="T5"/>
                  </a:cxn>
                  <a:cxn ang="0">
                    <a:pos x="T6" y="T7"/>
                  </a:cxn>
                  <a:cxn ang="0">
                    <a:pos x="T8" y="T9"/>
                  </a:cxn>
                </a:cxnLst>
                <a:rect l="0" t="0" r="r" b="b"/>
                <a:pathLst>
                  <a:path w="9" h="10">
                    <a:moveTo>
                      <a:pt x="0" y="5"/>
                    </a:moveTo>
                    <a:cubicBezTo>
                      <a:pt x="4" y="5"/>
                      <a:pt x="5" y="4"/>
                      <a:pt x="5" y="0"/>
                    </a:cubicBezTo>
                    <a:cubicBezTo>
                      <a:pt x="5" y="4"/>
                      <a:pt x="5" y="5"/>
                      <a:pt x="9" y="5"/>
                    </a:cubicBezTo>
                    <a:cubicBezTo>
                      <a:pt x="5" y="5"/>
                      <a:pt x="5" y="5"/>
                      <a:pt x="5" y="10"/>
                    </a:cubicBezTo>
                    <a:cubicBezTo>
                      <a:pt x="5" y="5"/>
                      <a:pt x="4"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4" name="Freeform 249"/>
              <p:cNvSpPr/>
              <p:nvPr/>
            </p:nvSpPr>
            <p:spPr bwMode="auto">
              <a:xfrm>
                <a:off x="4222750" y="2827338"/>
                <a:ext cx="84138" cy="71438"/>
              </a:xfrm>
              <a:custGeom>
                <a:avLst/>
                <a:gdLst>
                  <a:gd name="T0" fmla="*/ 0 w 7"/>
                  <a:gd name="T1" fmla="*/ 3 h 6"/>
                  <a:gd name="T2" fmla="*/ 3 w 7"/>
                  <a:gd name="T3" fmla="*/ 0 h 6"/>
                  <a:gd name="T4" fmla="*/ 7 w 7"/>
                  <a:gd name="T5" fmla="*/ 3 h 6"/>
                  <a:gd name="T6" fmla="*/ 3 w 7"/>
                  <a:gd name="T7" fmla="*/ 6 h 6"/>
                  <a:gd name="T8" fmla="*/ 0 w 7"/>
                  <a:gd name="T9" fmla="*/ 3 h 6"/>
                </a:gdLst>
                <a:ahLst/>
                <a:cxnLst>
                  <a:cxn ang="0">
                    <a:pos x="T0" y="T1"/>
                  </a:cxn>
                  <a:cxn ang="0">
                    <a:pos x="T2" y="T3"/>
                  </a:cxn>
                  <a:cxn ang="0">
                    <a:pos x="T4" y="T5"/>
                  </a:cxn>
                  <a:cxn ang="0">
                    <a:pos x="T6" y="T7"/>
                  </a:cxn>
                  <a:cxn ang="0">
                    <a:pos x="T8" y="T9"/>
                  </a:cxn>
                </a:cxnLst>
                <a:rect l="0" t="0" r="r" b="b"/>
                <a:pathLst>
                  <a:path w="7" h="6">
                    <a:moveTo>
                      <a:pt x="0" y="3"/>
                    </a:moveTo>
                    <a:cubicBezTo>
                      <a:pt x="3" y="3"/>
                      <a:pt x="3" y="3"/>
                      <a:pt x="3" y="0"/>
                    </a:cubicBezTo>
                    <a:cubicBezTo>
                      <a:pt x="3" y="3"/>
                      <a:pt x="4" y="3"/>
                      <a:pt x="7" y="3"/>
                    </a:cubicBezTo>
                    <a:cubicBezTo>
                      <a:pt x="4" y="3"/>
                      <a:pt x="3" y="3"/>
                      <a:pt x="3" y="6"/>
                    </a:cubicBezTo>
                    <a:cubicBezTo>
                      <a:pt x="3" y="3"/>
                      <a:pt x="3" y="3"/>
                      <a:pt x="0" y="3"/>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5" name="Freeform 250"/>
              <p:cNvSpPr/>
              <p:nvPr/>
            </p:nvSpPr>
            <p:spPr bwMode="auto">
              <a:xfrm>
                <a:off x="4175125" y="3729038"/>
                <a:ext cx="107950" cy="120650"/>
              </a:xfrm>
              <a:custGeom>
                <a:avLst/>
                <a:gdLst>
                  <a:gd name="T0" fmla="*/ 0 w 9"/>
                  <a:gd name="T1" fmla="*/ 5 h 10"/>
                  <a:gd name="T2" fmla="*/ 4 w 9"/>
                  <a:gd name="T3" fmla="*/ 0 h 10"/>
                  <a:gd name="T4" fmla="*/ 9 w 9"/>
                  <a:gd name="T5" fmla="*/ 5 h 10"/>
                  <a:gd name="T6" fmla="*/ 4 w 9"/>
                  <a:gd name="T7" fmla="*/ 10 h 10"/>
                  <a:gd name="T8" fmla="*/ 0 w 9"/>
                  <a:gd name="T9" fmla="*/ 5 h 10"/>
                </a:gdLst>
                <a:ahLst/>
                <a:cxnLst>
                  <a:cxn ang="0">
                    <a:pos x="T0" y="T1"/>
                  </a:cxn>
                  <a:cxn ang="0">
                    <a:pos x="T2" y="T3"/>
                  </a:cxn>
                  <a:cxn ang="0">
                    <a:pos x="T4" y="T5"/>
                  </a:cxn>
                  <a:cxn ang="0">
                    <a:pos x="T6" y="T7"/>
                  </a:cxn>
                  <a:cxn ang="0">
                    <a:pos x="T8" y="T9"/>
                  </a:cxn>
                </a:cxnLst>
                <a:rect l="0" t="0" r="r" b="b"/>
                <a:pathLst>
                  <a:path w="9" h="10">
                    <a:moveTo>
                      <a:pt x="0" y="5"/>
                    </a:moveTo>
                    <a:cubicBezTo>
                      <a:pt x="4" y="5"/>
                      <a:pt x="4" y="4"/>
                      <a:pt x="4" y="0"/>
                    </a:cubicBezTo>
                    <a:cubicBezTo>
                      <a:pt x="4" y="4"/>
                      <a:pt x="5" y="5"/>
                      <a:pt x="9" y="5"/>
                    </a:cubicBezTo>
                    <a:cubicBezTo>
                      <a:pt x="5" y="5"/>
                      <a:pt x="4" y="5"/>
                      <a:pt x="4" y="10"/>
                    </a:cubicBezTo>
                    <a:cubicBezTo>
                      <a:pt x="4" y="5"/>
                      <a:pt x="4"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6" name="Freeform 251"/>
              <p:cNvSpPr/>
              <p:nvPr/>
            </p:nvSpPr>
            <p:spPr bwMode="auto">
              <a:xfrm>
                <a:off x="4332288" y="4233863"/>
                <a:ext cx="323850" cy="276225"/>
              </a:xfrm>
              <a:custGeom>
                <a:avLst/>
                <a:gdLst>
                  <a:gd name="T0" fmla="*/ 12 w 27"/>
                  <a:gd name="T1" fmla="*/ 9 h 23"/>
                  <a:gd name="T2" fmla="*/ 7 w 27"/>
                  <a:gd name="T3" fmla="*/ 4 h 23"/>
                  <a:gd name="T4" fmla="*/ 11 w 27"/>
                  <a:gd name="T5" fmla="*/ 21 h 23"/>
                  <a:gd name="T6" fmla="*/ 12 w 27"/>
                  <a:gd name="T7" fmla="*/ 9 h 23"/>
                </a:gdLst>
                <a:ahLst/>
                <a:cxnLst>
                  <a:cxn ang="0">
                    <a:pos x="T0" y="T1"/>
                  </a:cxn>
                  <a:cxn ang="0">
                    <a:pos x="T2" y="T3"/>
                  </a:cxn>
                  <a:cxn ang="0">
                    <a:pos x="T4" y="T5"/>
                  </a:cxn>
                  <a:cxn ang="0">
                    <a:pos x="T6" y="T7"/>
                  </a:cxn>
                </a:cxnLst>
                <a:rect l="0" t="0" r="r" b="b"/>
                <a:pathLst>
                  <a:path w="27" h="23">
                    <a:moveTo>
                      <a:pt x="12" y="9"/>
                    </a:moveTo>
                    <a:cubicBezTo>
                      <a:pt x="12" y="9"/>
                      <a:pt x="11" y="4"/>
                      <a:pt x="7" y="4"/>
                    </a:cubicBezTo>
                    <a:cubicBezTo>
                      <a:pt x="0" y="5"/>
                      <a:pt x="9" y="23"/>
                      <a:pt x="11" y="21"/>
                    </a:cubicBezTo>
                    <a:cubicBezTo>
                      <a:pt x="27" y="11"/>
                      <a:pt x="16" y="0"/>
                      <a:pt x="12"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7" name="Freeform 252"/>
              <p:cNvSpPr>
                <a:spLocks noEditPoints="1"/>
              </p:cNvSpPr>
              <p:nvPr/>
            </p:nvSpPr>
            <p:spPr bwMode="auto">
              <a:xfrm>
                <a:off x="5511800" y="4678363"/>
                <a:ext cx="252413" cy="265113"/>
              </a:xfrm>
              <a:custGeom>
                <a:avLst/>
                <a:gdLst>
                  <a:gd name="T0" fmla="*/ 9 w 21"/>
                  <a:gd name="T1" fmla="*/ 7 h 22"/>
                  <a:gd name="T2" fmla="*/ 8 w 21"/>
                  <a:gd name="T3" fmla="*/ 4 h 22"/>
                  <a:gd name="T4" fmla="*/ 7 w 21"/>
                  <a:gd name="T5" fmla="*/ 6 h 22"/>
                  <a:gd name="T6" fmla="*/ 4 w 21"/>
                  <a:gd name="T7" fmla="*/ 4 h 22"/>
                  <a:gd name="T8" fmla="*/ 5 w 21"/>
                  <a:gd name="T9" fmla="*/ 7 h 22"/>
                  <a:gd name="T10" fmla="*/ 4 w 21"/>
                  <a:gd name="T11" fmla="*/ 9 h 22"/>
                  <a:gd name="T12" fmla="*/ 4 w 21"/>
                  <a:gd name="T13" fmla="*/ 12 h 22"/>
                  <a:gd name="T14" fmla="*/ 3 w 21"/>
                  <a:gd name="T15" fmla="*/ 14 h 22"/>
                  <a:gd name="T16" fmla="*/ 4 w 21"/>
                  <a:gd name="T17" fmla="*/ 16 h 22"/>
                  <a:gd name="T18" fmla="*/ 7 w 21"/>
                  <a:gd name="T19" fmla="*/ 15 h 22"/>
                  <a:gd name="T20" fmla="*/ 8 w 21"/>
                  <a:gd name="T21" fmla="*/ 16 h 22"/>
                  <a:gd name="T22" fmla="*/ 8 w 21"/>
                  <a:gd name="T23" fmla="*/ 19 h 22"/>
                  <a:gd name="T24" fmla="*/ 10 w 21"/>
                  <a:gd name="T25" fmla="*/ 19 h 22"/>
                  <a:gd name="T26" fmla="*/ 12 w 21"/>
                  <a:gd name="T27" fmla="*/ 18 h 22"/>
                  <a:gd name="T28" fmla="*/ 14 w 21"/>
                  <a:gd name="T29" fmla="*/ 17 h 22"/>
                  <a:gd name="T30" fmla="*/ 16 w 21"/>
                  <a:gd name="T31" fmla="*/ 15 h 22"/>
                  <a:gd name="T32" fmla="*/ 19 w 21"/>
                  <a:gd name="T33" fmla="*/ 15 h 22"/>
                  <a:gd name="T34" fmla="*/ 16 w 21"/>
                  <a:gd name="T35" fmla="*/ 13 h 22"/>
                  <a:gd name="T36" fmla="*/ 18 w 21"/>
                  <a:gd name="T37" fmla="*/ 11 h 22"/>
                  <a:gd name="T38" fmla="*/ 15 w 21"/>
                  <a:gd name="T39" fmla="*/ 11 h 22"/>
                  <a:gd name="T40" fmla="*/ 21 w 21"/>
                  <a:gd name="T41" fmla="*/ 6 h 22"/>
                  <a:gd name="T42" fmla="*/ 13 w 21"/>
                  <a:gd name="T43" fmla="*/ 7 h 22"/>
                  <a:gd name="T44" fmla="*/ 15 w 21"/>
                  <a:gd name="T45" fmla="*/ 5 h 22"/>
                  <a:gd name="T46" fmla="*/ 13 w 21"/>
                  <a:gd name="T47" fmla="*/ 5 h 22"/>
                  <a:gd name="T48" fmla="*/ 13 w 21"/>
                  <a:gd name="T49" fmla="*/ 2 h 22"/>
                  <a:gd name="T50" fmla="*/ 12 w 21"/>
                  <a:gd name="T51" fmla="*/ 11 h 22"/>
                  <a:gd name="T52" fmla="*/ 15 w 21"/>
                  <a:gd name="T53" fmla="*/ 17 h 22"/>
                  <a:gd name="T54" fmla="*/ 11 w 21"/>
                  <a:gd name="T55" fmla="*/ 12 h 22"/>
                  <a:gd name="T56" fmla="*/ 7 w 21"/>
                  <a:gd name="T57" fmla="*/ 17 h 22"/>
                  <a:gd name="T58" fmla="*/ 10 w 21"/>
                  <a:gd name="T59" fmla="*/ 11 h 22"/>
                  <a:gd name="T60" fmla="*/ 3 w 21"/>
                  <a:gd name="T61" fmla="*/ 10 h 22"/>
                  <a:gd name="T62" fmla="*/ 10 w 21"/>
                  <a:gd name="T63" fmla="*/ 10 h 22"/>
                  <a:gd name="T64" fmla="*/ 8 w 21"/>
                  <a:gd name="T65" fmla="*/ 5 h 22"/>
                  <a:gd name="T66" fmla="*/ 11 w 21"/>
                  <a:gd name="T67" fmla="*/ 8 h 22"/>
                  <a:gd name="T68" fmla="*/ 13 w 21"/>
                  <a:gd name="T69" fmla="*/ 8 h 22"/>
                  <a:gd name="T70" fmla="*/ 17 w 21"/>
                  <a:gd name="T71" fmla="*/ 11 h 22"/>
                  <a:gd name="T72" fmla="*/ 3 w 21"/>
                  <a:gd name="T73" fmla="*/ 15 h 22"/>
                  <a:gd name="T74" fmla="*/ 7 w 21"/>
                  <a:gd name="T75" fmla="*/ 11 h 22"/>
                  <a:gd name="T76" fmla="*/ 7 w 21"/>
                  <a:gd name="T77" fmla="*/ 13 h 22"/>
                  <a:gd name="T78" fmla="*/ 5 w 21"/>
                  <a:gd name="T79" fmla="*/ 14 h 22"/>
                  <a:gd name="T80" fmla="*/ 18 w 21"/>
                  <a:gd name="T81" fmla="*/ 16 h 22"/>
                  <a:gd name="T82" fmla="*/ 13 w 21"/>
                  <a:gd name="T83" fmla="*/ 14 h 22"/>
                  <a:gd name="T84" fmla="*/ 14 w 21"/>
                  <a:gd name="T85" fmla="*/ 13 h 22"/>
                  <a:gd name="T86" fmla="*/ 16 w 21"/>
                  <a:gd name="T87" fmla="*/ 15 h 22"/>
                  <a:gd name="T88" fmla="*/ 10 w 21"/>
                  <a:gd name="T89" fmla="*/ 20 h 22"/>
                  <a:gd name="T90" fmla="*/ 10 w 21"/>
                  <a:gd name="T91" fmla="*/ 15 h 22"/>
                  <a:gd name="T92" fmla="*/ 10 w 21"/>
                  <a:gd name="T93" fmla="*/ 14 h 22"/>
                  <a:gd name="T94" fmla="*/ 10 w 21"/>
                  <a:gd name="T95" fmla="*/ 12 h 22"/>
                  <a:gd name="T96" fmla="*/ 3 w 21"/>
                  <a:gd name="T97" fmla="*/ 6 h 22"/>
                  <a:gd name="T98" fmla="*/ 8 w 21"/>
                  <a:gd name="T99" fmla="*/ 8 h 22"/>
                  <a:gd name="T100" fmla="*/ 8 w 21"/>
                  <a:gd name="T101" fmla="*/ 9 h 22"/>
                  <a:gd name="T102" fmla="*/ 5 w 21"/>
                  <a:gd name="T103" fmla="*/ 7 h 22"/>
                  <a:gd name="T104" fmla="*/ 19 w 21"/>
                  <a:gd name="T105" fmla="*/ 7 h 22"/>
                  <a:gd name="T106" fmla="*/ 14 w 21"/>
                  <a:gd name="T107" fmla="*/ 10 h 22"/>
                  <a:gd name="T108" fmla="*/ 14 w 21"/>
                  <a:gd name="T109" fmla="*/ 9 h 22"/>
                  <a:gd name="T110" fmla="*/ 16 w 21"/>
                  <a:gd name="T111" fmla="*/ 8 h 22"/>
                  <a:gd name="T112" fmla="*/ 11 w 21"/>
                  <a:gd name="T113" fmla="*/ 2 h 22"/>
                  <a:gd name="T114" fmla="*/ 12 w 21"/>
                  <a:gd name="T115" fmla="*/ 7 h 22"/>
                  <a:gd name="T116" fmla="*/ 11 w 21"/>
                  <a:gd name="T117" fmla="*/ 7 h 22"/>
                  <a:gd name="T118" fmla="*/ 11 w 21"/>
                  <a:gd name="T119"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 h="22">
                    <a:moveTo>
                      <a:pt x="11" y="1"/>
                    </a:moveTo>
                    <a:cubicBezTo>
                      <a:pt x="11" y="1"/>
                      <a:pt x="10" y="1"/>
                      <a:pt x="10" y="1"/>
                    </a:cubicBezTo>
                    <a:cubicBezTo>
                      <a:pt x="11" y="1"/>
                      <a:pt x="11" y="2"/>
                      <a:pt x="11" y="2"/>
                    </a:cubicBezTo>
                    <a:cubicBezTo>
                      <a:pt x="11" y="2"/>
                      <a:pt x="11" y="2"/>
                      <a:pt x="11" y="3"/>
                    </a:cubicBezTo>
                    <a:cubicBezTo>
                      <a:pt x="11" y="3"/>
                      <a:pt x="11" y="3"/>
                      <a:pt x="11" y="3"/>
                    </a:cubicBezTo>
                    <a:cubicBezTo>
                      <a:pt x="10" y="2"/>
                      <a:pt x="10" y="2"/>
                      <a:pt x="9" y="2"/>
                    </a:cubicBezTo>
                    <a:cubicBezTo>
                      <a:pt x="9" y="2"/>
                      <a:pt x="9" y="3"/>
                      <a:pt x="10" y="3"/>
                    </a:cubicBezTo>
                    <a:cubicBezTo>
                      <a:pt x="10" y="3"/>
                      <a:pt x="10" y="3"/>
                      <a:pt x="11" y="3"/>
                    </a:cubicBezTo>
                    <a:cubicBezTo>
                      <a:pt x="11" y="3"/>
                      <a:pt x="11" y="4"/>
                      <a:pt x="11" y="4"/>
                    </a:cubicBezTo>
                    <a:cubicBezTo>
                      <a:pt x="11" y="5"/>
                      <a:pt x="10" y="6"/>
                      <a:pt x="10" y="6"/>
                    </a:cubicBezTo>
                    <a:cubicBezTo>
                      <a:pt x="10" y="7"/>
                      <a:pt x="9" y="7"/>
                      <a:pt x="9" y="7"/>
                    </a:cubicBezTo>
                    <a:cubicBezTo>
                      <a:pt x="9" y="6"/>
                      <a:pt x="9" y="6"/>
                      <a:pt x="9" y="6"/>
                    </a:cubicBezTo>
                    <a:cubicBezTo>
                      <a:pt x="9" y="6"/>
                      <a:pt x="10" y="5"/>
                      <a:pt x="9" y="5"/>
                    </a:cubicBezTo>
                    <a:cubicBezTo>
                      <a:pt x="9" y="5"/>
                      <a:pt x="9" y="5"/>
                      <a:pt x="10" y="5"/>
                    </a:cubicBezTo>
                    <a:cubicBezTo>
                      <a:pt x="10" y="4"/>
                      <a:pt x="10" y="4"/>
                      <a:pt x="9" y="4"/>
                    </a:cubicBezTo>
                    <a:cubicBezTo>
                      <a:pt x="9" y="4"/>
                      <a:pt x="9" y="4"/>
                      <a:pt x="9" y="5"/>
                    </a:cubicBezTo>
                    <a:cubicBezTo>
                      <a:pt x="9" y="5"/>
                      <a:pt x="9" y="6"/>
                      <a:pt x="9" y="6"/>
                    </a:cubicBezTo>
                    <a:cubicBezTo>
                      <a:pt x="9" y="6"/>
                      <a:pt x="9" y="6"/>
                      <a:pt x="8" y="5"/>
                    </a:cubicBezTo>
                    <a:cubicBezTo>
                      <a:pt x="9" y="5"/>
                      <a:pt x="9" y="5"/>
                      <a:pt x="8" y="5"/>
                    </a:cubicBezTo>
                    <a:cubicBezTo>
                      <a:pt x="8" y="4"/>
                      <a:pt x="8" y="4"/>
                      <a:pt x="8" y="4"/>
                    </a:cubicBezTo>
                    <a:cubicBezTo>
                      <a:pt x="9" y="4"/>
                      <a:pt x="9" y="4"/>
                      <a:pt x="9" y="4"/>
                    </a:cubicBezTo>
                    <a:cubicBezTo>
                      <a:pt x="9" y="3"/>
                      <a:pt x="8" y="3"/>
                      <a:pt x="8" y="4"/>
                    </a:cubicBezTo>
                    <a:cubicBezTo>
                      <a:pt x="8" y="3"/>
                      <a:pt x="7" y="3"/>
                      <a:pt x="7" y="3"/>
                    </a:cubicBezTo>
                    <a:cubicBezTo>
                      <a:pt x="7" y="3"/>
                      <a:pt x="7" y="4"/>
                      <a:pt x="7" y="4"/>
                    </a:cubicBezTo>
                    <a:cubicBezTo>
                      <a:pt x="6" y="4"/>
                      <a:pt x="6" y="5"/>
                      <a:pt x="6" y="5"/>
                    </a:cubicBezTo>
                    <a:cubicBezTo>
                      <a:pt x="6" y="5"/>
                      <a:pt x="7" y="5"/>
                      <a:pt x="7" y="5"/>
                    </a:cubicBezTo>
                    <a:cubicBezTo>
                      <a:pt x="7" y="5"/>
                      <a:pt x="7" y="5"/>
                      <a:pt x="7" y="5"/>
                    </a:cubicBezTo>
                    <a:cubicBezTo>
                      <a:pt x="8" y="6"/>
                      <a:pt x="8" y="6"/>
                      <a:pt x="8" y="6"/>
                    </a:cubicBezTo>
                    <a:cubicBezTo>
                      <a:pt x="8" y="6"/>
                      <a:pt x="8" y="6"/>
                      <a:pt x="8" y="6"/>
                    </a:cubicBezTo>
                    <a:cubicBezTo>
                      <a:pt x="8" y="7"/>
                      <a:pt x="7" y="6"/>
                      <a:pt x="7" y="6"/>
                    </a:cubicBezTo>
                    <a:cubicBezTo>
                      <a:pt x="7" y="5"/>
                      <a:pt x="6" y="5"/>
                      <a:pt x="6" y="6"/>
                    </a:cubicBezTo>
                    <a:cubicBezTo>
                      <a:pt x="6" y="6"/>
                      <a:pt x="6" y="6"/>
                      <a:pt x="7" y="6"/>
                    </a:cubicBezTo>
                    <a:cubicBezTo>
                      <a:pt x="7" y="6"/>
                      <a:pt x="7" y="6"/>
                      <a:pt x="7" y="6"/>
                    </a:cubicBezTo>
                    <a:cubicBezTo>
                      <a:pt x="7" y="7"/>
                      <a:pt x="8" y="7"/>
                      <a:pt x="8" y="7"/>
                    </a:cubicBezTo>
                    <a:cubicBezTo>
                      <a:pt x="8" y="7"/>
                      <a:pt x="8" y="7"/>
                      <a:pt x="8" y="7"/>
                    </a:cubicBezTo>
                    <a:cubicBezTo>
                      <a:pt x="8" y="7"/>
                      <a:pt x="8" y="7"/>
                      <a:pt x="8" y="7"/>
                    </a:cubicBezTo>
                    <a:cubicBezTo>
                      <a:pt x="7" y="8"/>
                      <a:pt x="6" y="7"/>
                      <a:pt x="5" y="7"/>
                    </a:cubicBezTo>
                    <a:cubicBezTo>
                      <a:pt x="5" y="7"/>
                      <a:pt x="5" y="6"/>
                      <a:pt x="5" y="6"/>
                    </a:cubicBezTo>
                    <a:cubicBezTo>
                      <a:pt x="5" y="5"/>
                      <a:pt x="5" y="5"/>
                      <a:pt x="5" y="5"/>
                    </a:cubicBezTo>
                    <a:cubicBezTo>
                      <a:pt x="6" y="5"/>
                      <a:pt x="5" y="4"/>
                      <a:pt x="5" y="4"/>
                    </a:cubicBezTo>
                    <a:cubicBezTo>
                      <a:pt x="4" y="4"/>
                      <a:pt x="4" y="5"/>
                      <a:pt x="4" y="6"/>
                    </a:cubicBezTo>
                    <a:cubicBezTo>
                      <a:pt x="5" y="6"/>
                      <a:pt x="4" y="6"/>
                      <a:pt x="4" y="6"/>
                    </a:cubicBezTo>
                    <a:cubicBezTo>
                      <a:pt x="4" y="6"/>
                      <a:pt x="4" y="5"/>
                      <a:pt x="4" y="5"/>
                    </a:cubicBezTo>
                    <a:cubicBezTo>
                      <a:pt x="3" y="5"/>
                      <a:pt x="3" y="5"/>
                      <a:pt x="4" y="4"/>
                    </a:cubicBezTo>
                    <a:cubicBezTo>
                      <a:pt x="3" y="4"/>
                      <a:pt x="3" y="4"/>
                      <a:pt x="3" y="5"/>
                    </a:cubicBezTo>
                    <a:cubicBezTo>
                      <a:pt x="2" y="5"/>
                      <a:pt x="2" y="5"/>
                      <a:pt x="1" y="4"/>
                    </a:cubicBezTo>
                    <a:cubicBezTo>
                      <a:pt x="1" y="4"/>
                      <a:pt x="2" y="5"/>
                      <a:pt x="2" y="5"/>
                    </a:cubicBezTo>
                    <a:cubicBezTo>
                      <a:pt x="2" y="6"/>
                      <a:pt x="2" y="6"/>
                      <a:pt x="2" y="6"/>
                    </a:cubicBezTo>
                    <a:cubicBezTo>
                      <a:pt x="2" y="6"/>
                      <a:pt x="3" y="6"/>
                      <a:pt x="3" y="6"/>
                    </a:cubicBezTo>
                    <a:cubicBezTo>
                      <a:pt x="3" y="6"/>
                      <a:pt x="3" y="6"/>
                      <a:pt x="4" y="6"/>
                    </a:cubicBezTo>
                    <a:cubicBezTo>
                      <a:pt x="4" y="6"/>
                      <a:pt x="4" y="7"/>
                      <a:pt x="4" y="7"/>
                    </a:cubicBezTo>
                    <a:cubicBezTo>
                      <a:pt x="3" y="7"/>
                      <a:pt x="2" y="7"/>
                      <a:pt x="2" y="8"/>
                    </a:cubicBezTo>
                    <a:cubicBezTo>
                      <a:pt x="2" y="8"/>
                      <a:pt x="3" y="8"/>
                      <a:pt x="3" y="8"/>
                    </a:cubicBezTo>
                    <a:cubicBezTo>
                      <a:pt x="3" y="7"/>
                      <a:pt x="4" y="7"/>
                      <a:pt x="4" y="7"/>
                    </a:cubicBezTo>
                    <a:cubicBezTo>
                      <a:pt x="4" y="7"/>
                      <a:pt x="5" y="7"/>
                      <a:pt x="5" y="7"/>
                    </a:cubicBezTo>
                    <a:cubicBezTo>
                      <a:pt x="6" y="8"/>
                      <a:pt x="6" y="9"/>
                      <a:pt x="6" y="9"/>
                    </a:cubicBezTo>
                    <a:cubicBezTo>
                      <a:pt x="7" y="10"/>
                      <a:pt x="6" y="10"/>
                      <a:pt x="6" y="10"/>
                    </a:cubicBezTo>
                    <a:cubicBezTo>
                      <a:pt x="6" y="10"/>
                      <a:pt x="6" y="10"/>
                      <a:pt x="6" y="10"/>
                    </a:cubicBezTo>
                    <a:cubicBezTo>
                      <a:pt x="6" y="9"/>
                      <a:pt x="5" y="9"/>
                      <a:pt x="5" y="9"/>
                    </a:cubicBezTo>
                    <a:cubicBezTo>
                      <a:pt x="5" y="9"/>
                      <a:pt x="5" y="9"/>
                      <a:pt x="5" y="9"/>
                    </a:cubicBezTo>
                    <a:cubicBezTo>
                      <a:pt x="5" y="8"/>
                      <a:pt x="4" y="8"/>
                      <a:pt x="4" y="9"/>
                    </a:cubicBezTo>
                    <a:cubicBezTo>
                      <a:pt x="4" y="9"/>
                      <a:pt x="4" y="9"/>
                      <a:pt x="4" y="9"/>
                    </a:cubicBezTo>
                    <a:cubicBezTo>
                      <a:pt x="5" y="9"/>
                      <a:pt x="6" y="10"/>
                      <a:pt x="5" y="10"/>
                    </a:cubicBezTo>
                    <a:cubicBezTo>
                      <a:pt x="5" y="10"/>
                      <a:pt x="5" y="10"/>
                      <a:pt x="5" y="10"/>
                    </a:cubicBezTo>
                    <a:cubicBezTo>
                      <a:pt x="5" y="10"/>
                      <a:pt x="5" y="10"/>
                      <a:pt x="4" y="10"/>
                    </a:cubicBezTo>
                    <a:cubicBezTo>
                      <a:pt x="4" y="10"/>
                      <a:pt x="4" y="10"/>
                      <a:pt x="4" y="9"/>
                    </a:cubicBezTo>
                    <a:cubicBezTo>
                      <a:pt x="4" y="9"/>
                      <a:pt x="4" y="9"/>
                      <a:pt x="4" y="9"/>
                    </a:cubicBezTo>
                    <a:cubicBezTo>
                      <a:pt x="3" y="9"/>
                      <a:pt x="3" y="9"/>
                      <a:pt x="3" y="10"/>
                    </a:cubicBezTo>
                    <a:cubicBezTo>
                      <a:pt x="3" y="10"/>
                      <a:pt x="2" y="10"/>
                      <a:pt x="2" y="10"/>
                    </a:cubicBezTo>
                    <a:cubicBezTo>
                      <a:pt x="2" y="10"/>
                      <a:pt x="3" y="11"/>
                      <a:pt x="3" y="11"/>
                    </a:cubicBezTo>
                    <a:cubicBezTo>
                      <a:pt x="3" y="11"/>
                      <a:pt x="3" y="12"/>
                      <a:pt x="4" y="12"/>
                    </a:cubicBezTo>
                    <a:cubicBezTo>
                      <a:pt x="4" y="12"/>
                      <a:pt x="4" y="11"/>
                      <a:pt x="4" y="11"/>
                    </a:cubicBezTo>
                    <a:cubicBezTo>
                      <a:pt x="4" y="11"/>
                      <a:pt x="4" y="11"/>
                      <a:pt x="4" y="11"/>
                    </a:cubicBezTo>
                    <a:cubicBezTo>
                      <a:pt x="5" y="11"/>
                      <a:pt x="5" y="11"/>
                      <a:pt x="5" y="11"/>
                    </a:cubicBezTo>
                    <a:cubicBezTo>
                      <a:pt x="5" y="11"/>
                      <a:pt x="5" y="11"/>
                      <a:pt x="5" y="11"/>
                    </a:cubicBezTo>
                    <a:cubicBezTo>
                      <a:pt x="6" y="11"/>
                      <a:pt x="5" y="12"/>
                      <a:pt x="4" y="12"/>
                    </a:cubicBezTo>
                    <a:cubicBezTo>
                      <a:pt x="4" y="12"/>
                      <a:pt x="4" y="12"/>
                      <a:pt x="4" y="12"/>
                    </a:cubicBezTo>
                    <a:cubicBezTo>
                      <a:pt x="4" y="12"/>
                      <a:pt x="4" y="12"/>
                      <a:pt x="5" y="12"/>
                    </a:cubicBezTo>
                    <a:cubicBezTo>
                      <a:pt x="5" y="12"/>
                      <a:pt x="5" y="12"/>
                      <a:pt x="5" y="12"/>
                    </a:cubicBezTo>
                    <a:cubicBezTo>
                      <a:pt x="5" y="12"/>
                      <a:pt x="6" y="12"/>
                      <a:pt x="6" y="11"/>
                    </a:cubicBezTo>
                    <a:cubicBezTo>
                      <a:pt x="6" y="11"/>
                      <a:pt x="6" y="11"/>
                      <a:pt x="6" y="11"/>
                    </a:cubicBezTo>
                    <a:cubicBezTo>
                      <a:pt x="6" y="11"/>
                      <a:pt x="6" y="11"/>
                      <a:pt x="6" y="12"/>
                    </a:cubicBezTo>
                    <a:cubicBezTo>
                      <a:pt x="6" y="12"/>
                      <a:pt x="5" y="13"/>
                      <a:pt x="5" y="13"/>
                    </a:cubicBezTo>
                    <a:cubicBezTo>
                      <a:pt x="4" y="14"/>
                      <a:pt x="4" y="14"/>
                      <a:pt x="4" y="13"/>
                    </a:cubicBezTo>
                    <a:cubicBezTo>
                      <a:pt x="3" y="13"/>
                      <a:pt x="3" y="13"/>
                      <a:pt x="3" y="13"/>
                    </a:cubicBezTo>
                    <a:cubicBezTo>
                      <a:pt x="3" y="12"/>
                      <a:pt x="2" y="12"/>
                      <a:pt x="2" y="13"/>
                    </a:cubicBezTo>
                    <a:cubicBezTo>
                      <a:pt x="2" y="13"/>
                      <a:pt x="2" y="14"/>
                      <a:pt x="3" y="14"/>
                    </a:cubicBezTo>
                    <a:cubicBezTo>
                      <a:pt x="4" y="14"/>
                      <a:pt x="4" y="14"/>
                      <a:pt x="3" y="14"/>
                    </a:cubicBezTo>
                    <a:cubicBezTo>
                      <a:pt x="3" y="14"/>
                      <a:pt x="3" y="14"/>
                      <a:pt x="2" y="14"/>
                    </a:cubicBezTo>
                    <a:cubicBezTo>
                      <a:pt x="2" y="14"/>
                      <a:pt x="2" y="14"/>
                      <a:pt x="2" y="14"/>
                    </a:cubicBezTo>
                    <a:cubicBezTo>
                      <a:pt x="1" y="14"/>
                      <a:pt x="1" y="14"/>
                      <a:pt x="2" y="15"/>
                    </a:cubicBezTo>
                    <a:cubicBezTo>
                      <a:pt x="1" y="15"/>
                      <a:pt x="0" y="16"/>
                      <a:pt x="0" y="16"/>
                    </a:cubicBezTo>
                    <a:cubicBezTo>
                      <a:pt x="1" y="16"/>
                      <a:pt x="1" y="16"/>
                      <a:pt x="2" y="15"/>
                    </a:cubicBezTo>
                    <a:cubicBezTo>
                      <a:pt x="2" y="16"/>
                      <a:pt x="2" y="16"/>
                      <a:pt x="3" y="16"/>
                    </a:cubicBezTo>
                    <a:cubicBezTo>
                      <a:pt x="2" y="16"/>
                      <a:pt x="2" y="15"/>
                      <a:pt x="3" y="15"/>
                    </a:cubicBezTo>
                    <a:cubicBezTo>
                      <a:pt x="3" y="15"/>
                      <a:pt x="3" y="15"/>
                      <a:pt x="3" y="15"/>
                    </a:cubicBezTo>
                    <a:cubicBezTo>
                      <a:pt x="4" y="14"/>
                      <a:pt x="4" y="14"/>
                      <a:pt x="4" y="15"/>
                    </a:cubicBezTo>
                    <a:cubicBezTo>
                      <a:pt x="3" y="16"/>
                      <a:pt x="3" y="16"/>
                      <a:pt x="4" y="16"/>
                    </a:cubicBezTo>
                    <a:cubicBezTo>
                      <a:pt x="4" y="17"/>
                      <a:pt x="5" y="16"/>
                      <a:pt x="4" y="16"/>
                    </a:cubicBezTo>
                    <a:cubicBezTo>
                      <a:pt x="4" y="16"/>
                      <a:pt x="4" y="15"/>
                      <a:pt x="4" y="15"/>
                    </a:cubicBezTo>
                    <a:cubicBezTo>
                      <a:pt x="4" y="14"/>
                      <a:pt x="4" y="14"/>
                      <a:pt x="5" y="14"/>
                    </a:cubicBezTo>
                    <a:cubicBezTo>
                      <a:pt x="6" y="14"/>
                      <a:pt x="7" y="14"/>
                      <a:pt x="7" y="14"/>
                    </a:cubicBezTo>
                    <a:cubicBezTo>
                      <a:pt x="8" y="14"/>
                      <a:pt x="8" y="14"/>
                      <a:pt x="8" y="14"/>
                    </a:cubicBezTo>
                    <a:cubicBezTo>
                      <a:pt x="8" y="15"/>
                      <a:pt x="8" y="15"/>
                      <a:pt x="7" y="15"/>
                    </a:cubicBezTo>
                    <a:cubicBezTo>
                      <a:pt x="7" y="14"/>
                      <a:pt x="7" y="14"/>
                      <a:pt x="6" y="15"/>
                    </a:cubicBezTo>
                    <a:cubicBezTo>
                      <a:pt x="6" y="15"/>
                      <a:pt x="6" y="15"/>
                      <a:pt x="6" y="15"/>
                    </a:cubicBezTo>
                    <a:cubicBezTo>
                      <a:pt x="5" y="15"/>
                      <a:pt x="5" y="15"/>
                      <a:pt x="5" y="15"/>
                    </a:cubicBezTo>
                    <a:cubicBezTo>
                      <a:pt x="6" y="16"/>
                      <a:pt x="6" y="16"/>
                      <a:pt x="6" y="15"/>
                    </a:cubicBezTo>
                    <a:cubicBezTo>
                      <a:pt x="7" y="15"/>
                      <a:pt x="7" y="15"/>
                      <a:pt x="7" y="15"/>
                    </a:cubicBezTo>
                    <a:cubicBezTo>
                      <a:pt x="7" y="15"/>
                      <a:pt x="7" y="15"/>
                      <a:pt x="7" y="15"/>
                    </a:cubicBezTo>
                    <a:cubicBezTo>
                      <a:pt x="7" y="15"/>
                      <a:pt x="7" y="16"/>
                      <a:pt x="7" y="16"/>
                    </a:cubicBezTo>
                    <a:cubicBezTo>
                      <a:pt x="6" y="16"/>
                      <a:pt x="6" y="16"/>
                      <a:pt x="6" y="16"/>
                    </a:cubicBezTo>
                    <a:cubicBezTo>
                      <a:pt x="6" y="16"/>
                      <a:pt x="6" y="16"/>
                      <a:pt x="6" y="16"/>
                    </a:cubicBezTo>
                    <a:cubicBezTo>
                      <a:pt x="5" y="16"/>
                      <a:pt x="5" y="17"/>
                      <a:pt x="6" y="17"/>
                    </a:cubicBezTo>
                    <a:cubicBezTo>
                      <a:pt x="6" y="17"/>
                      <a:pt x="6" y="18"/>
                      <a:pt x="6" y="18"/>
                    </a:cubicBezTo>
                    <a:cubicBezTo>
                      <a:pt x="6" y="18"/>
                      <a:pt x="6" y="18"/>
                      <a:pt x="6" y="18"/>
                    </a:cubicBezTo>
                    <a:cubicBezTo>
                      <a:pt x="6" y="18"/>
                      <a:pt x="6" y="18"/>
                      <a:pt x="7" y="17"/>
                    </a:cubicBezTo>
                    <a:cubicBezTo>
                      <a:pt x="7" y="18"/>
                      <a:pt x="8" y="18"/>
                      <a:pt x="8" y="17"/>
                    </a:cubicBezTo>
                    <a:cubicBezTo>
                      <a:pt x="8" y="17"/>
                      <a:pt x="8" y="17"/>
                      <a:pt x="7" y="17"/>
                    </a:cubicBezTo>
                    <a:cubicBezTo>
                      <a:pt x="7" y="17"/>
                      <a:pt x="7" y="17"/>
                      <a:pt x="7" y="17"/>
                    </a:cubicBezTo>
                    <a:cubicBezTo>
                      <a:pt x="8" y="16"/>
                      <a:pt x="8" y="16"/>
                      <a:pt x="8" y="16"/>
                    </a:cubicBezTo>
                    <a:cubicBezTo>
                      <a:pt x="8" y="16"/>
                      <a:pt x="8" y="16"/>
                      <a:pt x="8" y="15"/>
                    </a:cubicBezTo>
                    <a:cubicBezTo>
                      <a:pt x="8" y="16"/>
                      <a:pt x="8" y="16"/>
                      <a:pt x="8" y="17"/>
                    </a:cubicBezTo>
                    <a:cubicBezTo>
                      <a:pt x="8" y="17"/>
                      <a:pt x="8" y="17"/>
                      <a:pt x="8" y="17"/>
                    </a:cubicBezTo>
                    <a:cubicBezTo>
                      <a:pt x="9" y="17"/>
                      <a:pt x="9" y="17"/>
                      <a:pt x="9" y="17"/>
                    </a:cubicBezTo>
                    <a:cubicBezTo>
                      <a:pt x="8" y="17"/>
                      <a:pt x="8" y="17"/>
                      <a:pt x="8" y="16"/>
                    </a:cubicBezTo>
                    <a:cubicBezTo>
                      <a:pt x="9" y="16"/>
                      <a:pt x="9" y="16"/>
                      <a:pt x="8" y="15"/>
                    </a:cubicBezTo>
                    <a:cubicBezTo>
                      <a:pt x="8" y="15"/>
                      <a:pt x="8" y="15"/>
                      <a:pt x="8" y="15"/>
                    </a:cubicBezTo>
                    <a:cubicBezTo>
                      <a:pt x="9" y="15"/>
                      <a:pt x="9" y="15"/>
                      <a:pt x="9" y="15"/>
                    </a:cubicBezTo>
                    <a:cubicBezTo>
                      <a:pt x="10" y="16"/>
                      <a:pt x="10" y="17"/>
                      <a:pt x="10" y="17"/>
                    </a:cubicBezTo>
                    <a:cubicBezTo>
                      <a:pt x="10" y="18"/>
                      <a:pt x="10" y="18"/>
                      <a:pt x="9" y="18"/>
                    </a:cubicBezTo>
                    <a:cubicBezTo>
                      <a:pt x="9" y="19"/>
                      <a:pt x="8" y="19"/>
                      <a:pt x="8" y="19"/>
                    </a:cubicBezTo>
                    <a:cubicBezTo>
                      <a:pt x="8" y="18"/>
                      <a:pt x="8" y="19"/>
                      <a:pt x="8" y="19"/>
                    </a:cubicBezTo>
                    <a:cubicBezTo>
                      <a:pt x="8" y="20"/>
                      <a:pt x="9" y="20"/>
                      <a:pt x="9" y="19"/>
                    </a:cubicBezTo>
                    <a:cubicBezTo>
                      <a:pt x="10" y="18"/>
                      <a:pt x="10" y="19"/>
                      <a:pt x="10" y="19"/>
                    </a:cubicBezTo>
                    <a:cubicBezTo>
                      <a:pt x="9" y="19"/>
                      <a:pt x="9" y="19"/>
                      <a:pt x="9" y="20"/>
                    </a:cubicBezTo>
                    <a:cubicBezTo>
                      <a:pt x="9" y="20"/>
                      <a:pt x="9" y="20"/>
                      <a:pt x="9" y="20"/>
                    </a:cubicBezTo>
                    <a:cubicBezTo>
                      <a:pt x="9" y="21"/>
                      <a:pt x="9" y="21"/>
                      <a:pt x="9" y="21"/>
                    </a:cubicBezTo>
                    <a:cubicBezTo>
                      <a:pt x="9" y="21"/>
                      <a:pt x="10" y="22"/>
                      <a:pt x="10" y="22"/>
                    </a:cubicBezTo>
                    <a:cubicBezTo>
                      <a:pt x="10" y="22"/>
                      <a:pt x="10" y="21"/>
                      <a:pt x="10" y="21"/>
                    </a:cubicBezTo>
                    <a:cubicBezTo>
                      <a:pt x="11" y="21"/>
                      <a:pt x="11" y="21"/>
                      <a:pt x="11" y="21"/>
                    </a:cubicBezTo>
                    <a:cubicBezTo>
                      <a:pt x="11" y="20"/>
                      <a:pt x="10" y="20"/>
                      <a:pt x="10" y="20"/>
                    </a:cubicBezTo>
                    <a:cubicBezTo>
                      <a:pt x="10" y="20"/>
                      <a:pt x="10" y="19"/>
                      <a:pt x="10" y="19"/>
                    </a:cubicBezTo>
                    <a:cubicBezTo>
                      <a:pt x="10" y="19"/>
                      <a:pt x="10" y="19"/>
                      <a:pt x="11" y="19"/>
                    </a:cubicBezTo>
                    <a:cubicBezTo>
                      <a:pt x="11" y="20"/>
                      <a:pt x="11" y="20"/>
                      <a:pt x="12" y="20"/>
                    </a:cubicBezTo>
                    <a:cubicBezTo>
                      <a:pt x="12" y="19"/>
                      <a:pt x="12" y="19"/>
                      <a:pt x="12" y="19"/>
                    </a:cubicBezTo>
                    <a:cubicBezTo>
                      <a:pt x="11" y="19"/>
                      <a:pt x="11" y="19"/>
                      <a:pt x="11" y="18"/>
                    </a:cubicBezTo>
                    <a:cubicBezTo>
                      <a:pt x="10" y="18"/>
                      <a:pt x="10" y="18"/>
                      <a:pt x="10" y="17"/>
                    </a:cubicBezTo>
                    <a:cubicBezTo>
                      <a:pt x="11" y="17"/>
                      <a:pt x="11" y="16"/>
                      <a:pt x="11" y="15"/>
                    </a:cubicBezTo>
                    <a:cubicBezTo>
                      <a:pt x="12" y="15"/>
                      <a:pt x="12" y="15"/>
                      <a:pt x="12" y="15"/>
                    </a:cubicBezTo>
                    <a:cubicBezTo>
                      <a:pt x="12" y="15"/>
                      <a:pt x="12" y="15"/>
                      <a:pt x="12" y="16"/>
                    </a:cubicBezTo>
                    <a:cubicBezTo>
                      <a:pt x="12" y="16"/>
                      <a:pt x="12" y="16"/>
                      <a:pt x="12" y="17"/>
                    </a:cubicBezTo>
                    <a:cubicBezTo>
                      <a:pt x="12" y="17"/>
                      <a:pt x="12" y="17"/>
                      <a:pt x="12" y="17"/>
                    </a:cubicBezTo>
                    <a:cubicBezTo>
                      <a:pt x="11" y="17"/>
                      <a:pt x="11" y="18"/>
                      <a:pt x="12" y="18"/>
                    </a:cubicBezTo>
                    <a:cubicBezTo>
                      <a:pt x="12" y="18"/>
                      <a:pt x="12" y="17"/>
                      <a:pt x="12" y="17"/>
                    </a:cubicBezTo>
                    <a:cubicBezTo>
                      <a:pt x="12" y="16"/>
                      <a:pt x="12" y="16"/>
                      <a:pt x="13" y="16"/>
                    </a:cubicBezTo>
                    <a:cubicBezTo>
                      <a:pt x="13" y="16"/>
                      <a:pt x="13" y="16"/>
                      <a:pt x="13" y="16"/>
                    </a:cubicBezTo>
                    <a:cubicBezTo>
                      <a:pt x="13" y="16"/>
                      <a:pt x="13" y="17"/>
                      <a:pt x="13" y="17"/>
                    </a:cubicBezTo>
                    <a:cubicBezTo>
                      <a:pt x="13" y="17"/>
                      <a:pt x="13" y="17"/>
                      <a:pt x="13" y="18"/>
                    </a:cubicBezTo>
                    <a:cubicBezTo>
                      <a:pt x="13" y="18"/>
                      <a:pt x="12" y="18"/>
                      <a:pt x="12" y="18"/>
                    </a:cubicBezTo>
                    <a:cubicBezTo>
                      <a:pt x="12" y="18"/>
                      <a:pt x="13" y="18"/>
                      <a:pt x="13" y="18"/>
                    </a:cubicBezTo>
                    <a:cubicBezTo>
                      <a:pt x="14" y="18"/>
                      <a:pt x="14" y="19"/>
                      <a:pt x="14" y="19"/>
                    </a:cubicBezTo>
                    <a:cubicBezTo>
                      <a:pt x="14" y="19"/>
                      <a:pt x="14" y="18"/>
                      <a:pt x="14" y="18"/>
                    </a:cubicBezTo>
                    <a:cubicBezTo>
                      <a:pt x="15" y="17"/>
                      <a:pt x="15" y="17"/>
                      <a:pt x="15" y="16"/>
                    </a:cubicBezTo>
                    <a:cubicBezTo>
                      <a:pt x="15" y="17"/>
                      <a:pt x="15" y="17"/>
                      <a:pt x="14" y="17"/>
                    </a:cubicBezTo>
                    <a:cubicBezTo>
                      <a:pt x="14" y="17"/>
                      <a:pt x="14" y="17"/>
                      <a:pt x="14" y="17"/>
                    </a:cubicBezTo>
                    <a:cubicBezTo>
                      <a:pt x="14" y="16"/>
                      <a:pt x="13" y="16"/>
                      <a:pt x="13" y="16"/>
                    </a:cubicBezTo>
                    <a:cubicBezTo>
                      <a:pt x="13" y="16"/>
                      <a:pt x="13" y="16"/>
                      <a:pt x="13" y="16"/>
                    </a:cubicBezTo>
                    <a:cubicBezTo>
                      <a:pt x="14" y="15"/>
                      <a:pt x="14" y="15"/>
                      <a:pt x="14" y="16"/>
                    </a:cubicBezTo>
                    <a:cubicBezTo>
                      <a:pt x="15" y="16"/>
                      <a:pt x="15" y="16"/>
                      <a:pt x="15" y="16"/>
                    </a:cubicBezTo>
                    <a:cubicBezTo>
                      <a:pt x="15" y="16"/>
                      <a:pt x="15" y="16"/>
                      <a:pt x="15" y="16"/>
                    </a:cubicBezTo>
                    <a:cubicBezTo>
                      <a:pt x="14" y="16"/>
                      <a:pt x="14" y="16"/>
                      <a:pt x="14" y="16"/>
                    </a:cubicBezTo>
                    <a:cubicBezTo>
                      <a:pt x="14" y="15"/>
                      <a:pt x="14" y="15"/>
                      <a:pt x="13" y="15"/>
                    </a:cubicBezTo>
                    <a:cubicBezTo>
                      <a:pt x="13" y="15"/>
                      <a:pt x="13" y="15"/>
                      <a:pt x="13" y="15"/>
                    </a:cubicBezTo>
                    <a:cubicBezTo>
                      <a:pt x="13" y="15"/>
                      <a:pt x="13" y="14"/>
                      <a:pt x="13" y="14"/>
                    </a:cubicBezTo>
                    <a:cubicBezTo>
                      <a:pt x="14" y="14"/>
                      <a:pt x="15" y="15"/>
                      <a:pt x="16" y="15"/>
                    </a:cubicBezTo>
                    <a:cubicBezTo>
                      <a:pt x="16" y="15"/>
                      <a:pt x="16" y="15"/>
                      <a:pt x="16" y="16"/>
                    </a:cubicBezTo>
                    <a:cubicBezTo>
                      <a:pt x="16" y="16"/>
                      <a:pt x="16" y="17"/>
                      <a:pt x="16" y="17"/>
                    </a:cubicBezTo>
                    <a:cubicBezTo>
                      <a:pt x="16" y="17"/>
                      <a:pt x="16" y="18"/>
                      <a:pt x="17" y="18"/>
                    </a:cubicBezTo>
                    <a:cubicBezTo>
                      <a:pt x="17" y="17"/>
                      <a:pt x="17" y="17"/>
                      <a:pt x="17" y="16"/>
                    </a:cubicBezTo>
                    <a:cubicBezTo>
                      <a:pt x="17" y="16"/>
                      <a:pt x="17" y="15"/>
                      <a:pt x="17" y="16"/>
                    </a:cubicBezTo>
                    <a:cubicBezTo>
                      <a:pt x="17" y="16"/>
                      <a:pt x="17" y="16"/>
                      <a:pt x="18" y="17"/>
                    </a:cubicBezTo>
                    <a:cubicBezTo>
                      <a:pt x="18" y="17"/>
                      <a:pt x="18" y="17"/>
                      <a:pt x="18" y="17"/>
                    </a:cubicBezTo>
                    <a:cubicBezTo>
                      <a:pt x="18" y="18"/>
                      <a:pt x="18" y="17"/>
                      <a:pt x="18" y="17"/>
                    </a:cubicBezTo>
                    <a:cubicBezTo>
                      <a:pt x="19" y="17"/>
                      <a:pt x="20" y="17"/>
                      <a:pt x="20" y="17"/>
                    </a:cubicBezTo>
                    <a:cubicBezTo>
                      <a:pt x="20" y="17"/>
                      <a:pt x="19" y="17"/>
                      <a:pt x="19" y="16"/>
                    </a:cubicBezTo>
                    <a:cubicBezTo>
                      <a:pt x="19" y="16"/>
                      <a:pt x="19" y="16"/>
                      <a:pt x="19" y="15"/>
                    </a:cubicBezTo>
                    <a:cubicBezTo>
                      <a:pt x="19" y="16"/>
                      <a:pt x="19" y="16"/>
                      <a:pt x="18" y="16"/>
                    </a:cubicBezTo>
                    <a:cubicBezTo>
                      <a:pt x="18" y="15"/>
                      <a:pt x="18" y="15"/>
                      <a:pt x="18" y="16"/>
                    </a:cubicBezTo>
                    <a:cubicBezTo>
                      <a:pt x="17" y="15"/>
                      <a:pt x="17" y="15"/>
                      <a:pt x="18" y="15"/>
                    </a:cubicBezTo>
                    <a:cubicBezTo>
                      <a:pt x="18" y="15"/>
                      <a:pt x="19" y="15"/>
                      <a:pt x="19" y="14"/>
                    </a:cubicBezTo>
                    <a:cubicBezTo>
                      <a:pt x="19" y="14"/>
                      <a:pt x="18" y="14"/>
                      <a:pt x="18" y="14"/>
                    </a:cubicBezTo>
                    <a:cubicBezTo>
                      <a:pt x="18" y="14"/>
                      <a:pt x="18" y="15"/>
                      <a:pt x="17" y="15"/>
                    </a:cubicBezTo>
                    <a:cubicBezTo>
                      <a:pt x="17" y="15"/>
                      <a:pt x="16" y="15"/>
                      <a:pt x="16" y="14"/>
                    </a:cubicBezTo>
                    <a:cubicBezTo>
                      <a:pt x="15" y="14"/>
                      <a:pt x="15" y="13"/>
                      <a:pt x="15" y="12"/>
                    </a:cubicBezTo>
                    <a:cubicBezTo>
                      <a:pt x="15" y="12"/>
                      <a:pt x="15" y="12"/>
                      <a:pt x="15" y="12"/>
                    </a:cubicBezTo>
                    <a:cubicBezTo>
                      <a:pt x="15" y="12"/>
                      <a:pt x="15" y="12"/>
                      <a:pt x="15" y="12"/>
                    </a:cubicBezTo>
                    <a:cubicBezTo>
                      <a:pt x="15" y="12"/>
                      <a:pt x="16" y="13"/>
                      <a:pt x="16" y="13"/>
                    </a:cubicBezTo>
                    <a:cubicBezTo>
                      <a:pt x="16" y="13"/>
                      <a:pt x="16" y="13"/>
                      <a:pt x="16" y="13"/>
                    </a:cubicBezTo>
                    <a:cubicBezTo>
                      <a:pt x="16" y="14"/>
                      <a:pt x="17" y="14"/>
                      <a:pt x="17" y="13"/>
                    </a:cubicBezTo>
                    <a:cubicBezTo>
                      <a:pt x="17" y="13"/>
                      <a:pt x="17" y="13"/>
                      <a:pt x="17" y="13"/>
                    </a:cubicBezTo>
                    <a:cubicBezTo>
                      <a:pt x="16" y="13"/>
                      <a:pt x="16" y="12"/>
                      <a:pt x="16" y="12"/>
                    </a:cubicBezTo>
                    <a:cubicBezTo>
                      <a:pt x="16" y="12"/>
                      <a:pt x="16" y="12"/>
                      <a:pt x="16" y="12"/>
                    </a:cubicBezTo>
                    <a:cubicBezTo>
                      <a:pt x="16" y="12"/>
                      <a:pt x="17" y="12"/>
                      <a:pt x="17" y="12"/>
                    </a:cubicBezTo>
                    <a:cubicBezTo>
                      <a:pt x="17" y="12"/>
                      <a:pt x="17" y="12"/>
                      <a:pt x="17" y="12"/>
                    </a:cubicBezTo>
                    <a:cubicBezTo>
                      <a:pt x="17" y="13"/>
                      <a:pt x="17" y="13"/>
                      <a:pt x="17" y="13"/>
                    </a:cubicBezTo>
                    <a:cubicBezTo>
                      <a:pt x="18" y="13"/>
                      <a:pt x="18" y="13"/>
                      <a:pt x="18" y="12"/>
                    </a:cubicBezTo>
                    <a:cubicBezTo>
                      <a:pt x="18" y="12"/>
                      <a:pt x="19" y="12"/>
                      <a:pt x="19" y="12"/>
                    </a:cubicBezTo>
                    <a:cubicBezTo>
                      <a:pt x="19" y="12"/>
                      <a:pt x="18" y="11"/>
                      <a:pt x="18" y="11"/>
                    </a:cubicBezTo>
                    <a:cubicBezTo>
                      <a:pt x="18" y="10"/>
                      <a:pt x="18" y="10"/>
                      <a:pt x="17" y="10"/>
                    </a:cubicBezTo>
                    <a:cubicBezTo>
                      <a:pt x="18" y="10"/>
                      <a:pt x="18" y="10"/>
                      <a:pt x="18" y="11"/>
                    </a:cubicBezTo>
                    <a:cubicBezTo>
                      <a:pt x="17" y="11"/>
                      <a:pt x="17" y="11"/>
                      <a:pt x="17" y="11"/>
                    </a:cubicBezTo>
                    <a:cubicBezTo>
                      <a:pt x="17" y="11"/>
                      <a:pt x="16" y="11"/>
                      <a:pt x="16" y="11"/>
                    </a:cubicBezTo>
                    <a:cubicBezTo>
                      <a:pt x="16" y="11"/>
                      <a:pt x="16" y="11"/>
                      <a:pt x="16" y="11"/>
                    </a:cubicBezTo>
                    <a:cubicBezTo>
                      <a:pt x="16" y="10"/>
                      <a:pt x="16" y="10"/>
                      <a:pt x="17" y="10"/>
                    </a:cubicBezTo>
                    <a:cubicBezTo>
                      <a:pt x="17" y="10"/>
                      <a:pt x="17" y="10"/>
                      <a:pt x="17" y="10"/>
                    </a:cubicBezTo>
                    <a:cubicBezTo>
                      <a:pt x="17" y="9"/>
                      <a:pt x="17" y="9"/>
                      <a:pt x="17" y="10"/>
                    </a:cubicBezTo>
                    <a:cubicBezTo>
                      <a:pt x="17" y="10"/>
                      <a:pt x="17" y="10"/>
                      <a:pt x="16" y="10"/>
                    </a:cubicBezTo>
                    <a:cubicBezTo>
                      <a:pt x="16" y="10"/>
                      <a:pt x="16" y="10"/>
                      <a:pt x="15" y="11"/>
                    </a:cubicBezTo>
                    <a:cubicBezTo>
                      <a:pt x="15" y="11"/>
                      <a:pt x="15" y="11"/>
                      <a:pt x="15" y="11"/>
                    </a:cubicBezTo>
                    <a:cubicBezTo>
                      <a:pt x="15" y="11"/>
                      <a:pt x="15" y="10"/>
                      <a:pt x="15" y="10"/>
                    </a:cubicBezTo>
                    <a:cubicBezTo>
                      <a:pt x="15" y="9"/>
                      <a:pt x="16" y="9"/>
                      <a:pt x="17" y="8"/>
                    </a:cubicBezTo>
                    <a:cubicBezTo>
                      <a:pt x="17" y="8"/>
                      <a:pt x="17" y="8"/>
                      <a:pt x="18" y="8"/>
                    </a:cubicBezTo>
                    <a:cubicBezTo>
                      <a:pt x="18" y="9"/>
                      <a:pt x="18" y="9"/>
                      <a:pt x="18" y="9"/>
                    </a:cubicBezTo>
                    <a:cubicBezTo>
                      <a:pt x="18" y="9"/>
                      <a:pt x="19" y="9"/>
                      <a:pt x="19" y="9"/>
                    </a:cubicBezTo>
                    <a:cubicBezTo>
                      <a:pt x="19" y="9"/>
                      <a:pt x="19" y="8"/>
                      <a:pt x="18" y="8"/>
                    </a:cubicBezTo>
                    <a:cubicBezTo>
                      <a:pt x="18" y="8"/>
                      <a:pt x="18" y="8"/>
                      <a:pt x="18" y="8"/>
                    </a:cubicBezTo>
                    <a:cubicBezTo>
                      <a:pt x="18" y="8"/>
                      <a:pt x="19" y="8"/>
                      <a:pt x="19" y="8"/>
                    </a:cubicBezTo>
                    <a:cubicBezTo>
                      <a:pt x="19" y="7"/>
                      <a:pt x="19" y="8"/>
                      <a:pt x="20" y="8"/>
                    </a:cubicBezTo>
                    <a:cubicBezTo>
                      <a:pt x="20" y="8"/>
                      <a:pt x="20" y="7"/>
                      <a:pt x="20" y="7"/>
                    </a:cubicBezTo>
                    <a:cubicBezTo>
                      <a:pt x="20" y="7"/>
                      <a:pt x="20" y="6"/>
                      <a:pt x="21" y="6"/>
                    </a:cubicBezTo>
                    <a:cubicBezTo>
                      <a:pt x="21" y="6"/>
                      <a:pt x="20" y="6"/>
                      <a:pt x="19" y="6"/>
                    </a:cubicBezTo>
                    <a:cubicBezTo>
                      <a:pt x="19" y="6"/>
                      <a:pt x="19" y="6"/>
                      <a:pt x="19" y="6"/>
                    </a:cubicBezTo>
                    <a:cubicBezTo>
                      <a:pt x="19" y="6"/>
                      <a:pt x="19" y="6"/>
                      <a:pt x="18" y="7"/>
                    </a:cubicBezTo>
                    <a:cubicBezTo>
                      <a:pt x="18" y="7"/>
                      <a:pt x="18" y="7"/>
                      <a:pt x="18" y="7"/>
                    </a:cubicBezTo>
                    <a:cubicBezTo>
                      <a:pt x="18" y="8"/>
                      <a:pt x="17" y="7"/>
                      <a:pt x="18" y="7"/>
                    </a:cubicBezTo>
                    <a:cubicBezTo>
                      <a:pt x="18" y="6"/>
                      <a:pt x="18" y="6"/>
                      <a:pt x="18" y="5"/>
                    </a:cubicBezTo>
                    <a:cubicBezTo>
                      <a:pt x="17" y="5"/>
                      <a:pt x="17" y="6"/>
                      <a:pt x="17" y="6"/>
                    </a:cubicBezTo>
                    <a:cubicBezTo>
                      <a:pt x="17" y="6"/>
                      <a:pt x="17" y="7"/>
                      <a:pt x="17" y="7"/>
                    </a:cubicBezTo>
                    <a:cubicBezTo>
                      <a:pt x="17" y="7"/>
                      <a:pt x="17" y="8"/>
                      <a:pt x="16" y="8"/>
                    </a:cubicBezTo>
                    <a:cubicBezTo>
                      <a:pt x="16" y="8"/>
                      <a:pt x="15" y="8"/>
                      <a:pt x="14" y="8"/>
                    </a:cubicBezTo>
                    <a:cubicBezTo>
                      <a:pt x="14" y="8"/>
                      <a:pt x="13" y="8"/>
                      <a:pt x="13" y="7"/>
                    </a:cubicBezTo>
                    <a:cubicBezTo>
                      <a:pt x="13" y="7"/>
                      <a:pt x="14" y="7"/>
                      <a:pt x="14" y="7"/>
                    </a:cubicBezTo>
                    <a:cubicBezTo>
                      <a:pt x="14" y="7"/>
                      <a:pt x="15" y="7"/>
                      <a:pt x="15" y="7"/>
                    </a:cubicBezTo>
                    <a:cubicBezTo>
                      <a:pt x="15" y="7"/>
                      <a:pt x="15" y="7"/>
                      <a:pt x="15" y="7"/>
                    </a:cubicBezTo>
                    <a:cubicBezTo>
                      <a:pt x="16" y="7"/>
                      <a:pt x="16" y="7"/>
                      <a:pt x="16" y="6"/>
                    </a:cubicBezTo>
                    <a:cubicBezTo>
                      <a:pt x="16" y="6"/>
                      <a:pt x="15" y="6"/>
                      <a:pt x="15" y="6"/>
                    </a:cubicBezTo>
                    <a:cubicBezTo>
                      <a:pt x="15" y="7"/>
                      <a:pt x="14" y="7"/>
                      <a:pt x="14" y="7"/>
                    </a:cubicBezTo>
                    <a:cubicBezTo>
                      <a:pt x="14" y="7"/>
                      <a:pt x="14" y="6"/>
                      <a:pt x="14" y="6"/>
                    </a:cubicBezTo>
                    <a:cubicBezTo>
                      <a:pt x="14" y="6"/>
                      <a:pt x="15" y="6"/>
                      <a:pt x="15" y="6"/>
                    </a:cubicBezTo>
                    <a:cubicBezTo>
                      <a:pt x="15" y="6"/>
                      <a:pt x="15" y="6"/>
                      <a:pt x="15" y="6"/>
                    </a:cubicBezTo>
                    <a:cubicBezTo>
                      <a:pt x="16" y="6"/>
                      <a:pt x="16" y="6"/>
                      <a:pt x="16" y="6"/>
                    </a:cubicBezTo>
                    <a:cubicBezTo>
                      <a:pt x="16" y="6"/>
                      <a:pt x="16" y="5"/>
                      <a:pt x="15" y="5"/>
                    </a:cubicBezTo>
                    <a:cubicBezTo>
                      <a:pt x="15" y="5"/>
                      <a:pt x="15" y="4"/>
                      <a:pt x="16" y="4"/>
                    </a:cubicBezTo>
                    <a:cubicBezTo>
                      <a:pt x="15" y="4"/>
                      <a:pt x="15" y="4"/>
                      <a:pt x="15" y="4"/>
                    </a:cubicBezTo>
                    <a:cubicBezTo>
                      <a:pt x="14" y="4"/>
                      <a:pt x="14" y="4"/>
                      <a:pt x="13" y="4"/>
                    </a:cubicBezTo>
                    <a:cubicBezTo>
                      <a:pt x="13" y="4"/>
                      <a:pt x="14" y="4"/>
                      <a:pt x="14" y="5"/>
                    </a:cubicBezTo>
                    <a:cubicBezTo>
                      <a:pt x="14" y="5"/>
                      <a:pt x="14" y="5"/>
                      <a:pt x="14" y="5"/>
                    </a:cubicBezTo>
                    <a:cubicBezTo>
                      <a:pt x="14" y="6"/>
                      <a:pt x="14" y="6"/>
                      <a:pt x="14" y="6"/>
                    </a:cubicBezTo>
                    <a:cubicBezTo>
                      <a:pt x="14" y="6"/>
                      <a:pt x="13" y="6"/>
                      <a:pt x="13" y="6"/>
                    </a:cubicBezTo>
                    <a:cubicBezTo>
                      <a:pt x="13" y="6"/>
                      <a:pt x="13" y="6"/>
                      <a:pt x="13" y="5"/>
                    </a:cubicBezTo>
                    <a:cubicBezTo>
                      <a:pt x="13" y="5"/>
                      <a:pt x="13" y="5"/>
                      <a:pt x="13" y="4"/>
                    </a:cubicBezTo>
                    <a:cubicBezTo>
                      <a:pt x="13" y="4"/>
                      <a:pt x="12" y="5"/>
                      <a:pt x="13" y="5"/>
                    </a:cubicBezTo>
                    <a:cubicBezTo>
                      <a:pt x="13" y="5"/>
                      <a:pt x="13" y="5"/>
                      <a:pt x="13" y="5"/>
                    </a:cubicBezTo>
                    <a:cubicBezTo>
                      <a:pt x="13" y="6"/>
                      <a:pt x="13" y="6"/>
                      <a:pt x="13" y="7"/>
                    </a:cubicBezTo>
                    <a:cubicBezTo>
                      <a:pt x="13" y="7"/>
                      <a:pt x="13" y="7"/>
                      <a:pt x="13" y="7"/>
                    </a:cubicBezTo>
                    <a:cubicBezTo>
                      <a:pt x="13" y="7"/>
                      <a:pt x="12" y="7"/>
                      <a:pt x="12" y="7"/>
                    </a:cubicBezTo>
                    <a:cubicBezTo>
                      <a:pt x="12" y="6"/>
                      <a:pt x="12" y="5"/>
                      <a:pt x="11" y="4"/>
                    </a:cubicBezTo>
                    <a:cubicBezTo>
                      <a:pt x="11" y="4"/>
                      <a:pt x="12" y="4"/>
                      <a:pt x="12" y="3"/>
                    </a:cubicBezTo>
                    <a:cubicBezTo>
                      <a:pt x="12" y="3"/>
                      <a:pt x="13" y="3"/>
                      <a:pt x="13" y="3"/>
                    </a:cubicBezTo>
                    <a:cubicBezTo>
                      <a:pt x="13" y="3"/>
                      <a:pt x="14" y="3"/>
                      <a:pt x="13" y="2"/>
                    </a:cubicBezTo>
                    <a:cubicBezTo>
                      <a:pt x="13" y="2"/>
                      <a:pt x="12" y="2"/>
                      <a:pt x="12" y="3"/>
                    </a:cubicBezTo>
                    <a:cubicBezTo>
                      <a:pt x="12" y="3"/>
                      <a:pt x="11" y="3"/>
                      <a:pt x="12" y="3"/>
                    </a:cubicBezTo>
                    <a:cubicBezTo>
                      <a:pt x="12" y="2"/>
                      <a:pt x="12" y="2"/>
                      <a:pt x="12" y="2"/>
                    </a:cubicBezTo>
                    <a:cubicBezTo>
                      <a:pt x="12" y="2"/>
                      <a:pt x="12" y="1"/>
                      <a:pt x="13" y="2"/>
                    </a:cubicBezTo>
                    <a:cubicBezTo>
                      <a:pt x="13" y="1"/>
                      <a:pt x="12" y="1"/>
                      <a:pt x="12" y="1"/>
                    </a:cubicBezTo>
                    <a:cubicBezTo>
                      <a:pt x="12" y="1"/>
                      <a:pt x="12" y="0"/>
                      <a:pt x="12" y="0"/>
                    </a:cubicBezTo>
                    <a:cubicBezTo>
                      <a:pt x="12" y="0"/>
                      <a:pt x="11" y="1"/>
                      <a:pt x="11" y="1"/>
                    </a:cubicBezTo>
                    <a:close/>
                    <a:moveTo>
                      <a:pt x="18" y="12"/>
                    </a:moveTo>
                    <a:cubicBezTo>
                      <a:pt x="18" y="12"/>
                      <a:pt x="18" y="12"/>
                      <a:pt x="18" y="12"/>
                    </a:cubicBezTo>
                    <a:cubicBezTo>
                      <a:pt x="18" y="12"/>
                      <a:pt x="18" y="12"/>
                      <a:pt x="18" y="12"/>
                    </a:cubicBezTo>
                    <a:cubicBezTo>
                      <a:pt x="18" y="12"/>
                      <a:pt x="18" y="12"/>
                      <a:pt x="17" y="12"/>
                    </a:cubicBezTo>
                    <a:cubicBezTo>
                      <a:pt x="17" y="12"/>
                      <a:pt x="17" y="12"/>
                      <a:pt x="17" y="12"/>
                    </a:cubicBezTo>
                    <a:cubicBezTo>
                      <a:pt x="16" y="11"/>
                      <a:pt x="15" y="11"/>
                      <a:pt x="15" y="11"/>
                    </a:cubicBezTo>
                    <a:cubicBezTo>
                      <a:pt x="14" y="11"/>
                      <a:pt x="14" y="12"/>
                      <a:pt x="13" y="12"/>
                    </a:cubicBezTo>
                    <a:cubicBezTo>
                      <a:pt x="13" y="12"/>
                      <a:pt x="13" y="11"/>
                      <a:pt x="12" y="11"/>
                    </a:cubicBezTo>
                    <a:cubicBezTo>
                      <a:pt x="12" y="11"/>
                      <a:pt x="12" y="11"/>
                      <a:pt x="11" y="11"/>
                    </a:cubicBezTo>
                    <a:cubicBezTo>
                      <a:pt x="11" y="11"/>
                      <a:pt x="11" y="11"/>
                      <a:pt x="11" y="11"/>
                    </a:cubicBezTo>
                    <a:cubicBezTo>
                      <a:pt x="11" y="12"/>
                      <a:pt x="11" y="12"/>
                      <a:pt x="11" y="12"/>
                    </a:cubicBezTo>
                    <a:cubicBezTo>
                      <a:pt x="11" y="12"/>
                      <a:pt x="11" y="12"/>
                      <a:pt x="11" y="12"/>
                    </a:cubicBezTo>
                    <a:cubicBezTo>
                      <a:pt x="11" y="12"/>
                      <a:pt x="11" y="12"/>
                      <a:pt x="11" y="12"/>
                    </a:cubicBezTo>
                    <a:cubicBezTo>
                      <a:pt x="11" y="12"/>
                      <a:pt x="11" y="12"/>
                      <a:pt x="11" y="13"/>
                    </a:cubicBezTo>
                    <a:cubicBezTo>
                      <a:pt x="12" y="13"/>
                      <a:pt x="12" y="13"/>
                      <a:pt x="13" y="13"/>
                    </a:cubicBezTo>
                    <a:cubicBezTo>
                      <a:pt x="12" y="13"/>
                      <a:pt x="12" y="14"/>
                      <a:pt x="12" y="15"/>
                    </a:cubicBezTo>
                    <a:cubicBezTo>
                      <a:pt x="13" y="15"/>
                      <a:pt x="13" y="16"/>
                      <a:pt x="13" y="16"/>
                    </a:cubicBezTo>
                    <a:cubicBezTo>
                      <a:pt x="13" y="17"/>
                      <a:pt x="14" y="17"/>
                      <a:pt x="14" y="17"/>
                    </a:cubicBezTo>
                    <a:cubicBezTo>
                      <a:pt x="14" y="17"/>
                      <a:pt x="14" y="17"/>
                      <a:pt x="15" y="17"/>
                    </a:cubicBezTo>
                    <a:cubicBezTo>
                      <a:pt x="14" y="17"/>
                      <a:pt x="14" y="17"/>
                      <a:pt x="14" y="17"/>
                    </a:cubicBezTo>
                    <a:cubicBezTo>
                      <a:pt x="14" y="18"/>
                      <a:pt x="14" y="18"/>
                      <a:pt x="14" y="18"/>
                    </a:cubicBezTo>
                    <a:cubicBezTo>
                      <a:pt x="14" y="18"/>
                      <a:pt x="14" y="18"/>
                      <a:pt x="14" y="18"/>
                    </a:cubicBezTo>
                    <a:cubicBezTo>
                      <a:pt x="14" y="18"/>
                      <a:pt x="14" y="18"/>
                      <a:pt x="13" y="18"/>
                    </a:cubicBezTo>
                    <a:cubicBezTo>
                      <a:pt x="13" y="18"/>
                      <a:pt x="13" y="18"/>
                      <a:pt x="13" y="18"/>
                    </a:cubicBezTo>
                    <a:cubicBezTo>
                      <a:pt x="13" y="18"/>
                      <a:pt x="13" y="17"/>
                      <a:pt x="13" y="17"/>
                    </a:cubicBezTo>
                    <a:cubicBezTo>
                      <a:pt x="13" y="17"/>
                      <a:pt x="13" y="17"/>
                      <a:pt x="13" y="17"/>
                    </a:cubicBezTo>
                    <a:cubicBezTo>
                      <a:pt x="13" y="16"/>
                      <a:pt x="13" y="15"/>
                      <a:pt x="12" y="15"/>
                    </a:cubicBezTo>
                    <a:cubicBezTo>
                      <a:pt x="12" y="14"/>
                      <a:pt x="11" y="14"/>
                      <a:pt x="11" y="14"/>
                    </a:cubicBezTo>
                    <a:cubicBezTo>
                      <a:pt x="11" y="13"/>
                      <a:pt x="11" y="13"/>
                      <a:pt x="11" y="13"/>
                    </a:cubicBezTo>
                    <a:cubicBezTo>
                      <a:pt x="11" y="12"/>
                      <a:pt x="11" y="12"/>
                      <a:pt x="11" y="12"/>
                    </a:cubicBezTo>
                    <a:cubicBezTo>
                      <a:pt x="11" y="12"/>
                      <a:pt x="11" y="12"/>
                      <a:pt x="11" y="12"/>
                    </a:cubicBezTo>
                    <a:cubicBezTo>
                      <a:pt x="10" y="12"/>
                      <a:pt x="10" y="12"/>
                      <a:pt x="10" y="12"/>
                    </a:cubicBezTo>
                    <a:cubicBezTo>
                      <a:pt x="10" y="12"/>
                      <a:pt x="10" y="12"/>
                      <a:pt x="10" y="12"/>
                    </a:cubicBezTo>
                    <a:cubicBezTo>
                      <a:pt x="10" y="12"/>
                      <a:pt x="10" y="12"/>
                      <a:pt x="10" y="12"/>
                    </a:cubicBezTo>
                    <a:cubicBezTo>
                      <a:pt x="10" y="12"/>
                      <a:pt x="10" y="12"/>
                      <a:pt x="10" y="12"/>
                    </a:cubicBezTo>
                    <a:cubicBezTo>
                      <a:pt x="10" y="13"/>
                      <a:pt x="10" y="13"/>
                      <a:pt x="10" y="14"/>
                    </a:cubicBezTo>
                    <a:cubicBezTo>
                      <a:pt x="9" y="14"/>
                      <a:pt x="9" y="14"/>
                      <a:pt x="8" y="14"/>
                    </a:cubicBezTo>
                    <a:cubicBezTo>
                      <a:pt x="8" y="15"/>
                      <a:pt x="8" y="15"/>
                      <a:pt x="7" y="16"/>
                    </a:cubicBezTo>
                    <a:cubicBezTo>
                      <a:pt x="7" y="16"/>
                      <a:pt x="7" y="16"/>
                      <a:pt x="7" y="16"/>
                    </a:cubicBezTo>
                    <a:cubicBezTo>
                      <a:pt x="7" y="17"/>
                      <a:pt x="7" y="17"/>
                      <a:pt x="7" y="17"/>
                    </a:cubicBezTo>
                    <a:cubicBezTo>
                      <a:pt x="7" y="17"/>
                      <a:pt x="7" y="17"/>
                      <a:pt x="7" y="17"/>
                    </a:cubicBezTo>
                    <a:cubicBezTo>
                      <a:pt x="6" y="17"/>
                      <a:pt x="6" y="17"/>
                      <a:pt x="6" y="17"/>
                    </a:cubicBezTo>
                    <a:cubicBezTo>
                      <a:pt x="6" y="17"/>
                      <a:pt x="6" y="17"/>
                      <a:pt x="6" y="17"/>
                    </a:cubicBezTo>
                    <a:cubicBezTo>
                      <a:pt x="6" y="17"/>
                      <a:pt x="6" y="16"/>
                      <a:pt x="6" y="16"/>
                    </a:cubicBezTo>
                    <a:cubicBezTo>
                      <a:pt x="6" y="17"/>
                      <a:pt x="6" y="16"/>
                      <a:pt x="7" y="16"/>
                    </a:cubicBezTo>
                    <a:cubicBezTo>
                      <a:pt x="7" y="16"/>
                      <a:pt x="7" y="16"/>
                      <a:pt x="7" y="16"/>
                    </a:cubicBezTo>
                    <a:cubicBezTo>
                      <a:pt x="7" y="15"/>
                      <a:pt x="8" y="15"/>
                      <a:pt x="8" y="14"/>
                    </a:cubicBezTo>
                    <a:cubicBezTo>
                      <a:pt x="8" y="14"/>
                      <a:pt x="9" y="13"/>
                      <a:pt x="8" y="13"/>
                    </a:cubicBezTo>
                    <a:cubicBezTo>
                      <a:pt x="9" y="13"/>
                      <a:pt x="9" y="13"/>
                      <a:pt x="10" y="12"/>
                    </a:cubicBezTo>
                    <a:cubicBezTo>
                      <a:pt x="10" y="12"/>
                      <a:pt x="10" y="12"/>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9" y="11"/>
                      <a:pt x="9" y="11"/>
                    </a:cubicBezTo>
                    <a:cubicBezTo>
                      <a:pt x="9" y="11"/>
                      <a:pt x="8" y="11"/>
                      <a:pt x="8" y="12"/>
                    </a:cubicBezTo>
                    <a:cubicBezTo>
                      <a:pt x="8" y="11"/>
                      <a:pt x="7" y="11"/>
                      <a:pt x="7" y="11"/>
                    </a:cubicBezTo>
                    <a:cubicBezTo>
                      <a:pt x="6" y="11"/>
                      <a:pt x="5" y="11"/>
                      <a:pt x="5" y="10"/>
                    </a:cubicBezTo>
                    <a:cubicBezTo>
                      <a:pt x="4" y="11"/>
                      <a:pt x="4" y="11"/>
                      <a:pt x="4" y="11"/>
                    </a:cubicBezTo>
                    <a:cubicBezTo>
                      <a:pt x="4" y="11"/>
                      <a:pt x="3" y="11"/>
                      <a:pt x="3" y="11"/>
                    </a:cubicBezTo>
                    <a:cubicBezTo>
                      <a:pt x="3" y="11"/>
                      <a:pt x="3" y="11"/>
                      <a:pt x="3" y="11"/>
                    </a:cubicBezTo>
                    <a:cubicBezTo>
                      <a:pt x="3" y="10"/>
                      <a:pt x="3" y="10"/>
                      <a:pt x="3" y="10"/>
                    </a:cubicBezTo>
                    <a:cubicBezTo>
                      <a:pt x="3" y="10"/>
                      <a:pt x="3" y="10"/>
                      <a:pt x="3" y="10"/>
                    </a:cubicBezTo>
                    <a:cubicBezTo>
                      <a:pt x="3" y="10"/>
                      <a:pt x="3" y="9"/>
                      <a:pt x="3" y="9"/>
                    </a:cubicBezTo>
                    <a:cubicBezTo>
                      <a:pt x="4" y="10"/>
                      <a:pt x="4" y="10"/>
                      <a:pt x="4" y="10"/>
                    </a:cubicBezTo>
                    <a:cubicBezTo>
                      <a:pt x="4" y="10"/>
                      <a:pt x="4" y="10"/>
                      <a:pt x="5" y="10"/>
                    </a:cubicBezTo>
                    <a:cubicBezTo>
                      <a:pt x="5" y="10"/>
                      <a:pt x="6" y="10"/>
                      <a:pt x="7" y="10"/>
                    </a:cubicBezTo>
                    <a:cubicBezTo>
                      <a:pt x="7" y="10"/>
                      <a:pt x="8" y="10"/>
                      <a:pt x="8" y="10"/>
                    </a:cubicBezTo>
                    <a:cubicBezTo>
                      <a:pt x="8" y="10"/>
                      <a:pt x="9" y="10"/>
                      <a:pt x="9" y="11"/>
                    </a:cubicBezTo>
                    <a:cubicBezTo>
                      <a:pt x="9"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9"/>
                    </a:cubicBezTo>
                    <a:cubicBezTo>
                      <a:pt x="9" y="9"/>
                      <a:pt x="9" y="9"/>
                      <a:pt x="9" y="9"/>
                    </a:cubicBezTo>
                    <a:cubicBezTo>
                      <a:pt x="9" y="8"/>
                      <a:pt x="9" y="8"/>
                      <a:pt x="9" y="7"/>
                    </a:cubicBezTo>
                    <a:cubicBezTo>
                      <a:pt x="9" y="7"/>
                      <a:pt x="8" y="6"/>
                      <a:pt x="8" y="5"/>
                    </a:cubicBezTo>
                    <a:cubicBezTo>
                      <a:pt x="8" y="5"/>
                      <a:pt x="8" y="5"/>
                      <a:pt x="8" y="5"/>
                    </a:cubicBezTo>
                    <a:cubicBezTo>
                      <a:pt x="7" y="5"/>
                      <a:pt x="7" y="5"/>
                      <a:pt x="7" y="5"/>
                    </a:cubicBezTo>
                    <a:cubicBezTo>
                      <a:pt x="7" y="5"/>
                      <a:pt x="7" y="4"/>
                      <a:pt x="7" y="4"/>
                    </a:cubicBezTo>
                    <a:cubicBezTo>
                      <a:pt x="7" y="4"/>
                      <a:pt x="7" y="4"/>
                      <a:pt x="7" y="4"/>
                    </a:cubicBezTo>
                    <a:cubicBezTo>
                      <a:pt x="7" y="4"/>
                      <a:pt x="8" y="4"/>
                      <a:pt x="8" y="4"/>
                    </a:cubicBezTo>
                    <a:cubicBezTo>
                      <a:pt x="8" y="4"/>
                      <a:pt x="8" y="4"/>
                      <a:pt x="8" y="4"/>
                    </a:cubicBezTo>
                    <a:cubicBezTo>
                      <a:pt x="8" y="4"/>
                      <a:pt x="8" y="4"/>
                      <a:pt x="8" y="5"/>
                    </a:cubicBezTo>
                    <a:cubicBezTo>
                      <a:pt x="8" y="5"/>
                      <a:pt x="8" y="5"/>
                      <a:pt x="8" y="5"/>
                    </a:cubicBezTo>
                    <a:cubicBezTo>
                      <a:pt x="8" y="6"/>
                      <a:pt x="9" y="6"/>
                      <a:pt x="9" y="7"/>
                    </a:cubicBezTo>
                    <a:cubicBezTo>
                      <a:pt x="9" y="8"/>
                      <a:pt x="10" y="8"/>
                      <a:pt x="10" y="8"/>
                    </a:cubicBezTo>
                    <a:cubicBezTo>
                      <a:pt x="10" y="8"/>
                      <a:pt x="10" y="9"/>
                      <a:pt x="10" y="9"/>
                    </a:cubicBezTo>
                    <a:cubicBezTo>
                      <a:pt x="10" y="9"/>
                      <a:pt x="10" y="10"/>
                      <a:pt x="10" y="10"/>
                    </a:cubicBezTo>
                    <a:cubicBezTo>
                      <a:pt x="10" y="10"/>
                      <a:pt x="10" y="10"/>
                      <a:pt x="10" y="10"/>
                    </a:cubicBezTo>
                    <a:cubicBezTo>
                      <a:pt x="11" y="10"/>
                      <a:pt x="11" y="10"/>
                      <a:pt x="11" y="10"/>
                    </a:cubicBezTo>
                    <a:cubicBezTo>
                      <a:pt x="11" y="10"/>
                      <a:pt x="11" y="10"/>
                      <a:pt x="11" y="10"/>
                    </a:cubicBezTo>
                    <a:cubicBezTo>
                      <a:pt x="11" y="10"/>
                      <a:pt x="11" y="10"/>
                      <a:pt x="11" y="10"/>
                    </a:cubicBezTo>
                    <a:cubicBezTo>
                      <a:pt x="11" y="10"/>
                      <a:pt x="11" y="10"/>
                      <a:pt x="11" y="9"/>
                    </a:cubicBezTo>
                    <a:cubicBezTo>
                      <a:pt x="12" y="9"/>
                      <a:pt x="11" y="9"/>
                      <a:pt x="11" y="8"/>
                    </a:cubicBezTo>
                    <a:cubicBezTo>
                      <a:pt x="12" y="8"/>
                      <a:pt x="12" y="8"/>
                      <a:pt x="13" y="7"/>
                    </a:cubicBezTo>
                    <a:cubicBezTo>
                      <a:pt x="13" y="7"/>
                      <a:pt x="14" y="6"/>
                      <a:pt x="14" y="6"/>
                    </a:cubicBezTo>
                    <a:cubicBezTo>
                      <a:pt x="14" y="6"/>
                      <a:pt x="14" y="6"/>
                      <a:pt x="14" y="5"/>
                    </a:cubicBezTo>
                    <a:cubicBezTo>
                      <a:pt x="14" y="5"/>
                      <a:pt x="14" y="5"/>
                      <a:pt x="14" y="4"/>
                    </a:cubicBezTo>
                    <a:cubicBezTo>
                      <a:pt x="14" y="4"/>
                      <a:pt x="14" y="4"/>
                      <a:pt x="15" y="5"/>
                    </a:cubicBezTo>
                    <a:cubicBezTo>
                      <a:pt x="15" y="5"/>
                      <a:pt x="15" y="4"/>
                      <a:pt x="15" y="4"/>
                    </a:cubicBezTo>
                    <a:cubicBezTo>
                      <a:pt x="15" y="5"/>
                      <a:pt x="15" y="5"/>
                      <a:pt x="15" y="5"/>
                    </a:cubicBezTo>
                    <a:cubicBezTo>
                      <a:pt x="15" y="5"/>
                      <a:pt x="15" y="5"/>
                      <a:pt x="16" y="5"/>
                    </a:cubicBezTo>
                    <a:cubicBezTo>
                      <a:pt x="15" y="5"/>
                      <a:pt x="15" y="5"/>
                      <a:pt x="15" y="6"/>
                    </a:cubicBezTo>
                    <a:cubicBezTo>
                      <a:pt x="14" y="6"/>
                      <a:pt x="14" y="6"/>
                      <a:pt x="14" y="6"/>
                    </a:cubicBezTo>
                    <a:cubicBezTo>
                      <a:pt x="14" y="6"/>
                      <a:pt x="13" y="7"/>
                      <a:pt x="13" y="8"/>
                    </a:cubicBezTo>
                    <a:cubicBezTo>
                      <a:pt x="13" y="8"/>
                      <a:pt x="13" y="9"/>
                      <a:pt x="13" y="9"/>
                    </a:cubicBezTo>
                    <a:cubicBezTo>
                      <a:pt x="12" y="9"/>
                      <a:pt x="12" y="9"/>
                      <a:pt x="12" y="9"/>
                    </a:cubicBezTo>
                    <a:cubicBezTo>
                      <a:pt x="11" y="10"/>
                      <a:pt x="11" y="10"/>
                      <a:pt x="11" y="10"/>
                    </a:cubicBezTo>
                    <a:cubicBezTo>
                      <a:pt x="11" y="10"/>
                      <a:pt x="11" y="10"/>
                      <a:pt x="11" y="10"/>
                    </a:cubicBezTo>
                    <a:cubicBezTo>
                      <a:pt x="12" y="10"/>
                      <a:pt x="12" y="10"/>
                      <a:pt x="12" y="10"/>
                    </a:cubicBezTo>
                    <a:cubicBezTo>
                      <a:pt x="11" y="11"/>
                      <a:pt x="11" y="11"/>
                      <a:pt x="11" y="11"/>
                    </a:cubicBezTo>
                    <a:cubicBezTo>
                      <a:pt x="11" y="11"/>
                      <a:pt x="11" y="11"/>
                      <a:pt x="11" y="11"/>
                    </a:cubicBezTo>
                    <a:cubicBezTo>
                      <a:pt x="12" y="11"/>
                      <a:pt x="12" y="11"/>
                      <a:pt x="12" y="11"/>
                    </a:cubicBezTo>
                    <a:cubicBezTo>
                      <a:pt x="13" y="11"/>
                      <a:pt x="13" y="10"/>
                      <a:pt x="13" y="10"/>
                    </a:cubicBezTo>
                    <a:cubicBezTo>
                      <a:pt x="14" y="11"/>
                      <a:pt x="14" y="11"/>
                      <a:pt x="15" y="11"/>
                    </a:cubicBezTo>
                    <a:cubicBezTo>
                      <a:pt x="15" y="11"/>
                      <a:pt x="16" y="11"/>
                      <a:pt x="17" y="11"/>
                    </a:cubicBezTo>
                    <a:cubicBezTo>
                      <a:pt x="17" y="11"/>
                      <a:pt x="17" y="11"/>
                      <a:pt x="17" y="11"/>
                    </a:cubicBezTo>
                    <a:cubicBezTo>
                      <a:pt x="17" y="11"/>
                      <a:pt x="18" y="11"/>
                      <a:pt x="18" y="11"/>
                    </a:cubicBezTo>
                    <a:cubicBezTo>
                      <a:pt x="18" y="11"/>
                      <a:pt x="18" y="11"/>
                      <a:pt x="18" y="11"/>
                    </a:cubicBezTo>
                    <a:cubicBezTo>
                      <a:pt x="18" y="11"/>
                      <a:pt x="18" y="12"/>
                      <a:pt x="18" y="12"/>
                    </a:cubicBezTo>
                    <a:close/>
                    <a:moveTo>
                      <a:pt x="1" y="15"/>
                    </a:moveTo>
                    <a:cubicBezTo>
                      <a:pt x="1" y="15"/>
                      <a:pt x="2" y="15"/>
                      <a:pt x="2" y="15"/>
                    </a:cubicBezTo>
                    <a:cubicBezTo>
                      <a:pt x="2" y="15"/>
                      <a:pt x="2" y="14"/>
                      <a:pt x="2" y="14"/>
                    </a:cubicBezTo>
                    <a:cubicBezTo>
                      <a:pt x="2" y="14"/>
                      <a:pt x="2" y="15"/>
                      <a:pt x="2" y="14"/>
                    </a:cubicBezTo>
                    <a:cubicBezTo>
                      <a:pt x="2" y="14"/>
                      <a:pt x="3" y="14"/>
                      <a:pt x="3" y="15"/>
                    </a:cubicBezTo>
                    <a:cubicBezTo>
                      <a:pt x="3" y="15"/>
                      <a:pt x="3" y="15"/>
                      <a:pt x="3" y="15"/>
                    </a:cubicBezTo>
                    <a:cubicBezTo>
                      <a:pt x="3" y="15"/>
                      <a:pt x="3" y="15"/>
                      <a:pt x="3" y="15"/>
                    </a:cubicBezTo>
                    <a:cubicBezTo>
                      <a:pt x="3" y="15"/>
                      <a:pt x="3" y="15"/>
                      <a:pt x="3" y="15"/>
                    </a:cubicBezTo>
                    <a:cubicBezTo>
                      <a:pt x="3" y="15"/>
                      <a:pt x="3" y="15"/>
                      <a:pt x="2" y="15"/>
                    </a:cubicBezTo>
                    <a:cubicBezTo>
                      <a:pt x="2" y="15"/>
                      <a:pt x="2" y="15"/>
                      <a:pt x="2" y="16"/>
                    </a:cubicBezTo>
                    <a:cubicBezTo>
                      <a:pt x="2" y="16"/>
                      <a:pt x="2" y="15"/>
                      <a:pt x="2" y="15"/>
                    </a:cubicBezTo>
                    <a:cubicBezTo>
                      <a:pt x="2" y="15"/>
                      <a:pt x="2" y="15"/>
                      <a:pt x="1" y="15"/>
                    </a:cubicBezTo>
                    <a:close/>
                    <a:moveTo>
                      <a:pt x="5" y="14"/>
                    </a:moveTo>
                    <a:cubicBezTo>
                      <a:pt x="5" y="14"/>
                      <a:pt x="5" y="14"/>
                      <a:pt x="5" y="14"/>
                    </a:cubicBezTo>
                    <a:cubicBezTo>
                      <a:pt x="5" y="14"/>
                      <a:pt x="5" y="14"/>
                      <a:pt x="5" y="14"/>
                    </a:cubicBezTo>
                    <a:cubicBezTo>
                      <a:pt x="5" y="13"/>
                      <a:pt x="6" y="13"/>
                      <a:pt x="6" y="13"/>
                    </a:cubicBezTo>
                    <a:cubicBezTo>
                      <a:pt x="6" y="12"/>
                      <a:pt x="7" y="12"/>
                      <a:pt x="7" y="12"/>
                    </a:cubicBezTo>
                    <a:cubicBezTo>
                      <a:pt x="7" y="11"/>
                      <a:pt x="7" y="11"/>
                      <a:pt x="7" y="11"/>
                    </a:cubicBezTo>
                    <a:cubicBezTo>
                      <a:pt x="7" y="12"/>
                      <a:pt x="7" y="12"/>
                      <a:pt x="7" y="12"/>
                    </a:cubicBezTo>
                    <a:cubicBezTo>
                      <a:pt x="7" y="12"/>
                      <a:pt x="7" y="12"/>
                      <a:pt x="7" y="12"/>
                    </a:cubicBezTo>
                    <a:cubicBezTo>
                      <a:pt x="7" y="12"/>
                      <a:pt x="7" y="12"/>
                      <a:pt x="7" y="12"/>
                    </a:cubicBezTo>
                    <a:cubicBezTo>
                      <a:pt x="7" y="11"/>
                      <a:pt x="8" y="12"/>
                      <a:pt x="7" y="12"/>
                    </a:cubicBezTo>
                    <a:cubicBezTo>
                      <a:pt x="7" y="12"/>
                      <a:pt x="7" y="12"/>
                      <a:pt x="7" y="12"/>
                    </a:cubicBezTo>
                    <a:cubicBezTo>
                      <a:pt x="7" y="12"/>
                      <a:pt x="8" y="12"/>
                      <a:pt x="7" y="12"/>
                    </a:cubicBezTo>
                    <a:cubicBezTo>
                      <a:pt x="7" y="12"/>
                      <a:pt x="7" y="12"/>
                      <a:pt x="7" y="12"/>
                    </a:cubicBezTo>
                    <a:cubicBezTo>
                      <a:pt x="7" y="13"/>
                      <a:pt x="7" y="13"/>
                      <a:pt x="7" y="13"/>
                    </a:cubicBezTo>
                    <a:cubicBezTo>
                      <a:pt x="7" y="13"/>
                      <a:pt x="7" y="13"/>
                      <a:pt x="7" y="13"/>
                    </a:cubicBezTo>
                    <a:cubicBezTo>
                      <a:pt x="7" y="13"/>
                      <a:pt x="7" y="13"/>
                      <a:pt x="7" y="13"/>
                    </a:cubicBezTo>
                    <a:cubicBezTo>
                      <a:pt x="7" y="13"/>
                      <a:pt x="7" y="13"/>
                      <a:pt x="7" y="13"/>
                    </a:cubicBezTo>
                    <a:cubicBezTo>
                      <a:pt x="7" y="13"/>
                      <a:pt x="7" y="13"/>
                      <a:pt x="8" y="13"/>
                    </a:cubicBezTo>
                    <a:cubicBezTo>
                      <a:pt x="8" y="12"/>
                      <a:pt x="8" y="13"/>
                      <a:pt x="8" y="13"/>
                    </a:cubicBezTo>
                    <a:cubicBezTo>
                      <a:pt x="8" y="13"/>
                      <a:pt x="8" y="13"/>
                      <a:pt x="8" y="13"/>
                    </a:cubicBezTo>
                    <a:cubicBezTo>
                      <a:pt x="8" y="13"/>
                      <a:pt x="8" y="13"/>
                      <a:pt x="8" y="13"/>
                    </a:cubicBezTo>
                    <a:cubicBezTo>
                      <a:pt x="8" y="13"/>
                      <a:pt x="8" y="13"/>
                      <a:pt x="7" y="13"/>
                    </a:cubicBezTo>
                    <a:cubicBezTo>
                      <a:pt x="7" y="13"/>
                      <a:pt x="7" y="13"/>
                      <a:pt x="7" y="13"/>
                    </a:cubicBezTo>
                    <a:cubicBezTo>
                      <a:pt x="8" y="13"/>
                      <a:pt x="8" y="13"/>
                      <a:pt x="8" y="14"/>
                    </a:cubicBezTo>
                    <a:cubicBezTo>
                      <a:pt x="8" y="14"/>
                      <a:pt x="8" y="14"/>
                      <a:pt x="8" y="14"/>
                    </a:cubicBezTo>
                    <a:cubicBezTo>
                      <a:pt x="7" y="13"/>
                      <a:pt x="7" y="13"/>
                      <a:pt x="6" y="13"/>
                    </a:cubicBezTo>
                    <a:cubicBezTo>
                      <a:pt x="6" y="13"/>
                      <a:pt x="5" y="14"/>
                      <a:pt x="5" y="14"/>
                    </a:cubicBezTo>
                    <a:cubicBezTo>
                      <a:pt x="5" y="14"/>
                      <a:pt x="5" y="14"/>
                      <a:pt x="5" y="14"/>
                    </a:cubicBezTo>
                    <a:close/>
                    <a:moveTo>
                      <a:pt x="9" y="12"/>
                    </a:moveTo>
                    <a:cubicBezTo>
                      <a:pt x="9" y="12"/>
                      <a:pt x="9" y="12"/>
                      <a:pt x="9" y="12"/>
                    </a:cubicBezTo>
                    <a:cubicBezTo>
                      <a:pt x="9" y="12"/>
                      <a:pt x="8" y="12"/>
                      <a:pt x="8" y="12"/>
                    </a:cubicBezTo>
                    <a:cubicBezTo>
                      <a:pt x="8" y="12"/>
                      <a:pt x="9" y="12"/>
                      <a:pt x="9" y="11"/>
                    </a:cubicBezTo>
                    <a:cubicBezTo>
                      <a:pt x="9" y="11"/>
                      <a:pt x="9" y="11"/>
                      <a:pt x="9" y="12"/>
                    </a:cubicBezTo>
                    <a:close/>
                    <a:moveTo>
                      <a:pt x="19" y="17"/>
                    </a:moveTo>
                    <a:cubicBezTo>
                      <a:pt x="19" y="17"/>
                      <a:pt x="18" y="17"/>
                      <a:pt x="18" y="17"/>
                    </a:cubicBezTo>
                    <a:cubicBezTo>
                      <a:pt x="18" y="17"/>
                      <a:pt x="18" y="17"/>
                      <a:pt x="18" y="17"/>
                    </a:cubicBezTo>
                    <a:cubicBezTo>
                      <a:pt x="18" y="17"/>
                      <a:pt x="18" y="17"/>
                      <a:pt x="18" y="17"/>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9" y="16"/>
                      <a:pt x="19" y="16"/>
                      <a:pt x="19" y="16"/>
                    </a:cubicBezTo>
                    <a:cubicBezTo>
                      <a:pt x="19" y="16"/>
                      <a:pt x="19" y="16"/>
                      <a:pt x="19" y="16"/>
                    </a:cubicBezTo>
                    <a:cubicBezTo>
                      <a:pt x="19" y="16"/>
                      <a:pt x="19" y="17"/>
                      <a:pt x="19" y="17"/>
                    </a:cubicBezTo>
                    <a:close/>
                    <a:moveTo>
                      <a:pt x="16" y="15"/>
                    </a:moveTo>
                    <a:cubicBezTo>
                      <a:pt x="16" y="15"/>
                      <a:pt x="16" y="15"/>
                      <a:pt x="16" y="15"/>
                    </a:cubicBezTo>
                    <a:cubicBezTo>
                      <a:pt x="16" y="15"/>
                      <a:pt x="16" y="15"/>
                      <a:pt x="16" y="15"/>
                    </a:cubicBezTo>
                    <a:cubicBezTo>
                      <a:pt x="15" y="14"/>
                      <a:pt x="15" y="14"/>
                      <a:pt x="15" y="14"/>
                    </a:cubicBezTo>
                    <a:cubicBezTo>
                      <a:pt x="14" y="14"/>
                      <a:pt x="14" y="14"/>
                      <a:pt x="13" y="14"/>
                    </a:cubicBezTo>
                    <a:cubicBezTo>
                      <a:pt x="13" y="14"/>
                      <a:pt x="13" y="14"/>
                      <a:pt x="13" y="14"/>
                    </a:cubicBezTo>
                    <a:cubicBezTo>
                      <a:pt x="13" y="14"/>
                      <a:pt x="13" y="14"/>
                      <a:pt x="13" y="14"/>
                    </a:cubicBezTo>
                    <a:cubicBezTo>
                      <a:pt x="14" y="14"/>
                      <a:pt x="14" y="14"/>
                      <a:pt x="13" y="14"/>
                    </a:cubicBezTo>
                    <a:cubicBezTo>
                      <a:pt x="13" y="14"/>
                      <a:pt x="13" y="14"/>
                      <a:pt x="13" y="14"/>
                    </a:cubicBezTo>
                    <a:cubicBezTo>
                      <a:pt x="13" y="14"/>
                      <a:pt x="13" y="13"/>
                      <a:pt x="13" y="13"/>
                    </a:cubicBezTo>
                    <a:cubicBezTo>
                      <a:pt x="13" y="13"/>
                      <a:pt x="13" y="13"/>
                      <a:pt x="13" y="13"/>
                    </a:cubicBezTo>
                    <a:cubicBezTo>
                      <a:pt x="13" y="13"/>
                      <a:pt x="13" y="13"/>
                      <a:pt x="13" y="13"/>
                    </a:cubicBezTo>
                    <a:cubicBezTo>
                      <a:pt x="13"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4" y="13"/>
                      <a:pt x="14" y="13"/>
                      <a:pt x="14" y="13"/>
                    </a:cubicBezTo>
                    <a:cubicBezTo>
                      <a:pt x="13" y="13"/>
                      <a:pt x="14" y="12"/>
                      <a:pt x="14" y="13"/>
                    </a:cubicBezTo>
                    <a:cubicBezTo>
                      <a:pt x="14" y="13"/>
                      <a:pt x="14" y="12"/>
                      <a:pt x="14" y="12"/>
                    </a:cubicBezTo>
                    <a:cubicBezTo>
                      <a:pt x="14" y="12"/>
                      <a:pt x="14" y="12"/>
                      <a:pt x="14" y="12"/>
                    </a:cubicBezTo>
                    <a:cubicBezTo>
                      <a:pt x="14" y="12"/>
                      <a:pt x="14" y="13"/>
                      <a:pt x="14" y="13"/>
                    </a:cubicBezTo>
                    <a:cubicBezTo>
                      <a:pt x="14" y="13"/>
                      <a:pt x="14" y="13"/>
                      <a:pt x="14" y="13"/>
                    </a:cubicBezTo>
                    <a:cubicBezTo>
                      <a:pt x="14" y="12"/>
                      <a:pt x="14" y="12"/>
                      <a:pt x="14" y="12"/>
                    </a:cubicBezTo>
                    <a:cubicBezTo>
                      <a:pt x="14" y="12"/>
                      <a:pt x="15" y="12"/>
                      <a:pt x="14" y="12"/>
                    </a:cubicBezTo>
                    <a:cubicBezTo>
                      <a:pt x="14" y="13"/>
                      <a:pt x="15" y="13"/>
                      <a:pt x="15" y="14"/>
                    </a:cubicBezTo>
                    <a:cubicBezTo>
                      <a:pt x="15" y="14"/>
                      <a:pt x="16" y="14"/>
                      <a:pt x="16" y="15"/>
                    </a:cubicBezTo>
                    <a:cubicBezTo>
                      <a:pt x="16" y="15"/>
                      <a:pt x="16" y="15"/>
                      <a:pt x="16" y="15"/>
                    </a:cubicBezTo>
                    <a:close/>
                    <a:moveTo>
                      <a:pt x="12" y="12"/>
                    </a:moveTo>
                    <a:cubicBezTo>
                      <a:pt x="12" y="12"/>
                      <a:pt x="12" y="12"/>
                      <a:pt x="12" y="12"/>
                    </a:cubicBezTo>
                    <a:cubicBezTo>
                      <a:pt x="12" y="12"/>
                      <a:pt x="13" y="12"/>
                      <a:pt x="13" y="13"/>
                    </a:cubicBezTo>
                    <a:cubicBezTo>
                      <a:pt x="13" y="13"/>
                      <a:pt x="12" y="12"/>
                      <a:pt x="12" y="12"/>
                    </a:cubicBezTo>
                    <a:cubicBezTo>
                      <a:pt x="12" y="12"/>
                      <a:pt x="12" y="12"/>
                      <a:pt x="12" y="12"/>
                    </a:cubicBezTo>
                    <a:close/>
                    <a:moveTo>
                      <a:pt x="10" y="21"/>
                    </a:moveTo>
                    <a:cubicBezTo>
                      <a:pt x="10" y="21"/>
                      <a:pt x="10" y="21"/>
                      <a:pt x="10" y="20"/>
                    </a:cubicBezTo>
                    <a:cubicBezTo>
                      <a:pt x="9" y="21"/>
                      <a:pt x="9" y="21"/>
                      <a:pt x="9" y="21"/>
                    </a:cubicBezTo>
                    <a:cubicBezTo>
                      <a:pt x="9" y="21"/>
                      <a:pt x="9" y="20"/>
                      <a:pt x="9" y="20"/>
                    </a:cubicBezTo>
                    <a:cubicBezTo>
                      <a:pt x="10" y="20"/>
                      <a:pt x="10" y="20"/>
                      <a:pt x="10" y="20"/>
                    </a:cubicBezTo>
                    <a:cubicBezTo>
                      <a:pt x="10" y="20"/>
                      <a:pt x="10" y="20"/>
                      <a:pt x="10" y="20"/>
                    </a:cubicBezTo>
                    <a:cubicBezTo>
                      <a:pt x="10" y="20"/>
                      <a:pt x="10" y="21"/>
                      <a:pt x="10" y="21"/>
                    </a:cubicBezTo>
                    <a:cubicBezTo>
                      <a:pt x="10" y="21"/>
                      <a:pt x="10" y="21"/>
                      <a:pt x="10" y="21"/>
                    </a:cubicBezTo>
                    <a:cubicBezTo>
                      <a:pt x="10" y="21"/>
                      <a:pt x="10" y="21"/>
                      <a:pt x="10" y="21"/>
                    </a:cubicBezTo>
                    <a:close/>
                    <a:moveTo>
                      <a:pt x="10" y="17"/>
                    </a:moveTo>
                    <a:cubicBezTo>
                      <a:pt x="10" y="17"/>
                      <a:pt x="10" y="17"/>
                      <a:pt x="10" y="17"/>
                    </a:cubicBezTo>
                    <a:cubicBezTo>
                      <a:pt x="10" y="17"/>
                      <a:pt x="10" y="17"/>
                      <a:pt x="10" y="17"/>
                    </a:cubicBezTo>
                    <a:cubicBezTo>
                      <a:pt x="10" y="17"/>
                      <a:pt x="10" y="16"/>
                      <a:pt x="10" y="16"/>
                    </a:cubicBezTo>
                    <a:cubicBezTo>
                      <a:pt x="10" y="15"/>
                      <a:pt x="10" y="15"/>
                      <a:pt x="9" y="15"/>
                    </a:cubicBezTo>
                    <a:cubicBezTo>
                      <a:pt x="9" y="15"/>
                      <a:pt x="9" y="14"/>
                      <a:pt x="9" y="15"/>
                    </a:cubicBezTo>
                    <a:cubicBezTo>
                      <a:pt x="9" y="15"/>
                      <a:pt x="9" y="15"/>
                      <a:pt x="10" y="15"/>
                    </a:cubicBezTo>
                    <a:cubicBezTo>
                      <a:pt x="10" y="15"/>
                      <a:pt x="10" y="15"/>
                      <a:pt x="10" y="15"/>
                    </a:cubicBezTo>
                    <a:cubicBezTo>
                      <a:pt x="10" y="15"/>
                      <a:pt x="10" y="14"/>
                      <a:pt x="9" y="14"/>
                    </a:cubicBezTo>
                    <a:cubicBezTo>
                      <a:pt x="9" y="14"/>
                      <a:pt x="10" y="14"/>
                      <a:pt x="10" y="14"/>
                    </a:cubicBezTo>
                    <a:cubicBezTo>
                      <a:pt x="10" y="14"/>
                      <a:pt x="10" y="14"/>
                      <a:pt x="10" y="15"/>
                    </a:cubicBezTo>
                    <a:cubicBezTo>
                      <a:pt x="10" y="14"/>
                      <a:pt x="10" y="14"/>
                      <a:pt x="10" y="14"/>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5"/>
                    </a:cubicBezTo>
                    <a:cubicBezTo>
                      <a:pt x="10" y="15"/>
                      <a:pt x="10" y="15"/>
                      <a:pt x="10" y="14"/>
                    </a:cubicBezTo>
                    <a:cubicBezTo>
                      <a:pt x="11" y="14"/>
                      <a:pt x="11" y="14"/>
                      <a:pt x="11" y="15"/>
                    </a:cubicBezTo>
                    <a:cubicBezTo>
                      <a:pt x="11" y="15"/>
                      <a:pt x="11" y="14"/>
                      <a:pt x="11" y="14"/>
                    </a:cubicBezTo>
                    <a:cubicBezTo>
                      <a:pt x="11" y="14"/>
                      <a:pt x="11" y="14"/>
                      <a:pt x="11" y="14"/>
                    </a:cubicBezTo>
                    <a:cubicBezTo>
                      <a:pt x="11" y="15"/>
                      <a:pt x="11" y="15"/>
                      <a:pt x="11" y="15"/>
                    </a:cubicBezTo>
                    <a:cubicBezTo>
                      <a:pt x="11" y="15"/>
                      <a:pt x="11" y="15"/>
                      <a:pt x="11" y="15"/>
                    </a:cubicBezTo>
                    <a:cubicBezTo>
                      <a:pt x="11" y="15"/>
                      <a:pt x="11" y="15"/>
                      <a:pt x="11" y="15"/>
                    </a:cubicBezTo>
                    <a:cubicBezTo>
                      <a:pt x="12" y="15"/>
                      <a:pt x="12" y="15"/>
                      <a:pt x="11" y="15"/>
                    </a:cubicBezTo>
                    <a:cubicBezTo>
                      <a:pt x="11" y="15"/>
                      <a:pt x="11" y="16"/>
                      <a:pt x="10" y="16"/>
                    </a:cubicBezTo>
                    <a:cubicBezTo>
                      <a:pt x="10" y="16"/>
                      <a:pt x="10" y="17"/>
                      <a:pt x="10" y="17"/>
                    </a:cubicBezTo>
                    <a:cubicBezTo>
                      <a:pt x="10" y="17"/>
                      <a:pt x="10" y="17"/>
                      <a:pt x="10" y="17"/>
                    </a:cubicBezTo>
                    <a:close/>
                    <a:moveTo>
                      <a:pt x="10" y="12"/>
                    </a:moveTo>
                    <a:cubicBezTo>
                      <a:pt x="11" y="13"/>
                      <a:pt x="11" y="13"/>
                      <a:pt x="11" y="13"/>
                    </a:cubicBezTo>
                    <a:cubicBezTo>
                      <a:pt x="10" y="13"/>
                      <a:pt x="11" y="14"/>
                      <a:pt x="10" y="14"/>
                    </a:cubicBezTo>
                    <a:cubicBezTo>
                      <a:pt x="10" y="14"/>
                      <a:pt x="10" y="13"/>
                      <a:pt x="10" y="13"/>
                    </a:cubicBezTo>
                    <a:cubicBezTo>
                      <a:pt x="10" y="13"/>
                      <a:pt x="10" y="13"/>
                      <a:pt x="10" y="12"/>
                    </a:cubicBezTo>
                    <a:close/>
                    <a:moveTo>
                      <a:pt x="2" y="5"/>
                    </a:moveTo>
                    <a:cubicBezTo>
                      <a:pt x="2" y="5"/>
                      <a:pt x="3" y="5"/>
                      <a:pt x="3" y="5"/>
                    </a:cubicBezTo>
                    <a:cubicBezTo>
                      <a:pt x="3" y="5"/>
                      <a:pt x="3" y="5"/>
                      <a:pt x="3" y="5"/>
                    </a:cubicBezTo>
                    <a:cubicBezTo>
                      <a:pt x="3" y="5"/>
                      <a:pt x="3" y="5"/>
                      <a:pt x="3" y="5"/>
                    </a:cubicBezTo>
                    <a:cubicBezTo>
                      <a:pt x="3" y="5"/>
                      <a:pt x="3" y="6"/>
                      <a:pt x="3" y="6"/>
                    </a:cubicBezTo>
                    <a:cubicBezTo>
                      <a:pt x="3" y="6"/>
                      <a:pt x="3" y="6"/>
                      <a:pt x="3" y="6"/>
                    </a:cubicBezTo>
                    <a:cubicBezTo>
                      <a:pt x="3" y="6"/>
                      <a:pt x="3" y="6"/>
                      <a:pt x="3" y="6"/>
                    </a:cubicBezTo>
                    <a:cubicBezTo>
                      <a:pt x="3" y="6"/>
                      <a:pt x="3" y="6"/>
                      <a:pt x="3" y="6"/>
                    </a:cubicBezTo>
                    <a:cubicBezTo>
                      <a:pt x="3" y="6"/>
                      <a:pt x="3" y="6"/>
                      <a:pt x="3" y="6"/>
                    </a:cubicBezTo>
                    <a:cubicBezTo>
                      <a:pt x="3" y="6"/>
                      <a:pt x="2" y="6"/>
                      <a:pt x="2" y="6"/>
                    </a:cubicBezTo>
                    <a:cubicBezTo>
                      <a:pt x="2" y="6"/>
                      <a:pt x="2" y="6"/>
                      <a:pt x="3" y="5"/>
                    </a:cubicBezTo>
                    <a:cubicBezTo>
                      <a:pt x="3" y="5"/>
                      <a:pt x="2" y="5"/>
                      <a:pt x="2" y="5"/>
                    </a:cubicBezTo>
                    <a:close/>
                    <a:moveTo>
                      <a:pt x="5" y="7"/>
                    </a:moveTo>
                    <a:cubicBezTo>
                      <a:pt x="5" y="7"/>
                      <a:pt x="5" y="7"/>
                      <a:pt x="5" y="7"/>
                    </a:cubicBezTo>
                    <a:cubicBezTo>
                      <a:pt x="6" y="7"/>
                      <a:pt x="6" y="8"/>
                      <a:pt x="7" y="8"/>
                    </a:cubicBezTo>
                    <a:cubicBezTo>
                      <a:pt x="7" y="8"/>
                      <a:pt x="8" y="8"/>
                      <a:pt x="8" y="8"/>
                    </a:cubicBezTo>
                    <a:cubicBezTo>
                      <a:pt x="8" y="7"/>
                      <a:pt x="8" y="8"/>
                      <a:pt x="8" y="8"/>
                    </a:cubicBezTo>
                    <a:cubicBezTo>
                      <a:pt x="8" y="8"/>
                      <a:pt x="8" y="8"/>
                      <a:pt x="8" y="8"/>
                    </a:cubicBezTo>
                    <a:cubicBezTo>
                      <a:pt x="8" y="8"/>
                      <a:pt x="7" y="8"/>
                      <a:pt x="8" y="8"/>
                    </a:cubicBezTo>
                    <a:cubicBezTo>
                      <a:pt x="8" y="8"/>
                      <a:pt x="8" y="8"/>
                      <a:pt x="8" y="8"/>
                    </a:cubicBezTo>
                    <a:cubicBezTo>
                      <a:pt x="9" y="8"/>
                      <a:pt x="9" y="8"/>
                      <a:pt x="8" y="8"/>
                    </a:cubicBezTo>
                    <a:cubicBezTo>
                      <a:pt x="8" y="8"/>
                      <a:pt x="8" y="8"/>
                      <a:pt x="8" y="8"/>
                    </a:cubicBezTo>
                    <a:cubicBezTo>
                      <a:pt x="8" y="9"/>
                      <a:pt x="8" y="9"/>
                      <a:pt x="8" y="9"/>
                    </a:cubicBezTo>
                    <a:cubicBezTo>
                      <a:pt x="8" y="9"/>
                      <a:pt x="8" y="9"/>
                      <a:pt x="7" y="9"/>
                    </a:cubicBezTo>
                    <a:cubicBezTo>
                      <a:pt x="7" y="8"/>
                      <a:pt x="7" y="8"/>
                      <a:pt x="7" y="8"/>
                    </a:cubicBezTo>
                    <a:cubicBezTo>
                      <a:pt x="7" y="8"/>
                      <a:pt x="7" y="9"/>
                      <a:pt x="7" y="9"/>
                    </a:cubicBezTo>
                    <a:cubicBezTo>
                      <a:pt x="7" y="9"/>
                      <a:pt x="7" y="9"/>
                      <a:pt x="7" y="9"/>
                    </a:cubicBezTo>
                    <a:cubicBezTo>
                      <a:pt x="7" y="9"/>
                      <a:pt x="7" y="9"/>
                      <a:pt x="7" y="9"/>
                    </a:cubicBezTo>
                    <a:cubicBezTo>
                      <a:pt x="7" y="9"/>
                      <a:pt x="8" y="9"/>
                      <a:pt x="8" y="9"/>
                    </a:cubicBezTo>
                    <a:cubicBezTo>
                      <a:pt x="8" y="9"/>
                      <a:pt x="8" y="9"/>
                      <a:pt x="7" y="9"/>
                    </a:cubicBezTo>
                    <a:cubicBezTo>
                      <a:pt x="7" y="9"/>
                      <a:pt x="8" y="9"/>
                      <a:pt x="8" y="10"/>
                    </a:cubicBezTo>
                    <a:cubicBezTo>
                      <a:pt x="8" y="10"/>
                      <a:pt x="7" y="10"/>
                      <a:pt x="7" y="10"/>
                    </a:cubicBezTo>
                    <a:cubicBezTo>
                      <a:pt x="7" y="9"/>
                      <a:pt x="7" y="9"/>
                      <a:pt x="7" y="9"/>
                    </a:cubicBezTo>
                    <a:cubicBezTo>
                      <a:pt x="7" y="9"/>
                      <a:pt x="7" y="9"/>
                      <a:pt x="7" y="9"/>
                    </a:cubicBezTo>
                    <a:cubicBezTo>
                      <a:pt x="7" y="9"/>
                      <a:pt x="7" y="10"/>
                      <a:pt x="7" y="10"/>
                    </a:cubicBezTo>
                    <a:cubicBezTo>
                      <a:pt x="7" y="10"/>
                      <a:pt x="7" y="10"/>
                      <a:pt x="7" y="9"/>
                    </a:cubicBezTo>
                    <a:cubicBezTo>
                      <a:pt x="7" y="9"/>
                      <a:pt x="7" y="9"/>
                      <a:pt x="6" y="8"/>
                    </a:cubicBezTo>
                    <a:cubicBezTo>
                      <a:pt x="6" y="8"/>
                      <a:pt x="6" y="8"/>
                      <a:pt x="5" y="7"/>
                    </a:cubicBezTo>
                    <a:cubicBezTo>
                      <a:pt x="5" y="7"/>
                      <a:pt x="5" y="7"/>
                      <a:pt x="5" y="7"/>
                    </a:cubicBezTo>
                    <a:cubicBezTo>
                      <a:pt x="5" y="7"/>
                      <a:pt x="5" y="7"/>
                      <a:pt x="5" y="7"/>
                    </a:cubicBezTo>
                    <a:close/>
                    <a:moveTo>
                      <a:pt x="9" y="10"/>
                    </a:moveTo>
                    <a:cubicBezTo>
                      <a:pt x="9" y="10"/>
                      <a:pt x="9" y="10"/>
                      <a:pt x="9" y="10"/>
                    </a:cubicBezTo>
                    <a:cubicBezTo>
                      <a:pt x="9" y="10"/>
                      <a:pt x="8" y="9"/>
                      <a:pt x="8" y="9"/>
                    </a:cubicBezTo>
                    <a:cubicBezTo>
                      <a:pt x="9" y="9"/>
                      <a:pt x="9" y="9"/>
                      <a:pt x="9" y="9"/>
                    </a:cubicBezTo>
                    <a:cubicBezTo>
                      <a:pt x="9" y="10"/>
                      <a:pt x="9" y="10"/>
                      <a:pt x="9" y="10"/>
                    </a:cubicBezTo>
                    <a:close/>
                    <a:moveTo>
                      <a:pt x="20" y="7"/>
                    </a:moveTo>
                    <a:cubicBezTo>
                      <a:pt x="20" y="7"/>
                      <a:pt x="20" y="7"/>
                      <a:pt x="19" y="7"/>
                    </a:cubicBezTo>
                    <a:cubicBezTo>
                      <a:pt x="20" y="7"/>
                      <a:pt x="20" y="7"/>
                      <a:pt x="20" y="7"/>
                    </a:cubicBezTo>
                    <a:cubicBezTo>
                      <a:pt x="20"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7"/>
                    </a:cubicBezTo>
                    <a:cubicBezTo>
                      <a:pt x="19" y="7"/>
                      <a:pt x="20" y="7"/>
                      <a:pt x="20" y="7"/>
                    </a:cubicBezTo>
                    <a:close/>
                    <a:moveTo>
                      <a:pt x="16" y="8"/>
                    </a:moveTo>
                    <a:cubicBezTo>
                      <a:pt x="16" y="8"/>
                      <a:pt x="16" y="8"/>
                      <a:pt x="16" y="8"/>
                    </a:cubicBezTo>
                    <a:cubicBezTo>
                      <a:pt x="16" y="8"/>
                      <a:pt x="16" y="9"/>
                      <a:pt x="15" y="9"/>
                    </a:cubicBezTo>
                    <a:cubicBezTo>
                      <a:pt x="15" y="9"/>
                      <a:pt x="15" y="10"/>
                      <a:pt x="15" y="10"/>
                    </a:cubicBezTo>
                    <a:cubicBezTo>
                      <a:pt x="15" y="10"/>
                      <a:pt x="14" y="11"/>
                      <a:pt x="14" y="10"/>
                    </a:cubicBezTo>
                    <a:cubicBezTo>
                      <a:pt x="14" y="10"/>
                      <a:pt x="14" y="10"/>
                      <a:pt x="14" y="10"/>
                    </a:cubicBezTo>
                    <a:cubicBezTo>
                      <a:pt x="15" y="10"/>
                      <a:pt x="14" y="9"/>
                      <a:pt x="14" y="10"/>
                    </a:cubicBezTo>
                    <a:cubicBezTo>
                      <a:pt x="14" y="10"/>
                      <a:pt x="14" y="10"/>
                      <a:pt x="14" y="10"/>
                    </a:cubicBezTo>
                    <a:cubicBezTo>
                      <a:pt x="14" y="10"/>
                      <a:pt x="14" y="10"/>
                      <a:pt x="14" y="10"/>
                    </a:cubicBezTo>
                    <a:cubicBezTo>
                      <a:pt x="14" y="10"/>
                      <a:pt x="14" y="10"/>
                      <a:pt x="14" y="10"/>
                    </a:cubicBezTo>
                    <a:cubicBezTo>
                      <a:pt x="14" y="10"/>
                      <a:pt x="13" y="10"/>
                      <a:pt x="14" y="10"/>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4" y="9"/>
                      <a:pt x="14" y="9"/>
                      <a:pt x="14" y="9"/>
                    </a:cubicBezTo>
                    <a:cubicBezTo>
                      <a:pt x="13" y="9"/>
                      <a:pt x="13" y="9"/>
                      <a:pt x="14" y="9"/>
                    </a:cubicBezTo>
                    <a:cubicBezTo>
                      <a:pt x="14" y="9"/>
                      <a:pt x="13" y="9"/>
                      <a:pt x="13" y="9"/>
                    </a:cubicBezTo>
                    <a:cubicBezTo>
                      <a:pt x="13" y="9"/>
                      <a:pt x="13" y="9"/>
                      <a:pt x="13" y="9"/>
                    </a:cubicBezTo>
                    <a:cubicBezTo>
                      <a:pt x="13" y="9"/>
                      <a:pt x="14" y="9"/>
                      <a:pt x="14" y="9"/>
                    </a:cubicBezTo>
                    <a:cubicBezTo>
                      <a:pt x="14" y="9"/>
                      <a:pt x="14" y="9"/>
                      <a:pt x="14" y="8"/>
                    </a:cubicBezTo>
                    <a:cubicBezTo>
                      <a:pt x="14" y="8"/>
                      <a:pt x="14" y="8"/>
                      <a:pt x="13" y="8"/>
                    </a:cubicBezTo>
                    <a:cubicBezTo>
                      <a:pt x="13" y="8"/>
                      <a:pt x="13" y="8"/>
                      <a:pt x="14" y="8"/>
                    </a:cubicBezTo>
                    <a:cubicBezTo>
                      <a:pt x="14" y="8"/>
                      <a:pt x="14" y="9"/>
                      <a:pt x="15" y="8"/>
                    </a:cubicBezTo>
                    <a:cubicBezTo>
                      <a:pt x="15" y="8"/>
                      <a:pt x="16" y="8"/>
                      <a:pt x="16" y="8"/>
                    </a:cubicBezTo>
                    <a:cubicBezTo>
                      <a:pt x="16" y="8"/>
                      <a:pt x="16" y="8"/>
                      <a:pt x="16" y="8"/>
                    </a:cubicBezTo>
                    <a:cubicBezTo>
                      <a:pt x="16" y="8"/>
                      <a:pt x="16" y="8"/>
                      <a:pt x="16" y="8"/>
                    </a:cubicBezTo>
                    <a:close/>
                    <a:moveTo>
                      <a:pt x="12" y="10"/>
                    </a:moveTo>
                    <a:cubicBezTo>
                      <a:pt x="12" y="10"/>
                      <a:pt x="12" y="10"/>
                      <a:pt x="12" y="10"/>
                    </a:cubicBezTo>
                    <a:cubicBezTo>
                      <a:pt x="13" y="10"/>
                      <a:pt x="13" y="10"/>
                      <a:pt x="13" y="10"/>
                    </a:cubicBezTo>
                    <a:cubicBezTo>
                      <a:pt x="13" y="10"/>
                      <a:pt x="13" y="10"/>
                      <a:pt x="13" y="10"/>
                    </a:cubicBezTo>
                    <a:cubicBezTo>
                      <a:pt x="12" y="10"/>
                      <a:pt x="12" y="10"/>
                      <a:pt x="12" y="10"/>
                    </a:cubicBezTo>
                    <a:close/>
                    <a:moveTo>
                      <a:pt x="12" y="1"/>
                    </a:moveTo>
                    <a:cubicBezTo>
                      <a:pt x="12" y="1"/>
                      <a:pt x="12" y="1"/>
                      <a:pt x="12" y="1"/>
                    </a:cubicBezTo>
                    <a:cubicBezTo>
                      <a:pt x="12" y="1"/>
                      <a:pt x="12" y="1"/>
                      <a:pt x="12" y="1"/>
                    </a:cubicBezTo>
                    <a:cubicBezTo>
                      <a:pt x="12" y="1"/>
                      <a:pt x="12" y="1"/>
                      <a:pt x="12" y="2"/>
                    </a:cubicBezTo>
                    <a:cubicBezTo>
                      <a:pt x="12" y="2"/>
                      <a:pt x="12" y="2"/>
                      <a:pt x="11" y="2"/>
                    </a:cubicBezTo>
                    <a:cubicBezTo>
                      <a:pt x="11" y="2"/>
                      <a:pt x="11" y="2"/>
                      <a:pt x="11" y="2"/>
                    </a:cubicBezTo>
                    <a:cubicBezTo>
                      <a:pt x="11" y="2"/>
                      <a:pt x="11" y="2"/>
                      <a:pt x="11" y="2"/>
                    </a:cubicBezTo>
                    <a:cubicBezTo>
                      <a:pt x="11" y="2"/>
                      <a:pt x="11" y="2"/>
                      <a:pt x="11" y="2"/>
                    </a:cubicBezTo>
                    <a:cubicBezTo>
                      <a:pt x="11" y="2"/>
                      <a:pt x="11" y="2"/>
                      <a:pt x="11" y="2"/>
                    </a:cubicBezTo>
                    <a:cubicBezTo>
                      <a:pt x="11" y="1"/>
                      <a:pt x="11" y="1"/>
                      <a:pt x="11" y="1"/>
                    </a:cubicBezTo>
                    <a:cubicBezTo>
                      <a:pt x="11" y="1"/>
                      <a:pt x="11" y="1"/>
                      <a:pt x="11" y="1"/>
                    </a:cubicBezTo>
                    <a:cubicBezTo>
                      <a:pt x="11" y="1"/>
                      <a:pt x="11" y="1"/>
                      <a:pt x="12" y="1"/>
                    </a:cubicBezTo>
                    <a:close/>
                    <a:moveTo>
                      <a:pt x="11" y="4"/>
                    </a:moveTo>
                    <a:cubicBezTo>
                      <a:pt x="11" y="4"/>
                      <a:pt x="11" y="4"/>
                      <a:pt x="11" y="4"/>
                    </a:cubicBezTo>
                    <a:cubicBezTo>
                      <a:pt x="11" y="5"/>
                      <a:pt x="11" y="5"/>
                      <a:pt x="11" y="6"/>
                    </a:cubicBezTo>
                    <a:cubicBezTo>
                      <a:pt x="11" y="6"/>
                      <a:pt x="12" y="7"/>
                      <a:pt x="12" y="7"/>
                    </a:cubicBezTo>
                    <a:cubicBezTo>
                      <a:pt x="12" y="7"/>
                      <a:pt x="12" y="7"/>
                      <a:pt x="12" y="7"/>
                    </a:cubicBezTo>
                    <a:cubicBezTo>
                      <a:pt x="12" y="7"/>
                      <a:pt x="12" y="7"/>
                      <a:pt x="12" y="7"/>
                    </a:cubicBezTo>
                    <a:cubicBezTo>
                      <a:pt x="11" y="7"/>
                      <a:pt x="11" y="7"/>
                      <a:pt x="11" y="7"/>
                    </a:cubicBezTo>
                    <a:cubicBezTo>
                      <a:pt x="12" y="7"/>
                      <a:pt x="12" y="7"/>
                      <a:pt x="12" y="7"/>
                    </a:cubicBezTo>
                    <a:cubicBezTo>
                      <a:pt x="12" y="8"/>
                      <a:pt x="12" y="8"/>
                      <a:pt x="12" y="8"/>
                    </a:cubicBezTo>
                    <a:cubicBezTo>
                      <a:pt x="11" y="7"/>
                      <a:pt x="11" y="7"/>
                      <a:pt x="11" y="7"/>
                    </a:cubicBezTo>
                    <a:cubicBezTo>
                      <a:pt x="11" y="8"/>
                      <a:pt x="11" y="8"/>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7"/>
                      <a:pt x="11" y="7"/>
                      <a:pt x="11" y="7"/>
                    </a:cubicBezTo>
                    <a:cubicBezTo>
                      <a:pt x="11" y="8"/>
                      <a:pt x="10" y="8"/>
                      <a:pt x="10" y="7"/>
                    </a:cubicBezTo>
                    <a:cubicBezTo>
                      <a:pt x="10" y="7"/>
                      <a:pt x="10" y="7"/>
                      <a:pt x="10" y="8"/>
                    </a:cubicBezTo>
                    <a:cubicBezTo>
                      <a:pt x="10" y="8"/>
                      <a:pt x="10" y="7"/>
                      <a:pt x="10" y="7"/>
                    </a:cubicBezTo>
                    <a:cubicBezTo>
                      <a:pt x="10" y="7"/>
                      <a:pt x="10" y="7"/>
                      <a:pt x="10" y="7"/>
                    </a:cubicBezTo>
                    <a:cubicBezTo>
                      <a:pt x="11" y="7"/>
                      <a:pt x="10" y="7"/>
                      <a:pt x="10" y="7"/>
                    </a:cubicBezTo>
                    <a:cubicBezTo>
                      <a:pt x="10" y="7"/>
                      <a:pt x="10" y="7"/>
                      <a:pt x="10" y="7"/>
                    </a:cubicBezTo>
                    <a:cubicBezTo>
                      <a:pt x="9" y="7"/>
                      <a:pt x="9" y="7"/>
                      <a:pt x="10" y="7"/>
                    </a:cubicBezTo>
                    <a:cubicBezTo>
                      <a:pt x="10" y="7"/>
                      <a:pt x="11" y="6"/>
                      <a:pt x="11" y="6"/>
                    </a:cubicBezTo>
                    <a:cubicBezTo>
                      <a:pt x="11" y="5"/>
                      <a:pt x="11" y="5"/>
                      <a:pt x="11" y="4"/>
                    </a:cubicBezTo>
                    <a:cubicBezTo>
                      <a:pt x="11" y="4"/>
                      <a:pt x="11" y="4"/>
                      <a:pt x="11" y="4"/>
                    </a:cubicBezTo>
                    <a:cubicBezTo>
                      <a:pt x="11" y="4"/>
                      <a:pt x="11" y="4"/>
                      <a:pt x="11" y="4"/>
                    </a:cubicBezTo>
                    <a:close/>
                    <a:moveTo>
                      <a:pt x="11" y="9"/>
                    </a:moveTo>
                    <a:cubicBezTo>
                      <a:pt x="11" y="9"/>
                      <a:pt x="10" y="9"/>
                      <a:pt x="10" y="9"/>
                    </a:cubicBezTo>
                    <a:cubicBezTo>
                      <a:pt x="11" y="9"/>
                      <a:pt x="11" y="8"/>
                      <a:pt x="11" y="8"/>
                    </a:cubicBezTo>
                    <a:cubicBezTo>
                      <a:pt x="11" y="8"/>
                      <a:pt x="11" y="9"/>
                      <a:pt x="11" y="9"/>
                    </a:cubicBezTo>
                    <a:cubicBezTo>
                      <a:pt x="11" y="9"/>
                      <a:pt x="11" y="9"/>
                      <a:pt x="11"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8" name="Freeform 253"/>
              <p:cNvSpPr/>
              <p:nvPr/>
            </p:nvSpPr>
            <p:spPr bwMode="auto">
              <a:xfrm>
                <a:off x="5837238" y="4751388"/>
                <a:ext cx="168275" cy="204788"/>
              </a:xfrm>
              <a:custGeom>
                <a:avLst/>
                <a:gdLst>
                  <a:gd name="T0" fmla="*/ 3 w 14"/>
                  <a:gd name="T1" fmla="*/ 13 h 17"/>
                  <a:gd name="T2" fmla="*/ 0 w 14"/>
                  <a:gd name="T3" fmla="*/ 4 h 17"/>
                  <a:gd name="T4" fmla="*/ 11 w 14"/>
                  <a:gd name="T5" fmla="*/ 0 h 17"/>
                  <a:gd name="T6" fmla="*/ 14 w 14"/>
                  <a:gd name="T7" fmla="*/ 11 h 17"/>
                  <a:gd name="T8" fmla="*/ 11 w 14"/>
                  <a:gd name="T9" fmla="*/ 13 h 17"/>
                  <a:gd name="T10" fmla="*/ 9 w 14"/>
                  <a:gd name="T11" fmla="*/ 11 h 17"/>
                  <a:gd name="T12" fmla="*/ 11 w 14"/>
                  <a:gd name="T13" fmla="*/ 9 h 17"/>
                  <a:gd name="T14" fmla="*/ 12 w 14"/>
                  <a:gd name="T15" fmla="*/ 9 h 17"/>
                  <a:gd name="T16" fmla="*/ 10 w 14"/>
                  <a:gd name="T17" fmla="*/ 3 h 17"/>
                  <a:gd name="T18" fmla="*/ 2 w 14"/>
                  <a:gd name="T19" fmla="*/ 7 h 17"/>
                  <a:gd name="T20" fmla="*/ 4 w 14"/>
                  <a:gd name="T21" fmla="*/ 15 h 17"/>
                  <a:gd name="T22" fmla="*/ 2 w 14"/>
                  <a:gd name="T23" fmla="*/ 17 h 17"/>
                  <a:gd name="T24" fmla="*/ 0 w 14"/>
                  <a:gd name="T25" fmla="*/ 15 h 17"/>
                  <a:gd name="T26" fmla="*/ 2 w 14"/>
                  <a:gd name="T27" fmla="*/ 13 h 17"/>
                  <a:gd name="T28" fmla="*/ 3 w 14"/>
                  <a:gd name="T29"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7">
                    <a:moveTo>
                      <a:pt x="3" y="13"/>
                    </a:moveTo>
                    <a:cubicBezTo>
                      <a:pt x="0" y="4"/>
                      <a:pt x="0" y="4"/>
                      <a:pt x="0" y="4"/>
                    </a:cubicBezTo>
                    <a:cubicBezTo>
                      <a:pt x="11" y="0"/>
                      <a:pt x="11" y="0"/>
                      <a:pt x="11" y="0"/>
                    </a:cubicBezTo>
                    <a:cubicBezTo>
                      <a:pt x="11" y="3"/>
                      <a:pt x="14" y="8"/>
                      <a:pt x="14" y="11"/>
                    </a:cubicBezTo>
                    <a:cubicBezTo>
                      <a:pt x="14" y="12"/>
                      <a:pt x="13" y="13"/>
                      <a:pt x="11" y="13"/>
                    </a:cubicBezTo>
                    <a:cubicBezTo>
                      <a:pt x="10" y="13"/>
                      <a:pt x="9" y="12"/>
                      <a:pt x="9" y="11"/>
                    </a:cubicBezTo>
                    <a:cubicBezTo>
                      <a:pt x="9" y="10"/>
                      <a:pt x="10" y="9"/>
                      <a:pt x="11" y="9"/>
                    </a:cubicBezTo>
                    <a:cubicBezTo>
                      <a:pt x="12" y="9"/>
                      <a:pt x="12" y="9"/>
                      <a:pt x="12" y="9"/>
                    </a:cubicBezTo>
                    <a:cubicBezTo>
                      <a:pt x="10" y="3"/>
                      <a:pt x="10" y="3"/>
                      <a:pt x="10" y="3"/>
                    </a:cubicBezTo>
                    <a:cubicBezTo>
                      <a:pt x="2" y="7"/>
                      <a:pt x="2" y="7"/>
                      <a:pt x="2" y="7"/>
                    </a:cubicBezTo>
                    <a:cubicBezTo>
                      <a:pt x="3" y="9"/>
                      <a:pt x="4" y="13"/>
                      <a:pt x="4" y="15"/>
                    </a:cubicBezTo>
                    <a:cubicBezTo>
                      <a:pt x="4" y="16"/>
                      <a:pt x="3" y="17"/>
                      <a:pt x="2" y="17"/>
                    </a:cubicBezTo>
                    <a:cubicBezTo>
                      <a:pt x="1" y="17"/>
                      <a:pt x="0" y="16"/>
                      <a:pt x="0" y="15"/>
                    </a:cubicBezTo>
                    <a:cubicBezTo>
                      <a:pt x="0" y="14"/>
                      <a:pt x="1" y="13"/>
                      <a:pt x="2" y="13"/>
                    </a:cubicBezTo>
                    <a:cubicBezTo>
                      <a:pt x="2" y="13"/>
                      <a:pt x="3" y="13"/>
                      <a:pt x="3" y="13"/>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39" name="Freeform 254"/>
              <p:cNvSpPr>
                <a:spLocks noEditPoints="1"/>
              </p:cNvSpPr>
              <p:nvPr/>
            </p:nvSpPr>
            <p:spPr bwMode="auto">
              <a:xfrm>
                <a:off x="6149975" y="4714876"/>
                <a:ext cx="325438" cy="241300"/>
              </a:xfrm>
              <a:custGeom>
                <a:avLst/>
                <a:gdLst>
                  <a:gd name="T0" fmla="*/ 11 w 27"/>
                  <a:gd name="T1" fmla="*/ 15 h 20"/>
                  <a:gd name="T2" fmla="*/ 5 w 27"/>
                  <a:gd name="T3" fmla="*/ 15 h 20"/>
                  <a:gd name="T4" fmla="*/ 4 w 27"/>
                  <a:gd name="T5" fmla="*/ 8 h 20"/>
                  <a:gd name="T6" fmla="*/ 14 w 27"/>
                  <a:gd name="T7" fmla="*/ 6 h 20"/>
                  <a:gd name="T8" fmla="*/ 24 w 27"/>
                  <a:gd name="T9" fmla="*/ 8 h 20"/>
                  <a:gd name="T10" fmla="*/ 9 w 27"/>
                  <a:gd name="T11" fmla="*/ 8 h 20"/>
                  <a:gd name="T12" fmla="*/ 8 w 27"/>
                  <a:gd name="T13" fmla="*/ 7 h 20"/>
                  <a:gd name="T14" fmla="*/ 3 w 27"/>
                  <a:gd name="T15" fmla="*/ 14 h 20"/>
                  <a:gd name="T16" fmla="*/ 12 w 27"/>
                  <a:gd name="T17" fmla="*/ 13 h 20"/>
                  <a:gd name="T18" fmla="*/ 6 w 27"/>
                  <a:gd name="T19" fmla="*/ 13 h 20"/>
                  <a:gd name="T20" fmla="*/ 3 w 27"/>
                  <a:gd name="T21" fmla="*/ 9 h 20"/>
                  <a:gd name="T22" fmla="*/ 5 w 27"/>
                  <a:gd name="T23" fmla="*/ 9 h 20"/>
                  <a:gd name="T24" fmla="*/ 7 w 27"/>
                  <a:gd name="T25" fmla="*/ 7 h 20"/>
                  <a:gd name="T26" fmla="*/ 3 w 27"/>
                  <a:gd name="T27" fmla="*/ 13 h 20"/>
                  <a:gd name="T28" fmla="*/ 10 w 27"/>
                  <a:gd name="T29" fmla="*/ 6 h 20"/>
                  <a:gd name="T30" fmla="*/ 7 w 27"/>
                  <a:gd name="T31" fmla="*/ 14 h 20"/>
                  <a:gd name="T32" fmla="*/ 9 w 27"/>
                  <a:gd name="T33" fmla="*/ 14 h 20"/>
                  <a:gd name="T34" fmla="*/ 8 w 27"/>
                  <a:gd name="T35" fmla="*/ 9 h 20"/>
                  <a:gd name="T36" fmla="*/ 13 w 27"/>
                  <a:gd name="T37" fmla="*/ 11 h 20"/>
                  <a:gd name="T38" fmla="*/ 15 w 27"/>
                  <a:gd name="T39" fmla="*/ 10 h 20"/>
                  <a:gd name="T40" fmla="*/ 15 w 27"/>
                  <a:gd name="T41" fmla="*/ 8 h 20"/>
                  <a:gd name="T42" fmla="*/ 17 w 27"/>
                  <a:gd name="T43" fmla="*/ 6 h 20"/>
                  <a:gd name="T44" fmla="*/ 17 w 27"/>
                  <a:gd name="T45" fmla="*/ 8 h 20"/>
                  <a:gd name="T46" fmla="*/ 19 w 27"/>
                  <a:gd name="T47" fmla="*/ 8 h 20"/>
                  <a:gd name="T48" fmla="*/ 17 w 27"/>
                  <a:gd name="T49" fmla="*/ 13 h 20"/>
                  <a:gd name="T50" fmla="*/ 19 w 27"/>
                  <a:gd name="T51" fmla="*/ 13 h 20"/>
                  <a:gd name="T52" fmla="*/ 20 w 27"/>
                  <a:gd name="T53" fmla="*/ 11 h 20"/>
                  <a:gd name="T54" fmla="*/ 13 w 27"/>
                  <a:gd name="T55" fmla="*/ 8 h 20"/>
                  <a:gd name="T56" fmla="*/ 15 w 27"/>
                  <a:gd name="T57" fmla="*/ 6 h 20"/>
                  <a:gd name="T58" fmla="*/ 13 w 27"/>
                  <a:gd name="T59" fmla="*/ 11 h 20"/>
                  <a:gd name="T60" fmla="*/ 19 w 27"/>
                  <a:gd name="T61" fmla="*/ 6 h 20"/>
                  <a:gd name="T62" fmla="*/ 14 w 27"/>
                  <a:gd name="T63" fmla="*/ 12 h 20"/>
                  <a:gd name="T64" fmla="*/ 20 w 27"/>
                  <a:gd name="T65" fmla="*/ 8 h 20"/>
                  <a:gd name="T66" fmla="*/ 21 w 27"/>
                  <a:gd name="T67" fmla="*/ 6 h 20"/>
                  <a:gd name="T68" fmla="*/ 17 w 27"/>
                  <a:gd name="T69" fmla="*/ 13 h 20"/>
                  <a:gd name="T70" fmla="*/ 23 w 27"/>
                  <a:gd name="T71" fmla="*/ 8 h 20"/>
                  <a:gd name="T72" fmla="*/ 22 w 27"/>
                  <a:gd name="T73" fmla="*/ 14 h 20"/>
                  <a:gd name="T74" fmla="*/ 20 w 27"/>
                  <a:gd name="T75" fmla="*/ 15 h 20"/>
                  <a:gd name="T76" fmla="*/ 20 w 27"/>
                  <a:gd name="T77" fmla="*/ 11 h 20"/>
                  <a:gd name="T78" fmla="*/ 11 w 27"/>
                  <a:gd name="T79" fmla="*/ 3 h 20"/>
                  <a:gd name="T80" fmla="*/ 25 w 27"/>
                  <a:gd name="T81" fmla="*/ 7 h 20"/>
                  <a:gd name="T82" fmla="*/ 24 w 27"/>
                  <a:gd name="T83" fmla="*/ 11 h 20"/>
                  <a:gd name="T84" fmla="*/ 25 w 27"/>
                  <a:gd name="T85" fmla="*/ 13 h 20"/>
                  <a:gd name="T86" fmla="*/ 22 w 27"/>
                  <a:gd name="T87" fmla="*/ 16 h 20"/>
                  <a:gd name="T88" fmla="*/ 17 w 27"/>
                  <a:gd name="T89" fmla="*/ 19 h 20"/>
                  <a:gd name="T90" fmla="*/ 18 w 27"/>
                  <a:gd name="T91" fmla="*/ 18 h 20"/>
                  <a:gd name="T92" fmla="*/ 13 w 27"/>
                  <a:gd name="T93" fmla="*/ 17 h 20"/>
                  <a:gd name="T94" fmla="*/ 11 w 27"/>
                  <a:gd name="T95" fmla="*/ 17 h 20"/>
                  <a:gd name="T96" fmla="*/ 22 w 27"/>
                  <a:gd name="T97" fmla="*/ 4 h 20"/>
                  <a:gd name="T98" fmla="*/ 23 w 27"/>
                  <a:gd name="T99" fmla="*/ 3 h 20"/>
                  <a:gd name="T100" fmla="*/ 20 w 27"/>
                  <a:gd name="T101" fmla="*/ 3 h 20"/>
                  <a:gd name="T102" fmla="*/ 18 w 27"/>
                  <a:gd name="T103" fmla="*/ 2 h 20"/>
                  <a:gd name="T104" fmla="*/ 14 w 27"/>
                  <a:gd name="T105" fmla="*/ 1 h 20"/>
                  <a:gd name="T106" fmla="*/ 15 w 27"/>
                  <a:gd name="T107" fmla="*/ 2 h 20"/>
                  <a:gd name="T108" fmla="*/ 12 w 27"/>
                  <a:gd name="T10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0">
                    <a:moveTo>
                      <a:pt x="22" y="13"/>
                    </a:moveTo>
                    <a:cubicBezTo>
                      <a:pt x="22" y="16"/>
                      <a:pt x="21" y="16"/>
                      <a:pt x="19" y="15"/>
                    </a:cubicBezTo>
                    <a:cubicBezTo>
                      <a:pt x="18" y="17"/>
                      <a:pt x="16" y="17"/>
                      <a:pt x="16" y="14"/>
                    </a:cubicBezTo>
                    <a:cubicBezTo>
                      <a:pt x="15" y="15"/>
                      <a:pt x="14" y="15"/>
                      <a:pt x="13" y="14"/>
                    </a:cubicBezTo>
                    <a:cubicBezTo>
                      <a:pt x="12" y="14"/>
                      <a:pt x="12" y="15"/>
                      <a:pt x="11" y="15"/>
                    </a:cubicBezTo>
                    <a:cubicBezTo>
                      <a:pt x="11" y="15"/>
                      <a:pt x="11" y="15"/>
                      <a:pt x="10" y="15"/>
                    </a:cubicBezTo>
                    <a:cubicBezTo>
                      <a:pt x="10" y="15"/>
                      <a:pt x="10" y="15"/>
                      <a:pt x="9" y="15"/>
                    </a:cubicBezTo>
                    <a:cubicBezTo>
                      <a:pt x="9" y="15"/>
                      <a:pt x="9" y="15"/>
                      <a:pt x="8" y="15"/>
                    </a:cubicBezTo>
                    <a:cubicBezTo>
                      <a:pt x="8" y="15"/>
                      <a:pt x="7" y="15"/>
                      <a:pt x="7" y="15"/>
                    </a:cubicBezTo>
                    <a:cubicBezTo>
                      <a:pt x="6" y="15"/>
                      <a:pt x="5" y="16"/>
                      <a:pt x="5" y="15"/>
                    </a:cubicBezTo>
                    <a:cubicBezTo>
                      <a:pt x="4" y="16"/>
                      <a:pt x="2" y="17"/>
                      <a:pt x="1" y="15"/>
                    </a:cubicBezTo>
                    <a:cubicBezTo>
                      <a:pt x="0" y="14"/>
                      <a:pt x="1" y="13"/>
                      <a:pt x="2" y="12"/>
                    </a:cubicBezTo>
                    <a:cubicBezTo>
                      <a:pt x="1" y="11"/>
                      <a:pt x="2" y="10"/>
                      <a:pt x="3" y="10"/>
                    </a:cubicBezTo>
                    <a:cubicBezTo>
                      <a:pt x="3" y="10"/>
                      <a:pt x="3" y="10"/>
                      <a:pt x="3" y="10"/>
                    </a:cubicBezTo>
                    <a:cubicBezTo>
                      <a:pt x="3" y="8"/>
                      <a:pt x="3" y="8"/>
                      <a:pt x="4" y="8"/>
                    </a:cubicBezTo>
                    <a:cubicBezTo>
                      <a:pt x="5" y="7"/>
                      <a:pt x="5" y="6"/>
                      <a:pt x="6" y="7"/>
                    </a:cubicBezTo>
                    <a:cubicBezTo>
                      <a:pt x="7" y="6"/>
                      <a:pt x="8" y="5"/>
                      <a:pt x="9" y="6"/>
                    </a:cubicBezTo>
                    <a:cubicBezTo>
                      <a:pt x="9" y="5"/>
                      <a:pt x="10" y="5"/>
                      <a:pt x="10" y="6"/>
                    </a:cubicBezTo>
                    <a:cubicBezTo>
                      <a:pt x="11" y="5"/>
                      <a:pt x="12" y="5"/>
                      <a:pt x="12" y="6"/>
                    </a:cubicBezTo>
                    <a:cubicBezTo>
                      <a:pt x="13" y="5"/>
                      <a:pt x="13" y="5"/>
                      <a:pt x="14" y="6"/>
                    </a:cubicBezTo>
                    <a:cubicBezTo>
                      <a:pt x="14" y="5"/>
                      <a:pt x="14" y="5"/>
                      <a:pt x="14" y="5"/>
                    </a:cubicBezTo>
                    <a:cubicBezTo>
                      <a:pt x="14" y="2"/>
                      <a:pt x="17" y="3"/>
                      <a:pt x="17" y="4"/>
                    </a:cubicBezTo>
                    <a:cubicBezTo>
                      <a:pt x="18" y="3"/>
                      <a:pt x="20" y="2"/>
                      <a:pt x="20" y="5"/>
                    </a:cubicBezTo>
                    <a:cubicBezTo>
                      <a:pt x="23" y="4"/>
                      <a:pt x="23" y="6"/>
                      <a:pt x="22" y="7"/>
                    </a:cubicBezTo>
                    <a:cubicBezTo>
                      <a:pt x="22" y="7"/>
                      <a:pt x="24" y="7"/>
                      <a:pt x="24" y="8"/>
                    </a:cubicBezTo>
                    <a:cubicBezTo>
                      <a:pt x="25" y="9"/>
                      <a:pt x="23" y="10"/>
                      <a:pt x="23" y="10"/>
                    </a:cubicBezTo>
                    <a:cubicBezTo>
                      <a:pt x="24" y="11"/>
                      <a:pt x="24" y="13"/>
                      <a:pt x="22" y="13"/>
                    </a:cubicBezTo>
                    <a:close/>
                    <a:moveTo>
                      <a:pt x="4" y="13"/>
                    </a:moveTo>
                    <a:cubicBezTo>
                      <a:pt x="4" y="12"/>
                      <a:pt x="5" y="12"/>
                      <a:pt x="6" y="11"/>
                    </a:cubicBezTo>
                    <a:cubicBezTo>
                      <a:pt x="6" y="10"/>
                      <a:pt x="8" y="8"/>
                      <a:pt x="9" y="8"/>
                    </a:cubicBezTo>
                    <a:cubicBezTo>
                      <a:pt x="9" y="7"/>
                      <a:pt x="11" y="7"/>
                      <a:pt x="12" y="7"/>
                    </a:cubicBezTo>
                    <a:cubicBezTo>
                      <a:pt x="12" y="8"/>
                      <a:pt x="12" y="8"/>
                      <a:pt x="12" y="8"/>
                    </a:cubicBezTo>
                    <a:cubicBezTo>
                      <a:pt x="12" y="8"/>
                      <a:pt x="12" y="8"/>
                      <a:pt x="12" y="8"/>
                    </a:cubicBezTo>
                    <a:cubicBezTo>
                      <a:pt x="12" y="7"/>
                      <a:pt x="12" y="7"/>
                      <a:pt x="12" y="6"/>
                    </a:cubicBezTo>
                    <a:cubicBezTo>
                      <a:pt x="10" y="6"/>
                      <a:pt x="10" y="6"/>
                      <a:pt x="8" y="7"/>
                    </a:cubicBezTo>
                    <a:cubicBezTo>
                      <a:pt x="8" y="7"/>
                      <a:pt x="8" y="7"/>
                      <a:pt x="8" y="7"/>
                    </a:cubicBezTo>
                    <a:cubicBezTo>
                      <a:pt x="7" y="8"/>
                      <a:pt x="7" y="8"/>
                      <a:pt x="6" y="8"/>
                    </a:cubicBezTo>
                    <a:cubicBezTo>
                      <a:pt x="6" y="9"/>
                      <a:pt x="6" y="9"/>
                      <a:pt x="6" y="9"/>
                    </a:cubicBezTo>
                    <a:cubicBezTo>
                      <a:pt x="4" y="10"/>
                      <a:pt x="4" y="11"/>
                      <a:pt x="3" y="13"/>
                    </a:cubicBezTo>
                    <a:cubicBezTo>
                      <a:pt x="3" y="13"/>
                      <a:pt x="3" y="13"/>
                      <a:pt x="3" y="14"/>
                    </a:cubicBezTo>
                    <a:cubicBezTo>
                      <a:pt x="3" y="14"/>
                      <a:pt x="3" y="14"/>
                      <a:pt x="3" y="14"/>
                    </a:cubicBezTo>
                    <a:cubicBezTo>
                      <a:pt x="4" y="14"/>
                      <a:pt x="4" y="14"/>
                      <a:pt x="4" y="14"/>
                    </a:cubicBezTo>
                    <a:cubicBezTo>
                      <a:pt x="7" y="13"/>
                      <a:pt x="11" y="15"/>
                      <a:pt x="13" y="14"/>
                    </a:cubicBezTo>
                    <a:cubicBezTo>
                      <a:pt x="13" y="13"/>
                      <a:pt x="13" y="13"/>
                      <a:pt x="13" y="13"/>
                    </a:cubicBezTo>
                    <a:cubicBezTo>
                      <a:pt x="12" y="13"/>
                      <a:pt x="12" y="13"/>
                      <a:pt x="12" y="13"/>
                    </a:cubicBezTo>
                    <a:cubicBezTo>
                      <a:pt x="12" y="13"/>
                      <a:pt x="11" y="13"/>
                      <a:pt x="11" y="13"/>
                    </a:cubicBezTo>
                    <a:cubicBezTo>
                      <a:pt x="10" y="13"/>
                      <a:pt x="10" y="13"/>
                      <a:pt x="9" y="13"/>
                    </a:cubicBezTo>
                    <a:cubicBezTo>
                      <a:pt x="8" y="13"/>
                      <a:pt x="8" y="13"/>
                      <a:pt x="8" y="13"/>
                    </a:cubicBezTo>
                    <a:cubicBezTo>
                      <a:pt x="8" y="12"/>
                      <a:pt x="8" y="12"/>
                      <a:pt x="7" y="12"/>
                    </a:cubicBezTo>
                    <a:cubicBezTo>
                      <a:pt x="6" y="13"/>
                      <a:pt x="6" y="13"/>
                      <a:pt x="6" y="13"/>
                    </a:cubicBezTo>
                    <a:cubicBezTo>
                      <a:pt x="5" y="13"/>
                      <a:pt x="5" y="13"/>
                      <a:pt x="5" y="13"/>
                    </a:cubicBezTo>
                    <a:cubicBezTo>
                      <a:pt x="5" y="13"/>
                      <a:pt x="4" y="13"/>
                      <a:pt x="4" y="13"/>
                    </a:cubicBezTo>
                    <a:cubicBezTo>
                      <a:pt x="4" y="13"/>
                      <a:pt x="4" y="13"/>
                      <a:pt x="4" y="13"/>
                    </a:cubicBezTo>
                    <a:close/>
                    <a:moveTo>
                      <a:pt x="4" y="10"/>
                    </a:moveTo>
                    <a:cubicBezTo>
                      <a:pt x="6" y="8"/>
                      <a:pt x="3" y="8"/>
                      <a:pt x="3" y="9"/>
                    </a:cubicBezTo>
                    <a:cubicBezTo>
                      <a:pt x="3" y="10"/>
                      <a:pt x="3" y="10"/>
                      <a:pt x="4" y="10"/>
                    </a:cubicBezTo>
                    <a:close/>
                    <a:moveTo>
                      <a:pt x="2" y="11"/>
                    </a:moveTo>
                    <a:cubicBezTo>
                      <a:pt x="1" y="12"/>
                      <a:pt x="4" y="12"/>
                      <a:pt x="3" y="11"/>
                    </a:cubicBezTo>
                    <a:cubicBezTo>
                      <a:pt x="3" y="11"/>
                      <a:pt x="3" y="11"/>
                      <a:pt x="2" y="11"/>
                    </a:cubicBezTo>
                    <a:close/>
                    <a:moveTo>
                      <a:pt x="5" y="9"/>
                    </a:moveTo>
                    <a:cubicBezTo>
                      <a:pt x="5" y="9"/>
                      <a:pt x="6" y="8"/>
                      <a:pt x="6" y="7"/>
                    </a:cubicBezTo>
                    <a:cubicBezTo>
                      <a:pt x="6" y="6"/>
                      <a:pt x="4" y="8"/>
                      <a:pt x="5" y="9"/>
                    </a:cubicBezTo>
                    <a:close/>
                    <a:moveTo>
                      <a:pt x="7" y="7"/>
                    </a:moveTo>
                    <a:cubicBezTo>
                      <a:pt x="7" y="7"/>
                      <a:pt x="9" y="7"/>
                      <a:pt x="8" y="6"/>
                    </a:cubicBezTo>
                    <a:cubicBezTo>
                      <a:pt x="7" y="6"/>
                      <a:pt x="7" y="7"/>
                      <a:pt x="7" y="7"/>
                    </a:cubicBezTo>
                    <a:close/>
                    <a:moveTo>
                      <a:pt x="3" y="13"/>
                    </a:moveTo>
                    <a:cubicBezTo>
                      <a:pt x="2" y="13"/>
                      <a:pt x="2" y="13"/>
                      <a:pt x="1" y="13"/>
                    </a:cubicBezTo>
                    <a:cubicBezTo>
                      <a:pt x="1" y="14"/>
                      <a:pt x="2" y="16"/>
                      <a:pt x="3" y="15"/>
                    </a:cubicBezTo>
                    <a:cubicBezTo>
                      <a:pt x="4" y="15"/>
                      <a:pt x="5" y="15"/>
                      <a:pt x="5" y="14"/>
                    </a:cubicBezTo>
                    <a:cubicBezTo>
                      <a:pt x="2" y="15"/>
                      <a:pt x="3" y="14"/>
                      <a:pt x="3" y="13"/>
                    </a:cubicBezTo>
                    <a:close/>
                    <a:moveTo>
                      <a:pt x="10" y="6"/>
                    </a:moveTo>
                    <a:cubicBezTo>
                      <a:pt x="11" y="6"/>
                      <a:pt x="11" y="6"/>
                      <a:pt x="12" y="6"/>
                    </a:cubicBezTo>
                    <a:cubicBezTo>
                      <a:pt x="12" y="5"/>
                      <a:pt x="11" y="5"/>
                      <a:pt x="10" y="6"/>
                    </a:cubicBezTo>
                    <a:close/>
                    <a:moveTo>
                      <a:pt x="9" y="6"/>
                    </a:moveTo>
                    <a:cubicBezTo>
                      <a:pt x="9" y="7"/>
                      <a:pt x="10" y="6"/>
                      <a:pt x="10" y="6"/>
                    </a:cubicBezTo>
                    <a:cubicBezTo>
                      <a:pt x="10" y="5"/>
                      <a:pt x="9" y="6"/>
                      <a:pt x="9" y="6"/>
                    </a:cubicBezTo>
                    <a:close/>
                    <a:moveTo>
                      <a:pt x="5" y="14"/>
                    </a:moveTo>
                    <a:cubicBezTo>
                      <a:pt x="4" y="16"/>
                      <a:pt x="7" y="15"/>
                      <a:pt x="6" y="14"/>
                    </a:cubicBezTo>
                    <a:cubicBezTo>
                      <a:pt x="6" y="14"/>
                      <a:pt x="5" y="14"/>
                      <a:pt x="5" y="14"/>
                    </a:cubicBezTo>
                    <a:close/>
                    <a:moveTo>
                      <a:pt x="7" y="14"/>
                    </a:moveTo>
                    <a:cubicBezTo>
                      <a:pt x="7" y="14"/>
                      <a:pt x="8" y="15"/>
                      <a:pt x="8" y="15"/>
                    </a:cubicBezTo>
                    <a:cubicBezTo>
                      <a:pt x="9" y="14"/>
                      <a:pt x="8" y="14"/>
                      <a:pt x="7" y="14"/>
                    </a:cubicBezTo>
                    <a:close/>
                    <a:moveTo>
                      <a:pt x="9" y="14"/>
                    </a:moveTo>
                    <a:cubicBezTo>
                      <a:pt x="9" y="15"/>
                      <a:pt x="10" y="15"/>
                      <a:pt x="10" y="14"/>
                    </a:cubicBezTo>
                    <a:cubicBezTo>
                      <a:pt x="10" y="14"/>
                      <a:pt x="9" y="14"/>
                      <a:pt x="9" y="14"/>
                    </a:cubicBezTo>
                    <a:close/>
                    <a:moveTo>
                      <a:pt x="11" y="14"/>
                    </a:moveTo>
                    <a:cubicBezTo>
                      <a:pt x="11" y="15"/>
                      <a:pt x="11" y="15"/>
                      <a:pt x="12" y="14"/>
                    </a:cubicBezTo>
                    <a:cubicBezTo>
                      <a:pt x="11" y="14"/>
                      <a:pt x="11" y="15"/>
                      <a:pt x="11" y="14"/>
                    </a:cubicBezTo>
                    <a:close/>
                    <a:moveTo>
                      <a:pt x="12" y="8"/>
                    </a:moveTo>
                    <a:cubicBezTo>
                      <a:pt x="11" y="8"/>
                      <a:pt x="10" y="7"/>
                      <a:pt x="8" y="9"/>
                    </a:cubicBezTo>
                    <a:cubicBezTo>
                      <a:pt x="8" y="9"/>
                      <a:pt x="7" y="10"/>
                      <a:pt x="7" y="10"/>
                    </a:cubicBezTo>
                    <a:cubicBezTo>
                      <a:pt x="6" y="11"/>
                      <a:pt x="5" y="12"/>
                      <a:pt x="5" y="12"/>
                    </a:cubicBezTo>
                    <a:cubicBezTo>
                      <a:pt x="6" y="12"/>
                      <a:pt x="6" y="12"/>
                      <a:pt x="7" y="12"/>
                    </a:cubicBezTo>
                    <a:cubicBezTo>
                      <a:pt x="9" y="12"/>
                      <a:pt x="11" y="13"/>
                      <a:pt x="12" y="13"/>
                    </a:cubicBezTo>
                    <a:cubicBezTo>
                      <a:pt x="13" y="12"/>
                      <a:pt x="13" y="12"/>
                      <a:pt x="13" y="11"/>
                    </a:cubicBezTo>
                    <a:cubicBezTo>
                      <a:pt x="13" y="11"/>
                      <a:pt x="10" y="11"/>
                      <a:pt x="11" y="9"/>
                    </a:cubicBezTo>
                    <a:cubicBezTo>
                      <a:pt x="12" y="8"/>
                      <a:pt x="12" y="9"/>
                      <a:pt x="12" y="8"/>
                    </a:cubicBezTo>
                    <a:close/>
                    <a:moveTo>
                      <a:pt x="19" y="10"/>
                    </a:moveTo>
                    <a:cubicBezTo>
                      <a:pt x="19" y="9"/>
                      <a:pt x="19" y="8"/>
                      <a:pt x="18" y="8"/>
                    </a:cubicBezTo>
                    <a:cubicBezTo>
                      <a:pt x="16" y="8"/>
                      <a:pt x="15" y="9"/>
                      <a:pt x="15" y="10"/>
                    </a:cubicBezTo>
                    <a:cubicBezTo>
                      <a:pt x="16" y="11"/>
                      <a:pt x="16" y="11"/>
                      <a:pt x="16" y="12"/>
                    </a:cubicBezTo>
                    <a:cubicBezTo>
                      <a:pt x="17" y="13"/>
                      <a:pt x="19" y="12"/>
                      <a:pt x="19" y="10"/>
                    </a:cubicBezTo>
                    <a:close/>
                    <a:moveTo>
                      <a:pt x="16" y="8"/>
                    </a:moveTo>
                    <a:cubicBezTo>
                      <a:pt x="15" y="7"/>
                      <a:pt x="14" y="7"/>
                      <a:pt x="14" y="7"/>
                    </a:cubicBezTo>
                    <a:cubicBezTo>
                      <a:pt x="14" y="8"/>
                      <a:pt x="15" y="8"/>
                      <a:pt x="15" y="8"/>
                    </a:cubicBezTo>
                    <a:cubicBezTo>
                      <a:pt x="16" y="8"/>
                      <a:pt x="16" y="8"/>
                      <a:pt x="16" y="8"/>
                    </a:cubicBezTo>
                    <a:close/>
                    <a:moveTo>
                      <a:pt x="13" y="10"/>
                    </a:moveTo>
                    <a:cubicBezTo>
                      <a:pt x="14" y="10"/>
                      <a:pt x="15" y="11"/>
                      <a:pt x="15" y="10"/>
                    </a:cubicBezTo>
                    <a:cubicBezTo>
                      <a:pt x="15" y="9"/>
                      <a:pt x="14" y="9"/>
                      <a:pt x="13" y="10"/>
                    </a:cubicBezTo>
                    <a:close/>
                    <a:moveTo>
                      <a:pt x="17" y="6"/>
                    </a:moveTo>
                    <a:cubicBezTo>
                      <a:pt x="16" y="4"/>
                      <a:pt x="15" y="5"/>
                      <a:pt x="15" y="6"/>
                    </a:cubicBezTo>
                    <a:cubicBezTo>
                      <a:pt x="16" y="7"/>
                      <a:pt x="16" y="7"/>
                      <a:pt x="16" y="8"/>
                    </a:cubicBezTo>
                    <a:cubicBezTo>
                      <a:pt x="17" y="7"/>
                      <a:pt x="17" y="7"/>
                      <a:pt x="17" y="6"/>
                    </a:cubicBezTo>
                    <a:close/>
                    <a:moveTo>
                      <a:pt x="19" y="5"/>
                    </a:moveTo>
                    <a:cubicBezTo>
                      <a:pt x="18" y="5"/>
                      <a:pt x="17" y="7"/>
                      <a:pt x="17" y="8"/>
                    </a:cubicBezTo>
                    <a:cubicBezTo>
                      <a:pt x="18" y="7"/>
                      <a:pt x="19" y="6"/>
                      <a:pt x="19" y="5"/>
                    </a:cubicBezTo>
                    <a:close/>
                    <a:moveTo>
                      <a:pt x="14" y="13"/>
                    </a:moveTo>
                    <a:cubicBezTo>
                      <a:pt x="15" y="13"/>
                      <a:pt x="16" y="12"/>
                      <a:pt x="15" y="12"/>
                    </a:cubicBezTo>
                    <a:cubicBezTo>
                      <a:pt x="15" y="11"/>
                      <a:pt x="14" y="12"/>
                      <a:pt x="14" y="13"/>
                    </a:cubicBezTo>
                    <a:close/>
                    <a:moveTo>
                      <a:pt x="19" y="8"/>
                    </a:moveTo>
                    <a:cubicBezTo>
                      <a:pt x="20" y="8"/>
                      <a:pt x="22" y="6"/>
                      <a:pt x="21" y="6"/>
                    </a:cubicBezTo>
                    <a:cubicBezTo>
                      <a:pt x="20" y="5"/>
                      <a:pt x="19" y="7"/>
                      <a:pt x="19" y="8"/>
                    </a:cubicBezTo>
                    <a:close/>
                    <a:moveTo>
                      <a:pt x="17" y="13"/>
                    </a:moveTo>
                    <a:cubicBezTo>
                      <a:pt x="17" y="13"/>
                      <a:pt x="16" y="14"/>
                      <a:pt x="17" y="15"/>
                    </a:cubicBezTo>
                    <a:cubicBezTo>
                      <a:pt x="18" y="14"/>
                      <a:pt x="18" y="13"/>
                      <a:pt x="17" y="13"/>
                    </a:cubicBezTo>
                    <a:close/>
                    <a:moveTo>
                      <a:pt x="19" y="9"/>
                    </a:moveTo>
                    <a:cubicBezTo>
                      <a:pt x="20" y="10"/>
                      <a:pt x="22" y="10"/>
                      <a:pt x="22" y="9"/>
                    </a:cubicBezTo>
                    <a:cubicBezTo>
                      <a:pt x="22" y="8"/>
                      <a:pt x="20" y="9"/>
                      <a:pt x="19" y="9"/>
                    </a:cubicBezTo>
                    <a:close/>
                    <a:moveTo>
                      <a:pt x="18" y="12"/>
                    </a:moveTo>
                    <a:cubicBezTo>
                      <a:pt x="18" y="13"/>
                      <a:pt x="19" y="13"/>
                      <a:pt x="19" y="13"/>
                    </a:cubicBezTo>
                    <a:cubicBezTo>
                      <a:pt x="19" y="14"/>
                      <a:pt x="20" y="14"/>
                      <a:pt x="20" y="14"/>
                    </a:cubicBezTo>
                    <a:cubicBezTo>
                      <a:pt x="20" y="13"/>
                      <a:pt x="19" y="12"/>
                      <a:pt x="18" y="12"/>
                    </a:cubicBezTo>
                    <a:close/>
                    <a:moveTo>
                      <a:pt x="20" y="11"/>
                    </a:moveTo>
                    <a:cubicBezTo>
                      <a:pt x="20" y="12"/>
                      <a:pt x="21" y="12"/>
                      <a:pt x="22" y="12"/>
                    </a:cubicBezTo>
                    <a:cubicBezTo>
                      <a:pt x="21" y="11"/>
                      <a:pt x="20" y="11"/>
                      <a:pt x="20" y="11"/>
                    </a:cubicBezTo>
                    <a:close/>
                    <a:moveTo>
                      <a:pt x="15" y="9"/>
                    </a:moveTo>
                    <a:cubicBezTo>
                      <a:pt x="12" y="7"/>
                      <a:pt x="13" y="6"/>
                      <a:pt x="15" y="7"/>
                    </a:cubicBezTo>
                    <a:cubicBezTo>
                      <a:pt x="14" y="6"/>
                      <a:pt x="14" y="6"/>
                      <a:pt x="14" y="6"/>
                    </a:cubicBezTo>
                    <a:cubicBezTo>
                      <a:pt x="13" y="6"/>
                      <a:pt x="13" y="6"/>
                      <a:pt x="13" y="6"/>
                    </a:cubicBezTo>
                    <a:cubicBezTo>
                      <a:pt x="12" y="7"/>
                      <a:pt x="12" y="7"/>
                      <a:pt x="13" y="8"/>
                    </a:cubicBezTo>
                    <a:cubicBezTo>
                      <a:pt x="14" y="8"/>
                      <a:pt x="14" y="8"/>
                      <a:pt x="14" y="9"/>
                    </a:cubicBezTo>
                    <a:cubicBezTo>
                      <a:pt x="15" y="9"/>
                      <a:pt x="15" y="9"/>
                      <a:pt x="15" y="9"/>
                    </a:cubicBezTo>
                    <a:close/>
                    <a:moveTo>
                      <a:pt x="17" y="5"/>
                    </a:moveTo>
                    <a:cubicBezTo>
                      <a:pt x="17" y="4"/>
                      <a:pt x="16" y="3"/>
                      <a:pt x="15" y="4"/>
                    </a:cubicBezTo>
                    <a:cubicBezTo>
                      <a:pt x="14" y="4"/>
                      <a:pt x="14" y="6"/>
                      <a:pt x="15" y="6"/>
                    </a:cubicBezTo>
                    <a:cubicBezTo>
                      <a:pt x="15" y="6"/>
                      <a:pt x="15" y="6"/>
                      <a:pt x="15" y="5"/>
                    </a:cubicBezTo>
                    <a:cubicBezTo>
                      <a:pt x="15" y="5"/>
                      <a:pt x="16" y="4"/>
                      <a:pt x="16" y="5"/>
                    </a:cubicBezTo>
                    <a:cubicBezTo>
                      <a:pt x="17" y="5"/>
                      <a:pt x="17" y="5"/>
                      <a:pt x="17" y="5"/>
                    </a:cubicBezTo>
                    <a:close/>
                    <a:moveTo>
                      <a:pt x="14" y="9"/>
                    </a:moveTo>
                    <a:cubicBezTo>
                      <a:pt x="12" y="8"/>
                      <a:pt x="10" y="10"/>
                      <a:pt x="13" y="11"/>
                    </a:cubicBezTo>
                    <a:cubicBezTo>
                      <a:pt x="13" y="11"/>
                      <a:pt x="14" y="11"/>
                      <a:pt x="14" y="11"/>
                    </a:cubicBezTo>
                    <a:cubicBezTo>
                      <a:pt x="14" y="11"/>
                      <a:pt x="13" y="10"/>
                      <a:pt x="13" y="10"/>
                    </a:cubicBezTo>
                    <a:cubicBezTo>
                      <a:pt x="13" y="9"/>
                      <a:pt x="13" y="9"/>
                      <a:pt x="14" y="9"/>
                    </a:cubicBezTo>
                    <a:close/>
                    <a:moveTo>
                      <a:pt x="17" y="5"/>
                    </a:moveTo>
                    <a:cubicBezTo>
                      <a:pt x="18" y="4"/>
                      <a:pt x="19" y="4"/>
                      <a:pt x="19" y="6"/>
                    </a:cubicBezTo>
                    <a:cubicBezTo>
                      <a:pt x="22" y="3"/>
                      <a:pt x="17" y="2"/>
                      <a:pt x="17" y="5"/>
                    </a:cubicBezTo>
                    <a:close/>
                    <a:moveTo>
                      <a:pt x="13" y="14"/>
                    </a:moveTo>
                    <a:cubicBezTo>
                      <a:pt x="15" y="15"/>
                      <a:pt x="16" y="13"/>
                      <a:pt x="16" y="13"/>
                    </a:cubicBezTo>
                    <a:cubicBezTo>
                      <a:pt x="16" y="12"/>
                      <a:pt x="17" y="12"/>
                      <a:pt x="16" y="12"/>
                    </a:cubicBezTo>
                    <a:cubicBezTo>
                      <a:pt x="16" y="14"/>
                      <a:pt x="13" y="14"/>
                      <a:pt x="14" y="12"/>
                    </a:cubicBezTo>
                    <a:cubicBezTo>
                      <a:pt x="14" y="12"/>
                      <a:pt x="14" y="11"/>
                      <a:pt x="15" y="11"/>
                    </a:cubicBezTo>
                    <a:cubicBezTo>
                      <a:pt x="14" y="11"/>
                      <a:pt x="14" y="11"/>
                      <a:pt x="14" y="11"/>
                    </a:cubicBezTo>
                    <a:cubicBezTo>
                      <a:pt x="14" y="12"/>
                      <a:pt x="13" y="12"/>
                      <a:pt x="13" y="12"/>
                    </a:cubicBezTo>
                    <a:cubicBezTo>
                      <a:pt x="13" y="13"/>
                      <a:pt x="13" y="14"/>
                      <a:pt x="13" y="14"/>
                    </a:cubicBezTo>
                    <a:close/>
                    <a:moveTo>
                      <a:pt x="20" y="8"/>
                    </a:moveTo>
                    <a:cubicBezTo>
                      <a:pt x="20" y="8"/>
                      <a:pt x="20" y="8"/>
                      <a:pt x="21" y="8"/>
                    </a:cubicBezTo>
                    <a:cubicBezTo>
                      <a:pt x="21" y="7"/>
                      <a:pt x="23" y="6"/>
                      <a:pt x="22" y="5"/>
                    </a:cubicBezTo>
                    <a:cubicBezTo>
                      <a:pt x="20" y="4"/>
                      <a:pt x="20" y="6"/>
                      <a:pt x="19" y="6"/>
                    </a:cubicBezTo>
                    <a:cubicBezTo>
                      <a:pt x="20" y="6"/>
                      <a:pt x="19" y="6"/>
                      <a:pt x="20" y="6"/>
                    </a:cubicBezTo>
                    <a:cubicBezTo>
                      <a:pt x="21" y="5"/>
                      <a:pt x="21" y="5"/>
                      <a:pt x="21" y="6"/>
                    </a:cubicBezTo>
                    <a:cubicBezTo>
                      <a:pt x="22" y="6"/>
                      <a:pt x="20" y="8"/>
                      <a:pt x="20" y="8"/>
                    </a:cubicBezTo>
                    <a:close/>
                    <a:moveTo>
                      <a:pt x="16" y="14"/>
                    </a:moveTo>
                    <a:cubicBezTo>
                      <a:pt x="15" y="16"/>
                      <a:pt x="18" y="17"/>
                      <a:pt x="19" y="15"/>
                    </a:cubicBezTo>
                    <a:cubicBezTo>
                      <a:pt x="19" y="14"/>
                      <a:pt x="19" y="13"/>
                      <a:pt x="18" y="12"/>
                    </a:cubicBezTo>
                    <a:cubicBezTo>
                      <a:pt x="17" y="13"/>
                      <a:pt x="17" y="13"/>
                      <a:pt x="17" y="13"/>
                    </a:cubicBezTo>
                    <a:cubicBezTo>
                      <a:pt x="18" y="13"/>
                      <a:pt x="18" y="14"/>
                      <a:pt x="18" y="14"/>
                    </a:cubicBezTo>
                    <a:cubicBezTo>
                      <a:pt x="18" y="15"/>
                      <a:pt x="17" y="15"/>
                      <a:pt x="16" y="14"/>
                    </a:cubicBezTo>
                    <a:close/>
                    <a:moveTo>
                      <a:pt x="21" y="10"/>
                    </a:moveTo>
                    <a:cubicBezTo>
                      <a:pt x="22" y="10"/>
                      <a:pt x="23" y="10"/>
                      <a:pt x="24" y="9"/>
                    </a:cubicBezTo>
                    <a:cubicBezTo>
                      <a:pt x="24" y="8"/>
                      <a:pt x="23" y="8"/>
                      <a:pt x="23" y="8"/>
                    </a:cubicBezTo>
                    <a:cubicBezTo>
                      <a:pt x="22" y="7"/>
                      <a:pt x="19" y="9"/>
                      <a:pt x="19" y="9"/>
                    </a:cubicBezTo>
                    <a:cubicBezTo>
                      <a:pt x="20" y="9"/>
                      <a:pt x="21" y="8"/>
                      <a:pt x="22" y="9"/>
                    </a:cubicBezTo>
                    <a:cubicBezTo>
                      <a:pt x="23" y="10"/>
                      <a:pt x="22" y="10"/>
                      <a:pt x="21" y="10"/>
                    </a:cubicBezTo>
                    <a:close/>
                    <a:moveTo>
                      <a:pt x="20" y="15"/>
                    </a:moveTo>
                    <a:cubicBezTo>
                      <a:pt x="21" y="16"/>
                      <a:pt x="22" y="15"/>
                      <a:pt x="22" y="14"/>
                    </a:cubicBezTo>
                    <a:cubicBezTo>
                      <a:pt x="21" y="13"/>
                      <a:pt x="20" y="12"/>
                      <a:pt x="19" y="12"/>
                    </a:cubicBezTo>
                    <a:cubicBezTo>
                      <a:pt x="19" y="12"/>
                      <a:pt x="19" y="12"/>
                      <a:pt x="19" y="12"/>
                    </a:cubicBezTo>
                    <a:cubicBezTo>
                      <a:pt x="19" y="12"/>
                      <a:pt x="21" y="13"/>
                      <a:pt x="20" y="14"/>
                    </a:cubicBezTo>
                    <a:cubicBezTo>
                      <a:pt x="20" y="14"/>
                      <a:pt x="20" y="14"/>
                      <a:pt x="19" y="14"/>
                    </a:cubicBezTo>
                    <a:cubicBezTo>
                      <a:pt x="19" y="15"/>
                      <a:pt x="20" y="15"/>
                      <a:pt x="20" y="15"/>
                    </a:cubicBezTo>
                    <a:close/>
                    <a:moveTo>
                      <a:pt x="21" y="12"/>
                    </a:moveTo>
                    <a:cubicBezTo>
                      <a:pt x="21" y="13"/>
                      <a:pt x="23" y="13"/>
                      <a:pt x="23" y="12"/>
                    </a:cubicBezTo>
                    <a:cubicBezTo>
                      <a:pt x="24" y="11"/>
                      <a:pt x="22" y="10"/>
                      <a:pt x="21" y="10"/>
                    </a:cubicBezTo>
                    <a:cubicBezTo>
                      <a:pt x="21" y="10"/>
                      <a:pt x="20" y="10"/>
                      <a:pt x="19" y="11"/>
                    </a:cubicBezTo>
                    <a:cubicBezTo>
                      <a:pt x="20" y="11"/>
                      <a:pt x="20" y="11"/>
                      <a:pt x="20" y="11"/>
                    </a:cubicBezTo>
                    <a:cubicBezTo>
                      <a:pt x="22" y="11"/>
                      <a:pt x="23" y="12"/>
                      <a:pt x="21" y="12"/>
                    </a:cubicBezTo>
                    <a:cubicBezTo>
                      <a:pt x="21" y="12"/>
                      <a:pt x="21" y="12"/>
                      <a:pt x="21" y="12"/>
                    </a:cubicBezTo>
                    <a:close/>
                    <a:moveTo>
                      <a:pt x="11" y="3"/>
                    </a:moveTo>
                    <a:cubicBezTo>
                      <a:pt x="11" y="3"/>
                      <a:pt x="11" y="4"/>
                      <a:pt x="12" y="3"/>
                    </a:cubicBezTo>
                    <a:cubicBezTo>
                      <a:pt x="12" y="3"/>
                      <a:pt x="11" y="2"/>
                      <a:pt x="11" y="3"/>
                    </a:cubicBezTo>
                    <a:close/>
                    <a:moveTo>
                      <a:pt x="24" y="9"/>
                    </a:moveTo>
                    <a:cubicBezTo>
                      <a:pt x="24" y="9"/>
                      <a:pt x="25" y="9"/>
                      <a:pt x="25" y="9"/>
                    </a:cubicBezTo>
                    <a:cubicBezTo>
                      <a:pt x="25" y="9"/>
                      <a:pt x="24" y="8"/>
                      <a:pt x="24" y="9"/>
                    </a:cubicBezTo>
                    <a:close/>
                    <a:moveTo>
                      <a:pt x="24" y="7"/>
                    </a:moveTo>
                    <a:cubicBezTo>
                      <a:pt x="24" y="8"/>
                      <a:pt x="25" y="7"/>
                      <a:pt x="25" y="7"/>
                    </a:cubicBezTo>
                    <a:cubicBezTo>
                      <a:pt x="25" y="6"/>
                      <a:pt x="24" y="7"/>
                      <a:pt x="24" y="7"/>
                    </a:cubicBezTo>
                    <a:close/>
                    <a:moveTo>
                      <a:pt x="26" y="7"/>
                    </a:moveTo>
                    <a:cubicBezTo>
                      <a:pt x="26" y="7"/>
                      <a:pt x="27" y="7"/>
                      <a:pt x="26" y="8"/>
                    </a:cubicBezTo>
                    <a:cubicBezTo>
                      <a:pt x="26" y="8"/>
                      <a:pt x="25" y="8"/>
                      <a:pt x="26" y="7"/>
                    </a:cubicBezTo>
                    <a:close/>
                    <a:moveTo>
                      <a:pt x="24" y="11"/>
                    </a:moveTo>
                    <a:cubicBezTo>
                      <a:pt x="24" y="12"/>
                      <a:pt x="25" y="12"/>
                      <a:pt x="25" y="12"/>
                    </a:cubicBezTo>
                    <a:cubicBezTo>
                      <a:pt x="25" y="11"/>
                      <a:pt x="24" y="11"/>
                      <a:pt x="24" y="11"/>
                    </a:cubicBezTo>
                    <a:close/>
                    <a:moveTo>
                      <a:pt x="25" y="13"/>
                    </a:moveTo>
                    <a:cubicBezTo>
                      <a:pt x="25" y="13"/>
                      <a:pt x="23" y="13"/>
                      <a:pt x="24" y="13"/>
                    </a:cubicBezTo>
                    <a:cubicBezTo>
                      <a:pt x="24" y="14"/>
                      <a:pt x="25" y="14"/>
                      <a:pt x="25" y="13"/>
                    </a:cubicBezTo>
                    <a:close/>
                    <a:moveTo>
                      <a:pt x="22" y="16"/>
                    </a:moveTo>
                    <a:cubicBezTo>
                      <a:pt x="23" y="16"/>
                      <a:pt x="23" y="16"/>
                      <a:pt x="23" y="15"/>
                    </a:cubicBezTo>
                    <a:cubicBezTo>
                      <a:pt x="23" y="15"/>
                      <a:pt x="22" y="15"/>
                      <a:pt x="22" y="16"/>
                    </a:cubicBezTo>
                    <a:close/>
                    <a:moveTo>
                      <a:pt x="22" y="17"/>
                    </a:moveTo>
                    <a:cubicBezTo>
                      <a:pt x="22" y="17"/>
                      <a:pt x="23" y="17"/>
                      <a:pt x="22" y="16"/>
                    </a:cubicBezTo>
                    <a:cubicBezTo>
                      <a:pt x="22" y="16"/>
                      <a:pt x="22" y="17"/>
                      <a:pt x="22" y="17"/>
                    </a:cubicBezTo>
                    <a:close/>
                    <a:moveTo>
                      <a:pt x="21" y="16"/>
                    </a:moveTo>
                    <a:cubicBezTo>
                      <a:pt x="20" y="17"/>
                      <a:pt x="21" y="17"/>
                      <a:pt x="21" y="17"/>
                    </a:cubicBezTo>
                    <a:cubicBezTo>
                      <a:pt x="22" y="16"/>
                      <a:pt x="21" y="16"/>
                      <a:pt x="21" y="16"/>
                    </a:cubicBezTo>
                    <a:close/>
                    <a:moveTo>
                      <a:pt x="17" y="19"/>
                    </a:moveTo>
                    <a:cubicBezTo>
                      <a:pt x="17" y="19"/>
                      <a:pt x="17" y="18"/>
                      <a:pt x="18" y="19"/>
                    </a:cubicBezTo>
                    <a:cubicBezTo>
                      <a:pt x="19" y="19"/>
                      <a:pt x="18" y="20"/>
                      <a:pt x="17" y="19"/>
                    </a:cubicBezTo>
                    <a:close/>
                    <a:moveTo>
                      <a:pt x="18" y="18"/>
                    </a:moveTo>
                    <a:cubicBezTo>
                      <a:pt x="19" y="18"/>
                      <a:pt x="18" y="17"/>
                      <a:pt x="18" y="17"/>
                    </a:cubicBezTo>
                    <a:cubicBezTo>
                      <a:pt x="17" y="17"/>
                      <a:pt x="18" y="18"/>
                      <a:pt x="18" y="18"/>
                    </a:cubicBezTo>
                    <a:close/>
                    <a:moveTo>
                      <a:pt x="16" y="18"/>
                    </a:moveTo>
                    <a:cubicBezTo>
                      <a:pt x="17" y="19"/>
                      <a:pt x="17" y="18"/>
                      <a:pt x="17" y="17"/>
                    </a:cubicBezTo>
                    <a:cubicBezTo>
                      <a:pt x="16" y="17"/>
                      <a:pt x="16" y="18"/>
                      <a:pt x="16" y="18"/>
                    </a:cubicBezTo>
                    <a:close/>
                    <a:moveTo>
                      <a:pt x="13" y="16"/>
                    </a:moveTo>
                    <a:cubicBezTo>
                      <a:pt x="13" y="16"/>
                      <a:pt x="13" y="17"/>
                      <a:pt x="13" y="17"/>
                    </a:cubicBezTo>
                    <a:cubicBezTo>
                      <a:pt x="14" y="17"/>
                      <a:pt x="14" y="16"/>
                      <a:pt x="13" y="16"/>
                    </a:cubicBezTo>
                    <a:close/>
                    <a:moveTo>
                      <a:pt x="12" y="15"/>
                    </a:moveTo>
                    <a:cubicBezTo>
                      <a:pt x="12" y="16"/>
                      <a:pt x="13" y="15"/>
                      <a:pt x="12" y="15"/>
                    </a:cubicBezTo>
                    <a:cubicBezTo>
                      <a:pt x="12" y="15"/>
                      <a:pt x="11" y="15"/>
                      <a:pt x="12" y="15"/>
                    </a:cubicBezTo>
                    <a:close/>
                    <a:moveTo>
                      <a:pt x="11" y="17"/>
                    </a:moveTo>
                    <a:cubicBezTo>
                      <a:pt x="11" y="17"/>
                      <a:pt x="12" y="18"/>
                      <a:pt x="13" y="17"/>
                    </a:cubicBezTo>
                    <a:cubicBezTo>
                      <a:pt x="13" y="16"/>
                      <a:pt x="12" y="16"/>
                      <a:pt x="11" y="17"/>
                    </a:cubicBezTo>
                    <a:close/>
                    <a:moveTo>
                      <a:pt x="22" y="3"/>
                    </a:moveTo>
                    <a:cubicBezTo>
                      <a:pt x="22" y="3"/>
                      <a:pt x="22" y="3"/>
                      <a:pt x="21" y="3"/>
                    </a:cubicBezTo>
                    <a:cubicBezTo>
                      <a:pt x="21" y="3"/>
                      <a:pt x="21" y="4"/>
                      <a:pt x="22" y="4"/>
                    </a:cubicBezTo>
                    <a:cubicBezTo>
                      <a:pt x="22" y="4"/>
                      <a:pt x="23" y="3"/>
                      <a:pt x="22" y="3"/>
                    </a:cubicBezTo>
                    <a:close/>
                    <a:moveTo>
                      <a:pt x="23" y="5"/>
                    </a:moveTo>
                    <a:cubicBezTo>
                      <a:pt x="24" y="5"/>
                      <a:pt x="24" y="4"/>
                      <a:pt x="23" y="4"/>
                    </a:cubicBezTo>
                    <a:cubicBezTo>
                      <a:pt x="22" y="4"/>
                      <a:pt x="22" y="5"/>
                      <a:pt x="23" y="5"/>
                    </a:cubicBezTo>
                    <a:close/>
                    <a:moveTo>
                      <a:pt x="23" y="3"/>
                    </a:moveTo>
                    <a:cubicBezTo>
                      <a:pt x="23" y="4"/>
                      <a:pt x="24" y="4"/>
                      <a:pt x="24" y="3"/>
                    </a:cubicBezTo>
                    <a:cubicBezTo>
                      <a:pt x="24" y="2"/>
                      <a:pt x="23" y="2"/>
                      <a:pt x="23" y="3"/>
                    </a:cubicBezTo>
                    <a:close/>
                    <a:moveTo>
                      <a:pt x="20" y="3"/>
                    </a:moveTo>
                    <a:cubicBezTo>
                      <a:pt x="20" y="3"/>
                      <a:pt x="20" y="1"/>
                      <a:pt x="20" y="2"/>
                    </a:cubicBezTo>
                    <a:cubicBezTo>
                      <a:pt x="19" y="2"/>
                      <a:pt x="19" y="3"/>
                      <a:pt x="20" y="3"/>
                    </a:cubicBezTo>
                    <a:close/>
                    <a:moveTo>
                      <a:pt x="18" y="1"/>
                    </a:moveTo>
                    <a:cubicBezTo>
                      <a:pt x="18" y="0"/>
                      <a:pt x="19" y="0"/>
                      <a:pt x="19" y="1"/>
                    </a:cubicBezTo>
                    <a:cubicBezTo>
                      <a:pt x="19" y="2"/>
                      <a:pt x="18" y="1"/>
                      <a:pt x="18" y="1"/>
                    </a:cubicBezTo>
                    <a:close/>
                    <a:moveTo>
                      <a:pt x="17" y="2"/>
                    </a:moveTo>
                    <a:cubicBezTo>
                      <a:pt x="17" y="2"/>
                      <a:pt x="18" y="3"/>
                      <a:pt x="18" y="2"/>
                    </a:cubicBezTo>
                    <a:cubicBezTo>
                      <a:pt x="18" y="1"/>
                      <a:pt x="17" y="1"/>
                      <a:pt x="17" y="2"/>
                    </a:cubicBezTo>
                    <a:close/>
                    <a:moveTo>
                      <a:pt x="16" y="2"/>
                    </a:moveTo>
                    <a:cubicBezTo>
                      <a:pt x="15" y="2"/>
                      <a:pt x="16" y="3"/>
                      <a:pt x="16" y="3"/>
                    </a:cubicBezTo>
                    <a:cubicBezTo>
                      <a:pt x="17" y="2"/>
                      <a:pt x="16" y="2"/>
                      <a:pt x="16" y="2"/>
                    </a:cubicBezTo>
                    <a:close/>
                    <a:moveTo>
                      <a:pt x="14" y="1"/>
                    </a:moveTo>
                    <a:cubicBezTo>
                      <a:pt x="15" y="0"/>
                      <a:pt x="15" y="0"/>
                      <a:pt x="15" y="1"/>
                    </a:cubicBezTo>
                    <a:cubicBezTo>
                      <a:pt x="15" y="2"/>
                      <a:pt x="15" y="2"/>
                      <a:pt x="14" y="1"/>
                    </a:cubicBezTo>
                    <a:close/>
                    <a:moveTo>
                      <a:pt x="15" y="2"/>
                    </a:moveTo>
                    <a:cubicBezTo>
                      <a:pt x="14" y="2"/>
                      <a:pt x="14" y="3"/>
                      <a:pt x="14" y="3"/>
                    </a:cubicBezTo>
                    <a:cubicBezTo>
                      <a:pt x="15" y="3"/>
                      <a:pt x="15" y="2"/>
                      <a:pt x="15" y="2"/>
                    </a:cubicBezTo>
                    <a:close/>
                    <a:moveTo>
                      <a:pt x="13" y="4"/>
                    </a:moveTo>
                    <a:cubicBezTo>
                      <a:pt x="13" y="4"/>
                      <a:pt x="14" y="3"/>
                      <a:pt x="13" y="3"/>
                    </a:cubicBezTo>
                    <a:cubicBezTo>
                      <a:pt x="12" y="3"/>
                      <a:pt x="12" y="4"/>
                      <a:pt x="13" y="4"/>
                    </a:cubicBezTo>
                    <a:close/>
                    <a:moveTo>
                      <a:pt x="11" y="5"/>
                    </a:moveTo>
                    <a:cubicBezTo>
                      <a:pt x="12" y="5"/>
                      <a:pt x="13" y="5"/>
                      <a:pt x="12" y="4"/>
                    </a:cubicBezTo>
                    <a:cubicBezTo>
                      <a:pt x="12" y="4"/>
                      <a:pt x="11" y="4"/>
                      <a:pt x="11"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0" name="Freeform 255"/>
              <p:cNvSpPr/>
              <p:nvPr/>
            </p:nvSpPr>
            <p:spPr bwMode="auto">
              <a:xfrm>
                <a:off x="7269163" y="3944938"/>
                <a:ext cx="241300" cy="204788"/>
              </a:xfrm>
              <a:custGeom>
                <a:avLst/>
                <a:gdLst>
                  <a:gd name="T0" fmla="*/ 9 w 20"/>
                  <a:gd name="T1" fmla="*/ 7 h 17"/>
                  <a:gd name="T2" fmla="*/ 5 w 20"/>
                  <a:gd name="T3" fmla="*/ 3 h 17"/>
                  <a:gd name="T4" fmla="*/ 8 w 20"/>
                  <a:gd name="T5" fmla="*/ 16 h 17"/>
                  <a:gd name="T6" fmla="*/ 9 w 20"/>
                  <a:gd name="T7" fmla="*/ 7 h 17"/>
                </a:gdLst>
                <a:ahLst/>
                <a:cxnLst>
                  <a:cxn ang="0">
                    <a:pos x="T0" y="T1"/>
                  </a:cxn>
                  <a:cxn ang="0">
                    <a:pos x="T2" y="T3"/>
                  </a:cxn>
                  <a:cxn ang="0">
                    <a:pos x="T4" y="T5"/>
                  </a:cxn>
                  <a:cxn ang="0">
                    <a:pos x="T6" y="T7"/>
                  </a:cxn>
                </a:cxnLst>
                <a:rect l="0" t="0" r="r" b="b"/>
                <a:pathLst>
                  <a:path w="20" h="17">
                    <a:moveTo>
                      <a:pt x="9" y="7"/>
                    </a:moveTo>
                    <a:cubicBezTo>
                      <a:pt x="9" y="7"/>
                      <a:pt x="8" y="3"/>
                      <a:pt x="5" y="3"/>
                    </a:cubicBezTo>
                    <a:cubicBezTo>
                      <a:pt x="0" y="4"/>
                      <a:pt x="6" y="17"/>
                      <a:pt x="8" y="16"/>
                    </a:cubicBezTo>
                    <a:cubicBezTo>
                      <a:pt x="20" y="8"/>
                      <a:pt x="11" y="0"/>
                      <a:pt x="9" y="7"/>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1" name="Freeform 256"/>
              <p:cNvSpPr>
                <a:spLocks noEditPoints="1"/>
              </p:cNvSpPr>
              <p:nvPr/>
            </p:nvSpPr>
            <p:spPr bwMode="auto">
              <a:xfrm>
                <a:off x="4645025" y="4630738"/>
                <a:ext cx="180975" cy="192088"/>
              </a:xfrm>
              <a:custGeom>
                <a:avLst/>
                <a:gdLst>
                  <a:gd name="T0" fmla="*/ 6 w 15"/>
                  <a:gd name="T1" fmla="*/ 5 h 16"/>
                  <a:gd name="T2" fmla="*/ 5 w 15"/>
                  <a:gd name="T3" fmla="*/ 3 h 16"/>
                  <a:gd name="T4" fmla="*/ 5 w 15"/>
                  <a:gd name="T5" fmla="*/ 5 h 16"/>
                  <a:gd name="T6" fmla="*/ 2 w 15"/>
                  <a:gd name="T7" fmla="*/ 3 h 16"/>
                  <a:gd name="T8" fmla="*/ 3 w 15"/>
                  <a:gd name="T9" fmla="*/ 6 h 16"/>
                  <a:gd name="T10" fmla="*/ 2 w 15"/>
                  <a:gd name="T11" fmla="*/ 7 h 16"/>
                  <a:gd name="T12" fmla="*/ 2 w 15"/>
                  <a:gd name="T13" fmla="*/ 9 h 16"/>
                  <a:gd name="T14" fmla="*/ 2 w 15"/>
                  <a:gd name="T15" fmla="*/ 11 h 16"/>
                  <a:gd name="T16" fmla="*/ 3 w 15"/>
                  <a:gd name="T17" fmla="*/ 12 h 16"/>
                  <a:gd name="T18" fmla="*/ 5 w 15"/>
                  <a:gd name="T19" fmla="*/ 11 h 16"/>
                  <a:gd name="T20" fmla="*/ 5 w 15"/>
                  <a:gd name="T21" fmla="*/ 12 h 16"/>
                  <a:gd name="T22" fmla="*/ 5 w 15"/>
                  <a:gd name="T23" fmla="*/ 14 h 16"/>
                  <a:gd name="T24" fmla="*/ 7 w 15"/>
                  <a:gd name="T25" fmla="*/ 14 h 16"/>
                  <a:gd name="T26" fmla="*/ 8 w 15"/>
                  <a:gd name="T27" fmla="*/ 13 h 16"/>
                  <a:gd name="T28" fmla="*/ 10 w 15"/>
                  <a:gd name="T29" fmla="*/ 13 h 16"/>
                  <a:gd name="T30" fmla="*/ 11 w 15"/>
                  <a:gd name="T31" fmla="*/ 11 h 16"/>
                  <a:gd name="T32" fmla="*/ 13 w 15"/>
                  <a:gd name="T33" fmla="*/ 11 h 16"/>
                  <a:gd name="T34" fmla="*/ 11 w 15"/>
                  <a:gd name="T35" fmla="*/ 10 h 16"/>
                  <a:gd name="T36" fmla="*/ 13 w 15"/>
                  <a:gd name="T37" fmla="*/ 8 h 16"/>
                  <a:gd name="T38" fmla="*/ 10 w 15"/>
                  <a:gd name="T39" fmla="*/ 8 h 16"/>
                  <a:gd name="T40" fmla="*/ 15 w 15"/>
                  <a:gd name="T41" fmla="*/ 5 h 16"/>
                  <a:gd name="T42" fmla="*/ 9 w 15"/>
                  <a:gd name="T43" fmla="*/ 6 h 16"/>
                  <a:gd name="T44" fmla="*/ 11 w 15"/>
                  <a:gd name="T45" fmla="*/ 4 h 16"/>
                  <a:gd name="T46" fmla="*/ 9 w 15"/>
                  <a:gd name="T47" fmla="*/ 4 h 16"/>
                  <a:gd name="T48" fmla="*/ 9 w 15"/>
                  <a:gd name="T49" fmla="*/ 1 h 16"/>
                  <a:gd name="T50" fmla="*/ 8 w 15"/>
                  <a:gd name="T51" fmla="*/ 8 h 16"/>
                  <a:gd name="T52" fmla="*/ 10 w 15"/>
                  <a:gd name="T53" fmla="*/ 13 h 16"/>
                  <a:gd name="T54" fmla="*/ 7 w 15"/>
                  <a:gd name="T55" fmla="*/ 9 h 16"/>
                  <a:gd name="T56" fmla="*/ 4 w 15"/>
                  <a:gd name="T57" fmla="*/ 13 h 16"/>
                  <a:gd name="T58" fmla="*/ 6 w 15"/>
                  <a:gd name="T59" fmla="*/ 9 h 16"/>
                  <a:gd name="T60" fmla="*/ 2 w 15"/>
                  <a:gd name="T61" fmla="*/ 7 h 16"/>
                  <a:gd name="T62" fmla="*/ 7 w 15"/>
                  <a:gd name="T63" fmla="*/ 8 h 16"/>
                  <a:gd name="T64" fmla="*/ 5 w 15"/>
                  <a:gd name="T65" fmla="*/ 4 h 16"/>
                  <a:gd name="T66" fmla="*/ 8 w 15"/>
                  <a:gd name="T67" fmla="*/ 6 h 16"/>
                  <a:gd name="T68" fmla="*/ 9 w 15"/>
                  <a:gd name="T69" fmla="*/ 6 h 16"/>
                  <a:gd name="T70" fmla="*/ 12 w 15"/>
                  <a:gd name="T71" fmla="*/ 9 h 16"/>
                  <a:gd name="T72" fmla="*/ 1 w 15"/>
                  <a:gd name="T73" fmla="*/ 11 h 16"/>
                  <a:gd name="T74" fmla="*/ 4 w 15"/>
                  <a:gd name="T75" fmla="*/ 9 h 16"/>
                  <a:gd name="T76" fmla="*/ 5 w 15"/>
                  <a:gd name="T77" fmla="*/ 9 h 16"/>
                  <a:gd name="T78" fmla="*/ 3 w 15"/>
                  <a:gd name="T79" fmla="*/ 10 h 16"/>
                  <a:gd name="T80" fmla="*/ 12 w 15"/>
                  <a:gd name="T81" fmla="*/ 12 h 16"/>
                  <a:gd name="T82" fmla="*/ 9 w 15"/>
                  <a:gd name="T83" fmla="*/ 11 h 16"/>
                  <a:gd name="T84" fmla="*/ 10 w 15"/>
                  <a:gd name="T85" fmla="*/ 10 h 16"/>
                  <a:gd name="T86" fmla="*/ 11 w 15"/>
                  <a:gd name="T87" fmla="*/ 11 h 16"/>
                  <a:gd name="T88" fmla="*/ 7 w 15"/>
                  <a:gd name="T89" fmla="*/ 15 h 16"/>
                  <a:gd name="T90" fmla="*/ 6 w 15"/>
                  <a:gd name="T91" fmla="*/ 11 h 16"/>
                  <a:gd name="T92" fmla="*/ 7 w 15"/>
                  <a:gd name="T93" fmla="*/ 11 h 16"/>
                  <a:gd name="T94" fmla="*/ 7 w 15"/>
                  <a:gd name="T95" fmla="*/ 9 h 16"/>
                  <a:gd name="T96" fmla="*/ 2 w 15"/>
                  <a:gd name="T97" fmla="*/ 4 h 16"/>
                  <a:gd name="T98" fmla="*/ 5 w 15"/>
                  <a:gd name="T99" fmla="*/ 6 h 16"/>
                  <a:gd name="T100" fmla="*/ 5 w 15"/>
                  <a:gd name="T101" fmla="*/ 7 h 16"/>
                  <a:gd name="T102" fmla="*/ 3 w 15"/>
                  <a:gd name="T103" fmla="*/ 5 h 16"/>
                  <a:gd name="T104" fmla="*/ 13 w 15"/>
                  <a:gd name="T105" fmla="*/ 5 h 16"/>
                  <a:gd name="T106" fmla="*/ 10 w 15"/>
                  <a:gd name="T107" fmla="*/ 8 h 16"/>
                  <a:gd name="T108" fmla="*/ 10 w 15"/>
                  <a:gd name="T109" fmla="*/ 7 h 16"/>
                  <a:gd name="T110" fmla="*/ 11 w 15"/>
                  <a:gd name="T111" fmla="*/ 6 h 16"/>
                  <a:gd name="T112" fmla="*/ 8 w 15"/>
                  <a:gd name="T113" fmla="*/ 2 h 16"/>
                  <a:gd name="T114" fmla="*/ 8 w 15"/>
                  <a:gd name="T115" fmla="*/ 5 h 16"/>
                  <a:gd name="T116" fmla="*/ 7 w 15"/>
                  <a:gd name="T117" fmla="*/ 5 h 16"/>
                  <a:gd name="T118" fmla="*/ 8 w 15"/>
                  <a:gd name="T1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16">
                    <a:moveTo>
                      <a:pt x="8" y="1"/>
                    </a:moveTo>
                    <a:cubicBezTo>
                      <a:pt x="7" y="1"/>
                      <a:pt x="7" y="1"/>
                      <a:pt x="7" y="1"/>
                    </a:cubicBezTo>
                    <a:cubicBezTo>
                      <a:pt x="7" y="1"/>
                      <a:pt x="7" y="1"/>
                      <a:pt x="7" y="2"/>
                    </a:cubicBezTo>
                    <a:cubicBezTo>
                      <a:pt x="7" y="2"/>
                      <a:pt x="7" y="2"/>
                      <a:pt x="8" y="2"/>
                    </a:cubicBezTo>
                    <a:cubicBezTo>
                      <a:pt x="8" y="3"/>
                      <a:pt x="7" y="3"/>
                      <a:pt x="7" y="2"/>
                    </a:cubicBezTo>
                    <a:cubicBezTo>
                      <a:pt x="7" y="2"/>
                      <a:pt x="7" y="2"/>
                      <a:pt x="6" y="2"/>
                    </a:cubicBezTo>
                    <a:cubicBezTo>
                      <a:pt x="6" y="2"/>
                      <a:pt x="6" y="2"/>
                      <a:pt x="6" y="2"/>
                    </a:cubicBezTo>
                    <a:cubicBezTo>
                      <a:pt x="7" y="2"/>
                      <a:pt x="7" y="2"/>
                      <a:pt x="7" y="3"/>
                    </a:cubicBezTo>
                    <a:cubicBezTo>
                      <a:pt x="7" y="3"/>
                      <a:pt x="7" y="3"/>
                      <a:pt x="7" y="3"/>
                    </a:cubicBezTo>
                    <a:cubicBezTo>
                      <a:pt x="7" y="4"/>
                      <a:pt x="7" y="5"/>
                      <a:pt x="7" y="5"/>
                    </a:cubicBezTo>
                    <a:cubicBezTo>
                      <a:pt x="6" y="5"/>
                      <a:pt x="6" y="5"/>
                      <a:pt x="6" y="5"/>
                    </a:cubicBezTo>
                    <a:cubicBezTo>
                      <a:pt x="6" y="5"/>
                      <a:pt x="6" y="5"/>
                      <a:pt x="6" y="5"/>
                    </a:cubicBezTo>
                    <a:cubicBezTo>
                      <a:pt x="6" y="5"/>
                      <a:pt x="6" y="4"/>
                      <a:pt x="6" y="4"/>
                    </a:cubicBezTo>
                    <a:cubicBezTo>
                      <a:pt x="6" y="4"/>
                      <a:pt x="6" y="4"/>
                      <a:pt x="6" y="4"/>
                    </a:cubicBezTo>
                    <a:cubicBezTo>
                      <a:pt x="7" y="3"/>
                      <a:pt x="7" y="3"/>
                      <a:pt x="6" y="3"/>
                    </a:cubicBezTo>
                    <a:cubicBezTo>
                      <a:pt x="6" y="3"/>
                      <a:pt x="6" y="3"/>
                      <a:pt x="6" y="4"/>
                    </a:cubicBezTo>
                    <a:cubicBezTo>
                      <a:pt x="6" y="4"/>
                      <a:pt x="6" y="5"/>
                      <a:pt x="6" y="5"/>
                    </a:cubicBezTo>
                    <a:cubicBezTo>
                      <a:pt x="6" y="4"/>
                      <a:pt x="6" y="4"/>
                      <a:pt x="6" y="4"/>
                    </a:cubicBezTo>
                    <a:cubicBezTo>
                      <a:pt x="6" y="4"/>
                      <a:pt x="6" y="4"/>
                      <a:pt x="6" y="4"/>
                    </a:cubicBezTo>
                    <a:cubicBezTo>
                      <a:pt x="5" y="4"/>
                      <a:pt x="5" y="3"/>
                      <a:pt x="6" y="3"/>
                    </a:cubicBezTo>
                    <a:cubicBezTo>
                      <a:pt x="6" y="3"/>
                      <a:pt x="6" y="3"/>
                      <a:pt x="6" y="3"/>
                    </a:cubicBezTo>
                    <a:cubicBezTo>
                      <a:pt x="6" y="3"/>
                      <a:pt x="6" y="3"/>
                      <a:pt x="5" y="3"/>
                    </a:cubicBezTo>
                    <a:cubicBezTo>
                      <a:pt x="5" y="3"/>
                      <a:pt x="5" y="3"/>
                      <a:pt x="5" y="2"/>
                    </a:cubicBezTo>
                    <a:cubicBezTo>
                      <a:pt x="5" y="3"/>
                      <a:pt x="5" y="3"/>
                      <a:pt x="5" y="3"/>
                    </a:cubicBezTo>
                    <a:cubicBezTo>
                      <a:pt x="4" y="3"/>
                      <a:pt x="4" y="4"/>
                      <a:pt x="4" y="4"/>
                    </a:cubicBezTo>
                    <a:cubicBezTo>
                      <a:pt x="4" y="4"/>
                      <a:pt x="4" y="4"/>
                      <a:pt x="4" y="4"/>
                    </a:cubicBezTo>
                    <a:cubicBezTo>
                      <a:pt x="5" y="4"/>
                      <a:pt x="5" y="4"/>
                      <a:pt x="5" y="4"/>
                    </a:cubicBezTo>
                    <a:cubicBezTo>
                      <a:pt x="5" y="4"/>
                      <a:pt x="5" y="4"/>
                      <a:pt x="5" y="4"/>
                    </a:cubicBezTo>
                    <a:cubicBezTo>
                      <a:pt x="5" y="5"/>
                      <a:pt x="5" y="5"/>
                      <a:pt x="5" y="5"/>
                    </a:cubicBezTo>
                    <a:cubicBezTo>
                      <a:pt x="5" y="5"/>
                      <a:pt x="5" y="5"/>
                      <a:pt x="4" y="4"/>
                    </a:cubicBezTo>
                    <a:cubicBezTo>
                      <a:pt x="4" y="4"/>
                      <a:pt x="4" y="4"/>
                      <a:pt x="4" y="4"/>
                    </a:cubicBezTo>
                    <a:cubicBezTo>
                      <a:pt x="4" y="5"/>
                      <a:pt x="4" y="5"/>
                      <a:pt x="4" y="5"/>
                    </a:cubicBezTo>
                    <a:cubicBezTo>
                      <a:pt x="4" y="5"/>
                      <a:pt x="4" y="5"/>
                      <a:pt x="5" y="5"/>
                    </a:cubicBezTo>
                    <a:cubicBezTo>
                      <a:pt x="5" y="5"/>
                      <a:pt x="5" y="5"/>
                      <a:pt x="5" y="5"/>
                    </a:cubicBezTo>
                    <a:cubicBezTo>
                      <a:pt x="5" y="5"/>
                      <a:pt x="6" y="5"/>
                      <a:pt x="6" y="5"/>
                    </a:cubicBezTo>
                    <a:cubicBezTo>
                      <a:pt x="6" y="5"/>
                      <a:pt x="5" y="6"/>
                      <a:pt x="5" y="6"/>
                    </a:cubicBezTo>
                    <a:cubicBezTo>
                      <a:pt x="5" y="6"/>
                      <a:pt x="4" y="6"/>
                      <a:pt x="3" y="5"/>
                    </a:cubicBezTo>
                    <a:cubicBezTo>
                      <a:pt x="3" y="5"/>
                      <a:pt x="3" y="5"/>
                      <a:pt x="3" y="5"/>
                    </a:cubicBezTo>
                    <a:cubicBezTo>
                      <a:pt x="3" y="4"/>
                      <a:pt x="3" y="4"/>
                      <a:pt x="3" y="4"/>
                    </a:cubicBezTo>
                    <a:cubicBezTo>
                      <a:pt x="4" y="4"/>
                      <a:pt x="3" y="3"/>
                      <a:pt x="3" y="3"/>
                    </a:cubicBezTo>
                    <a:cubicBezTo>
                      <a:pt x="3" y="3"/>
                      <a:pt x="2" y="4"/>
                      <a:pt x="3" y="4"/>
                    </a:cubicBezTo>
                    <a:cubicBezTo>
                      <a:pt x="3" y="5"/>
                      <a:pt x="3" y="5"/>
                      <a:pt x="2" y="5"/>
                    </a:cubicBezTo>
                    <a:cubicBezTo>
                      <a:pt x="2" y="4"/>
                      <a:pt x="2" y="4"/>
                      <a:pt x="2" y="4"/>
                    </a:cubicBezTo>
                    <a:cubicBezTo>
                      <a:pt x="2" y="4"/>
                      <a:pt x="2" y="4"/>
                      <a:pt x="2" y="3"/>
                    </a:cubicBezTo>
                    <a:cubicBezTo>
                      <a:pt x="2" y="3"/>
                      <a:pt x="2" y="3"/>
                      <a:pt x="1" y="4"/>
                    </a:cubicBezTo>
                    <a:cubicBezTo>
                      <a:pt x="1" y="4"/>
                      <a:pt x="1" y="4"/>
                      <a:pt x="0" y="3"/>
                    </a:cubicBezTo>
                    <a:cubicBezTo>
                      <a:pt x="0" y="3"/>
                      <a:pt x="1" y="4"/>
                      <a:pt x="1" y="4"/>
                    </a:cubicBezTo>
                    <a:cubicBezTo>
                      <a:pt x="1" y="4"/>
                      <a:pt x="1" y="5"/>
                      <a:pt x="1" y="5"/>
                    </a:cubicBezTo>
                    <a:cubicBezTo>
                      <a:pt x="1" y="5"/>
                      <a:pt x="1" y="5"/>
                      <a:pt x="2" y="5"/>
                    </a:cubicBezTo>
                    <a:cubicBezTo>
                      <a:pt x="2" y="5"/>
                      <a:pt x="2" y="5"/>
                      <a:pt x="2" y="5"/>
                    </a:cubicBezTo>
                    <a:cubicBezTo>
                      <a:pt x="3" y="5"/>
                      <a:pt x="3" y="5"/>
                      <a:pt x="2" y="5"/>
                    </a:cubicBezTo>
                    <a:cubicBezTo>
                      <a:pt x="2" y="5"/>
                      <a:pt x="1" y="5"/>
                      <a:pt x="1" y="6"/>
                    </a:cubicBezTo>
                    <a:cubicBezTo>
                      <a:pt x="1" y="6"/>
                      <a:pt x="2" y="6"/>
                      <a:pt x="2" y="6"/>
                    </a:cubicBezTo>
                    <a:cubicBezTo>
                      <a:pt x="2" y="6"/>
                      <a:pt x="2" y="6"/>
                      <a:pt x="2" y="5"/>
                    </a:cubicBezTo>
                    <a:cubicBezTo>
                      <a:pt x="3" y="5"/>
                      <a:pt x="3" y="5"/>
                      <a:pt x="3" y="6"/>
                    </a:cubicBezTo>
                    <a:cubicBezTo>
                      <a:pt x="4" y="6"/>
                      <a:pt x="4" y="6"/>
                      <a:pt x="4" y="7"/>
                    </a:cubicBezTo>
                    <a:cubicBezTo>
                      <a:pt x="4" y="7"/>
                      <a:pt x="4" y="8"/>
                      <a:pt x="4" y="8"/>
                    </a:cubicBezTo>
                    <a:cubicBezTo>
                      <a:pt x="4" y="8"/>
                      <a:pt x="4" y="8"/>
                      <a:pt x="4" y="7"/>
                    </a:cubicBezTo>
                    <a:cubicBezTo>
                      <a:pt x="4" y="7"/>
                      <a:pt x="3" y="7"/>
                      <a:pt x="3" y="7"/>
                    </a:cubicBezTo>
                    <a:cubicBezTo>
                      <a:pt x="3" y="7"/>
                      <a:pt x="3" y="7"/>
                      <a:pt x="3" y="7"/>
                    </a:cubicBezTo>
                    <a:cubicBezTo>
                      <a:pt x="3" y="6"/>
                      <a:pt x="3" y="6"/>
                      <a:pt x="3" y="6"/>
                    </a:cubicBezTo>
                    <a:cubicBezTo>
                      <a:pt x="2" y="7"/>
                      <a:pt x="3" y="7"/>
                      <a:pt x="3" y="7"/>
                    </a:cubicBezTo>
                    <a:cubicBezTo>
                      <a:pt x="3" y="7"/>
                      <a:pt x="4" y="7"/>
                      <a:pt x="3" y="8"/>
                    </a:cubicBezTo>
                    <a:cubicBezTo>
                      <a:pt x="3" y="8"/>
                      <a:pt x="3" y="8"/>
                      <a:pt x="3" y="8"/>
                    </a:cubicBezTo>
                    <a:cubicBezTo>
                      <a:pt x="3" y="7"/>
                      <a:pt x="3" y="7"/>
                      <a:pt x="3" y="7"/>
                    </a:cubicBezTo>
                    <a:cubicBezTo>
                      <a:pt x="2" y="7"/>
                      <a:pt x="2" y="7"/>
                      <a:pt x="2" y="7"/>
                    </a:cubicBezTo>
                    <a:cubicBezTo>
                      <a:pt x="2" y="7"/>
                      <a:pt x="2" y="7"/>
                      <a:pt x="2" y="7"/>
                    </a:cubicBezTo>
                    <a:cubicBezTo>
                      <a:pt x="2" y="7"/>
                      <a:pt x="2" y="7"/>
                      <a:pt x="2" y="7"/>
                    </a:cubicBezTo>
                    <a:cubicBezTo>
                      <a:pt x="1" y="7"/>
                      <a:pt x="1" y="8"/>
                      <a:pt x="1" y="8"/>
                    </a:cubicBezTo>
                    <a:cubicBezTo>
                      <a:pt x="1" y="8"/>
                      <a:pt x="1" y="8"/>
                      <a:pt x="2" y="8"/>
                    </a:cubicBezTo>
                    <a:cubicBezTo>
                      <a:pt x="2" y="8"/>
                      <a:pt x="2" y="9"/>
                      <a:pt x="2" y="9"/>
                    </a:cubicBezTo>
                    <a:cubicBezTo>
                      <a:pt x="2" y="9"/>
                      <a:pt x="2" y="9"/>
                      <a:pt x="2" y="8"/>
                    </a:cubicBezTo>
                    <a:cubicBezTo>
                      <a:pt x="2" y="8"/>
                      <a:pt x="2" y="8"/>
                      <a:pt x="3" y="8"/>
                    </a:cubicBezTo>
                    <a:cubicBezTo>
                      <a:pt x="3" y="8"/>
                      <a:pt x="3" y="8"/>
                      <a:pt x="3" y="8"/>
                    </a:cubicBezTo>
                    <a:cubicBezTo>
                      <a:pt x="3" y="8"/>
                      <a:pt x="3" y="8"/>
                      <a:pt x="3" y="8"/>
                    </a:cubicBezTo>
                    <a:cubicBezTo>
                      <a:pt x="3" y="8"/>
                      <a:pt x="3" y="9"/>
                      <a:pt x="3" y="9"/>
                    </a:cubicBezTo>
                    <a:cubicBezTo>
                      <a:pt x="2" y="9"/>
                      <a:pt x="2" y="9"/>
                      <a:pt x="2" y="9"/>
                    </a:cubicBezTo>
                    <a:cubicBezTo>
                      <a:pt x="2" y="9"/>
                      <a:pt x="3" y="9"/>
                      <a:pt x="3" y="9"/>
                    </a:cubicBezTo>
                    <a:cubicBezTo>
                      <a:pt x="3" y="9"/>
                      <a:pt x="3" y="9"/>
                      <a:pt x="3" y="9"/>
                    </a:cubicBezTo>
                    <a:cubicBezTo>
                      <a:pt x="3" y="9"/>
                      <a:pt x="4" y="9"/>
                      <a:pt x="4" y="8"/>
                    </a:cubicBezTo>
                    <a:cubicBezTo>
                      <a:pt x="4" y="8"/>
                      <a:pt x="4" y="8"/>
                      <a:pt x="4" y="8"/>
                    </a:cubicBezTo>
                    <a:cubicBezTo>
                      <a:pt x="4" y="8"/>
                      <a:pt x="4" y="8"/>
                      <a:pt x="4" y="9"/>
                    </a:cubicBezTo>
                    <a:cubicBezTo>
                      <a:pt x="4" y="9"/>
                      <a:pt x="3" y="10"/>
                      <a:pt x="3" y="10"/>
                    </a:cubicBezTo>
                    <a:cubicBezTo>
                      <a:pt x="3" y="10"/>
                      <a:pt x="2" y="10"/>
                      <a:pt x="2" y="10"/>
                    </a:cubicBezTo>
                    <a:cubicBezTo>
                      <a:pt x="2" y="10"/>
                      <a:pt x="1" y="10"/>
                      <a:pt x="2" y="9"/>
                    </a:cubicBezTo>
                    <a:cubicBezTo>
                      <a:pt x="2" y="9"/>
                      <a:pt x="1" y="9"/>
                      <a:pt x="1" y="9"/>
                    </a:cubicBezTo>
                    <a:cubicBezTo>
                      <a:pt x="1" y="10"/>
                      <a:pt x="1" y="10"/>
                      <a:pt x="2" y="10"/>
                    </a:cubicBezTo>
                    <a:cubicBezTo>
                      <a:pt x="2" y="10"/>
                      <a:pt x="2" y="11"/>
                      <a:pt x="2" y="11"/>
                    </a:cubicBezTo>
                    <a:cubicBezTo>
                      <a:pt x="2" y="10"/>
                      <a:pt x="1" y="10"/>
                      <a:pt x="1" y="11"/>
                    </a:cubicBezTo>
                    <a:cubicBezTo>
                      <a:pt x="1" y="11"/>
                      <a:pt x="1" y="11"/>
                      <a:pt x="1" y="10"/>
                    </a:cubicBezTo>
                    <a:cubicBezTo>
                      <a:pt x="0" y="10"/>
                      <a:pt x="0" y="11"/>
                      <a:pt x="1" y="11"/>
                    </a:cubicBezTo>
                    <a:cubicBezTo>
                      <a:pt x="1" y="11"/>
                      <a:pt x="0" y="12"/>
                      <a:pt x="0" y="12"/>
                    </a:cubicBezTo>
                    <a:cubicBezTo>
                      <a:pt x="0" y="12"/>
                      <a:pt x="0" y="12"/>
                      <a:pt x="1" y="11"/>
                    </a:cubicBezTo>
                    <a:cubicBezTo>
                      <a:pt x="1" y="12"/>
                      <a:pt x="1" y="12"/>
                      <a:pt x="1" y="12"/>
                    </a:cubicBezTo>
                    <a:cubicBezTo>
                      <a:pt x="1" y="12"/>
                      <a:pt x="1" y="11"/>
                      <a:pt x="1" y="11"/>
                    </a:cubicBezTo>
                    <a:cubicBezTo>
                      <a:pt x="2" y="11"/>
                      <a:pt x="2" y="11"/>
                      <a:pt x="2" y="11"/>
                    </a:cubicBezTo>
                    <a:cubicBezTo>
                      <a:pt x="2" y="11"/>
                      <a:pt x="2" y="11"/>
                      <a:pt x="2" y="11"/>
                    </a:cubicBezTo>
                    <a:cubicBezTo>
                      <a:pt x="2" y="12"/>
                      <a:pt x="2" y="12"/>
                      <a:pt x="2" y="12"/>
                    </a:cubicBezTo>
                    <a:cubicBezTo>
                      <a:pt x="2" y="12"/>
                      <a:pt x="3" y="12"/>
                      <a:pt x="3" y="12"/>
                    </a:cubicBezTo>
                    <a:cubicBezTo>
                      <a:pt x="2" y="12"/>
                      <a:pt x="2" y="11"/>
                      <a:pt x="2" y="11"/>
                    </a:cubicBezTo>
                    <a:cubicBezTo>
                      <a:pt x="2" y="11"/>
                      <a:pt x="3" y="11"/>
                      <a:pt x="3" y="10"/>
                    </a:cubicBezTo>
                    <a:cubicBezTo>
                      <a:pt x="4" y="10"/>
                      <a:pt x="4" y="10"/>
                      <a:pt x="5" y="10"/>
                    </a:cubicBezTo>
                    <a:cubicBezTo>
                      <a:pt x="5" y="10"/>
                      <a:pt x="5" y="11"/>
                      <a:pt x="5" y="11"/>
                    </a:cubicBezTo>
                    <a:cubicBezTo>
                      <a:pt x="5" y="11"/>
                      <a:pt x="5" y="11"/>
                      <a:pt x="5" y="11"/>
                    </a:cubicBezTo>
                    <a:cubicBezTo>
                      <a:pt x="5" y="11"/>
                      <a:pt x="4" y="11"/>
                      <a:pt x="4" y="11"/>
                    </a:cubicBezTo>
                    <a:cubicBezTo>
                      <a:pt x="4" y="11"/>
                      <a:pt x="4" y="11"/>
                      <a:pt x="4" y="11"/>
                    </a:cubicBezTo>
                    <a:cubicBezTo>
                      <a:pt x="3" y="11"/>
                      <a:pt x="3" y="11"/>
                      <a:pt x="3" y="11"/>
                    </a:cubicBezTo>
                    <a:cubicBezTo>
                      <a:pt x="4" y="12"/>
                      <a:pt x="4" y="12"/>
                      <a:pt x="4" y="11"/>
                    </a:cubicBezTo>
                    <a:cubicBezTo>
                      <a:pt x="4" y="11"/>
                      <a:pt x="5" y="11"/>
                      <a:pt x="5" y="11"/>
                    </a:cubicBezTo>
                    <a:cubicBezTo>
                      <a:pt x="5" y="11"/>
                      <a:pt x="5" y="11"/>
                      <a:pt x="5" y="11"/>
                    </a:cubicBezTo>
                    <a:cubicBezTo>
                      <a:pt x="4" y="11"/>
                      <a:pt x="4" y="12"/>
                      <a:pt x="4" y="12"/>
                    </a:cubicBezTo>
                    <a:cubicBezTo>
                      <a:pt x="4" y="12"/>
                      <a:pt x="4" y="12"/>
                      <a:pt x="4" y="12"/>
                    </a:cubicBezTo>
                    <a:cubicBezTo>
                      <a:pt x="4" y="12"/>
                      <a:pt x="4" y="12"/>
                      <a:pt x="3" y="12"/>
                    </a:cubicBezTo>
                    <a:cubicBezTo>
                      <a:pt x="3" y="12"/>
                      <a:pt x="3" y="12"/>
                      <a:pt x="4" y="12"/>
                    </a:cubicBezTo>
                    <a:cubicBezTo>
                      <a:pt x="4" y="13"/>
                      <a:pt x="4" y="13"/>
                      <a:pt x="4" y="13"/>
                    </a:cubicBezTo>
                    <a:cubicBezTo>
                      <a:pt x="4" y="13"/>
                      <a:pt x="4" y="13"/>
                      <a:pt x="4" y="13"/>
                    </a:cubicBezTo>
                    <a:cubicBezTo>
                      <a:pt x="4" y="13"/>
                      <a:pt x="4" y="13"/>
                      <a:pt x="4" y="13"/>
                    </a:cubicBezTo>
                    <a:cubicBezTo>
                      <a:pt x="5" y="13"/>
                      <a:pt x="5" y="13"/>
                      <a:pt x="5" y="13"/>
                    </a:cubicBezTo>
                    <a:cubicBezTo>
                      <a:pt x="5" y="13"/>
                      <a:pt x="5" y="13"/>
                      <a:pt x="5" y="13"/>
                    </a:cubicBezTo>
                    <a:cubicBezTo>
                      <a:pt x="5" y="13"/>
                      <a:pt x="5" y="12"/>
                      <a:pt x="5" y="12"/>
                    </a:cubicBezTo>
                    <a:cubicBezTo>
                      <a:pt x="5" y="12"/>
                      <a:pt x="5" y="12"/>
                      <a:pt x="5" y="12"/>
                    </a:cubicBezTo>
                    <a:cubicBezTo>
                      <a:pt x="5" y="12"/>
                      <a:pt x="5" y="12"/>
                      <a:pt x="5" y="11"/>
                    </a:cubicBezTo>
                    <a:cubicBezTo>
                      <a:pt x="6" y="12"/>
                      <a:pt x="6" y="12"/>
                      <a:pt x="5" y="12"/>
                    </a:cubicBezTo>
                    <a:cubicBezTo>
                      <a:pt x="5" y="13"/>
                      <a:pt x="5" y="13"/>
                      <a:pt x="5" y="13"/>
                    </a:cubicBezTo>
                    <a:cubicBezTo>
                      <a:pt x="6" y="13"/>
                      <a:pt x="6" y="13"/>
                      <a:pt x="6" y="12"/>
                    </a:cubicBezTo>
                    <a:cubicBezTo>
                      <a:pt x="6" y="12"/>
                      <a:pt x="6" y="12"/>
                      <a:pt x="6" y="12"/>
                    </a:cubicBezTo>
                    <a:cubicBezTo>
                      <a:pt x="6" y="12"/>
                      <a:pt x="6" y="12"/>
                      <a:pt x="6" y="11"/>
                    </a:cubicBezTo>
                    <a:cubicBezTo>
                      <a:pt x="5" y="11"/>
                      <a:pt x="5" y="11"/>
                      <a:pt x="5" y="11"/>
                    </a:cubicBezTo>
                    <a:cubicBezTo>
                      <a:pt x="6" y="11"/>
                      <a:pt x="6" y="11"/>
                      <a:pt x="6" y="11"/>
                    </a:cubicBezTo>
                    <a:cubicBezTo>
                      <a:pt x="6" y="12"/>
                      <a:pt x="7" y="12"/>
                      <a:pt x="7" y="13"/>
                    </a:cubicBezTo>
                    <a:cubicBezTo>
                      <a:pt x="7" y="13"/>
                      <a:pt x="6" y="14"/>
                      <a:pt x="6" y="14"/>
                    </a:cubicBezTo>
                    <a:cubicBezTo>
                      <a:pt x="6" y="14"/>
                      <a:pt x="6" y="14"/>
                      <a:pt x="5" y="14"/>
                    </a:cubicBezTo>
                    <a:cubicBezTo>
                      <a:pt x="5" y="14"/>
                      <a:pt x="5" y="14"/>
                      <a:pt x="5" y="14"/>
                    </a:cubicBezTo>
                    <a:cubicBezTo>
                      <a:pt x="5" y="15"/>
                      <a:pt x="6" y="14"/>
                      <a:pt x="6" y="14"/>
                    </a:cubicBezTo>
                    <a:cubicBezTo>
                      <a:pt x="6" y="14"/>
                      <a:pt x="7" y="14"/>
                      <a:pt x="6" y="14"/>
                    </a:cubicBezTo>
                    <a:cubicBezTo>
                      <a:pt x="6" y="14"/>
                      <a:pt x="6" y="14"/>
                      <a:pt x="6" y="15"/>
                    </a:cubicBezTo>
                    <a:cubicBezTo>
                      <a:pt x="6" y="15"/>
                      <a:pt x="6" y="15"/>
                      <a:pt x="6" y="15"/>
                    </a:cubicBezTo>
                    <a:cubicBezTo>
                      <a:pt x="6" y="15"/>
                      <a:pt x="6" y="15"/>
                      <a:pt x="6" y="15"/>
                    </a:cubicBezTo>
                    <a:cubicBezTo>
                      <a:pt x="6" y="15"/>
                      <a:pt x="6" y="16"/>
                      <a:pt x="6" y="16"/>
                    </a:cubicBezTo>
                    <a:cubicBezTo>
                      <a:pt x="7" y="16"/>
                      <a:pt x="7" y="16"/>
                      <a:pt x="7" y="15"/>
                    </a:cubicBezTo>
                    <a:cubicBezTo>
                      <a:pt x="7" y="16"/>
                      <a:pt x="7" y="15"/>
                      <a:pt x="8" y="15"/>
                    </a:cubicBezTo>
                    <a:cubicBezTo>
                      <a:pt x="7" y="15"/>
                      <a:pt x="7" y="15"/>
                      <a:pt x="7" y="15"/>
                    </a:cubicBezTo>
                    <a:cubicBezTo>
                      <a:pt x="7" y="14"/>
                      <a:pt x="7" y="14"/>
                      <a:pt x="7" y="14"/>
                    </a:cubicBezTo>
                    <a:cubicBezTo>
                      <a:pt x="7" y="14"/>
                      <a:pt x="7" y="14"/>
                      <a:pt x="7" y="14"/>
                    </a:cubicBezTo>
                    <a:cubicBezTo>
                      <a:pt x="7" y="15"/>
                      <a:pt x="8" y="15"/>
                      <a:pt x="8" y="15"/>
                    </a:cubicBezTo>
                    <a:cubicBezTo>
                      <a:pt x="8" y="14"/>
                      <a:pt x="8" y="14"/>
                      <a:pt x="8" y="14"/>
                    </a:cubicBezTo>
                    <a:cubicBezTo>
                      <a:pt x="8" y="14"/>
                      <a:pt x="7" y="14"/>
                      <a:pt x="7" y="14"/>
                    </a:cubicBezTo>
                    <a:cubicBezTo>
                      <a:pt x="7" y="14"/>
                      <a:pt x="7" y="13"/>
                      <a:pt x="7" y="13"/>
                    </a:cubicBezTo>
                    <a:cubicBezTo>
                      <a:pt x="7" y="12"/>
                      <a:pt x="7" y="12"/>
                      <a:pt x="8" y="11"/>
                    </a:cubicBezTo>
                    <a:cubicBezTo>
                      <a:pt x="8" y="11"/>
                      <a:pt x="8" y="11"/>
                      <a:pt x="8" y="11"/>
                    </a:cubicBezTo>
                    <a:cubicBezTo>
                      <a:pt x="8" y="11"/>
                      <a:pt x="8" y="12"/>
                      <a:pt x="8" y="12"/>
                    </a:cubicBezTo>
                    <a:cubicBezTo>
                      <a:pt x="8" y="12"/>
                      <a:pt x="8" y="12"/>
                      <a:pt x="8" y="12"/>
                    </a:cubicBezTo>
                    <a:cubicBezTo>
                      <a:pt x="8" y="13"/>
                      <a:pt x="8" y="13"/>
                      <a:pt x="8" y="13"/>
                    </a:cubicBezTo>
                    <a:cubicBezTo>
                      <a:pt x="8" y="13"/>
                      <a:pt x="8" y="13"/>
                      <a:pt x="8" y="13"/>
                    </a:cubicBezTo>
                    <a:cubicBezTo>
                      <a:pt x="8" y="13"/>
                      <a:pt x="8" y="13"/>
                      <a:pt x="8" y="13"/>
                    </a:cubicBezTo>
                    <a:cubicBezTo>
                      <a:pt x="8" y="12"/>
                      <a:pt x="8" y="12"/>
                      <a:pt x="9" y="12"/>
                    </a:cubicBezTo>
                    <a:cubicBezTo>
                      <a:pt x="9" y="12"/>
                      <a:pt x="9" y="12"/>
                      <a:pt x="9" y="12"/>
                    </a:cubicBezTo>
                    <a:cubicBezTo>
                      <a:pt x="9" y="12"/>
                      <a:pt x="9" y="12"/>
                      <a:pt x="9" y="13"/>
                    </a:cubicBezTo>
                    <a:cubicBezTo>
                      <a:pt x="9" y="13"/>
                      <a:pt x="9" y="13"/>
                      <a:pt x="9" y="13"/>
                    </a:cubicBezTo>
                    <a:cubicBezTo>
                      <a:pt x="9" y="13"/>
                      <a:pt x="8" y="13"/>
                      <a:pt x="8" y="13"/>
                    </a:cubicBezTo>
                    <a:cubicBezTo>
                      <a:pt x="8" y="14"/>
                      <a:pt x="9" y="14"/>
                      <a:pt x="9" y="13"/>
                    </a:cubicBezTo>
                    <a:cubicBezTo>
                      <a:pt x="9" y="14"/>
                      <a:pt x="10" y="14"/>
                      <a:pt x="10" y="14"/>
                    </a:cubicBezTo>
                    <a:cubicBezTo>
                      <a:pt x="10" y="14"/>
                      <a:pt x="10" y="13"/>
                      <a:pt x="10" y="13"/>
                    </a:cubicBezTo>
                    <a:cubicBezTo>
                      <a:pt x="10" y="13"/>
                      <a:pt x="10" y="13"/>
                      <a:pt x="10" y="12"/>
                    </a:cubicBezTo>
                    <a:cubicBezTo>
                      <a:pt x="10" y="12"/>
                      <a:pt x="10" y="12"/>
                      <a:pt x="10" y="13"/>
                    </a:cubicBezTo>
                    <a:cubicBezTo>
                      <a:pt x="10" y="13"/>
                      <a:pt x="10" y="12"/>
                      <a:pt x="9" y="12"/>
                    </a:cubicBezTo>
                    <a:cubicBezTo>
                      <a:pt x="9" y="12"/>
                      <a:pt x="9" y="12"/>
                      <a:pt x="9" y="12"/>
                    </a:cubicBezTo>
                    <a:cubicBezTo>
                      <a:pt x="9" y="12"/>
                      <a:pt x="9" y="12"/>
                      <a:pt x="9" y="12"/>
                    </a:cubicBezTo>
                    <a:cubicBezTo>
                      <a:pt x="9" y="11"/>
                      <a:pt x="10" y="12"/>
                      <a:pt x="10" y="12"/>
                    </a:cubicBezTo>
                    <a:cubicBezTo>
                      <a:pt x="10" y="12"/>
                      <a:pt x="10" y="12"/>
                      <a:pt x="10" y="12"/>
                    </a:cubicBezTo>
                    <a:cubicBezTo>
                      <a:pt x="10" y="12"/>
                      <a:pt x="10" y="12"/>
                      <a:pt x="10" y="12"/>
                    </a:cubicBezTo>
                    <a:cubicBezTo>
                      <a:pt x="10" y="12"/>
                      <a:pt x="10" y="12"/>
                      <a:pt x="10" y="12"/>
                    </a:cubicBezTo>
                    <a:cubicBezTo>
                      <a:pt x="10" y="11"/>
                      <a:pt x="9" y="11"/>
                      <a:pt x="9" y="11"/>
                    </a:cubicBezTo>
                    <a:cubicBezTo>
                      <a:pt x="9" y="11"/>
                      <a:pt x="9" y="11"/>
                      <a:pt x="9" y="11"/>
                    </a:cubicBezTo>
                    <a:cubicBezTo>
                      <a:pt x="9" y="11"/>
                      <a:pt x="9" y="11"/>
                      <a:pt x="9" y="11"/>
                    </a:cubicBezTo>
                    <a:cubicBezTo>
                      <a:pt x="10" y="11"/>
                      <a:pt x="10" y="11"/>
                      <a:pt x="11" y="11"/>
                    </a:cubicBezTo>
                    <a:cubicBezTo>
                      <a:pt x="11" y="11"/>
                      <a:pt x="11" y="11"/>
                      <a:pt x="11" y="12"/>
                    </a:cubicBezTo>
                    <a:cubicBezTo>
                      <a:pt x="11" y="12"/>
                      <a:pt x="11" y="12"/>
                      <a:pt x="11" y="13"/>
                    </a:cubicBezTo>
                    <a:cubicBezTo>
                      <a:pt x="11" y="13"/>
                      <a:pt x="11" y="13"/>
                      <a:pt x="11" y="13"/>
                    </a:cubicBezTo>
                    <a:cubicBezTo>
                      <a:pt x="12" y="13"/>
                      <a:pt x="12" y="12"/>
                      <a:pt x="12" y="12"/>
                    </a:cubicBezTo>
                    <a:cubicBezTo>
                      <a:pt x="12" y="12"/>
                      <a:pt x="12" y="12"/>
                      <a:pt x="12" y="12"/>
                    </a:cubicBezTo>
                    <a:cubicBezTo>
                      <a:pt x="12" y="12"/>
                      <a:pt x="12" y="12"/>
                      <a:pt x="12" y="12"/>
                    </a:cubicBezTo>
                    <a:cubicBezTo>
                      <a:pt x="12" y="12"/>
                      <a:pt x="12" y="13"/>
                      <a:pt x="12" y="13"/>
                    </a:cubicBezTo>
                    <a:cubicBezTo>
                      <a:pt x="13" y="13"/>
                      <a:pt x="13" y="13"/>
                      <a:pt x="13" y="13"/>
                    </a:cubicBezTo>
                    <a:cubicBezTo>
                      <a:pt x="13" y="13"/>
                      <a:pt x="14" y="13"/>
                      <a:pt x="14" y="13"/>
                    </a:cubicBezTo>
                    <a:cubicBezTo>
                      <a:pt x="14" y="13"/>
                      <a:pt x="13" y="12"/>
                      <a:pt x="13" y="12"/>
                    </a:cubicBezTo>
                    <a:cubicBezTo>
                      <a:pt x="13" y="12"/>
                      <a:pt x="14" y="12"/>
                      <a:pt x="13" y="11"/>
                    </a:cubicBezTo>
                    <a:cubicBezTo>
                      <a:pt x="13" y="12"/>
                      <a:pt x="13" y="12"/>
                      <a:pt x="13" y="12"/>
                    </a:cubicBezTo>
                    <a:cubicBezTo>
                      <a:pt x="13" y="11"/>
                      <a:pt x="12" y="11"/>
                      <a:pt x="12" y="12"/>
                    </a:cubicBezTo>
                    <a:cubicBezTo>
                      <a:pt x="12" y="11"/>
                      <a:pt x="12" y="11"/>
                      <a:pt x="12" y="11"/>
                    </a:cubicBezTo>
                    <a:cubicBezTo>
                      <a:pt x="13" y="11"/>
                      <a:pt x="13" y="11"/>
                      <a:pt x="13" y="11"/>
                    </a:cubicBezTo>
                    <a:cubicBezTo>
                      <a:pt x="13" y="10"/>
                      <a:pt x="13" y="10"/>
                      <a:pt x="13" y="10"/>
                    </a:cubicBezTo>
                    <a:cubicBezTo>
                      <a:pt x="13" y="11"/>
                      <a:pt x="12" y="11"/>
                      <a:pt x="12" y="11"/>
                    </a:cubicBezTo>
                    <a:cubicBezTo>
                      <a:pt x="12" y="11"/>
                      <a:pt x="11" y="11"/>
                      <a:pt x="11" y="11"/>
                    </a:cubicBezTo>
                    <a:cubicBezTo>
                      <a:pt x="11" y="10"/>
                      <a:pt x="10" y="10"/>
                      <a:pt x="10" y="9"/>
                    </a:cubicBezTo>
                    <a:cubicBezTo>
                      <a:pt x="10" y="9"/>
                      <a:pt x="10" y="9"/>
                      <a:pt x="10" y="9"/>
                    </a:cubicBezTo>
                    <a:cubicBezTo>
                      <a:pt x="11" y="9"/>
                      <a:pt x="11" y="9"/>
                      <a:pt x="11" y="9"/>
                    </a:cubicBezTo>
                    <a:cubicBezTo>
                      <a:pt x="11" y="9"/>
                      <a:pt x="11" y="10"/>
                      <a:pt x="11" y="10"/>
                    </a:cubicBezTo>
                    <a:cubicBezTo>
                      <a:pt x="11" y="10"/>
                      <a:pt x="11" y="10"/>
                      <a:pt x="11" y="10"/>
                    </a:cubicBezTo>
                    <a:cubicBezTo>
                      <a:pt x="11" y="10"/>
                      <a:pt x="12" y="10"/>
                      <a:pt x="12" y="10"/>
                    </a:cubicBezTo>
                    <a:cubicBezTo>
                      <a:pt x="12" y="10"/>
                      <a:pt x="12" y="10"/>
                      <a:pt x="12" y="9"/>
                    </a:cubicBezTo>
                    <a:cubicBezTo>
                      <a:pt x="11" y="9"/>
                      <a:pt x="11" y="9"/>
                      <a:pt x="11" y="9"/>
                    </a:cubicBezTo>
                    <a:cubicBezTo>
                      <a:pt x="11" y="9"/>
                      <a:pt x="11" y="9"/>
                      <a:pt x="11" y="9"/>
                    </a:cubicBezTo>
                    <a:cubicBezTo>
                      <a:pt x="11" y="9"/>
                      <a:pt x="11" y="9"/>
                      <a:pt x="12" y="9"/>
                    </a:cubicBezTo>
                    <a:cubicBezTo>
                      <a:pt x="12" y="9"/>
                      <a:pt x="12" y="9"/>
                      <a:pt x="12" y="9"/>
                    </a:cubicBezTo>
                    <a:cubicBezTo>
                      <a:pt x="12" y="9"/>
                      <a:pt x="12" y="10"/>
                      <a:pt x="12" y="10"/>
                    </a:cubicBezTo>
                    <a:cubicBezTo>
                      <a:pt x="12" y="10"/>
                      <a:pt x="13" y="9"/>
                      <a:pt x="13" y="9"/>
                    </a:cubicBezTo>
                    <a:cubicBezTo>
                      <a:pt x="13" y="9"/>
                      <a:pt x="13" y="9"/>
                      <a:pt x="13" y="9"/>
                    </a:cubicBezTo>
                    <a:cubicBezTo>
                      <a:pt x="13" y="9"/>
                      <a:pt x="13" y="8"/>
                      <a:pt x="13" y="8"/>
                    </a:cubicBezTo>
                    <a:cubicBezTo>
                      <a:pt x="13" y="8"/>
                      <a:pt x="13" y="8"/>
                      <a:pt x="12" y="7"/>
                    </a:cubicBezTo>
                    <a:cubicBezTo>
                      <a:pt x="12" y="8"/>
                      <a:pt x="12" y="8"/>
                      <a:pt x="12" y="8"/>
                    </a:cubicBezTo>
                    <a:cubicBezTo>
                      <a:pt x="12" y="8"/>
                      <a:pt x="12" y="8"/>
                      <a:pt x="12" y="8"/>
                    </a:cubicBezTo>
                    <a:cubicBezTo>
                      <a:pt x="11" y="8"/>
                      <a:pt x="11" y="8"/>
                      <a:pt x="11" y="8"/>
                    </a:cubicBezTo>
                    <a:cubicBezTo>
                      <a:pt x="11" y="8"/>
                      <a:pt x="11" y="8"/>
                      <a:pt x="11" y="8"/>
                    </a:cubicBezTo>
                    <a:cubicBezTo>
                      <a:pt x="11" y="8"/>
                      <a:pt x="11" y="8"/>
                      <a:pt x="12" y="8"/>
                    </a:cubicBezTo>
                    <a:cubicBezTo>
                      <a:pt x="12" y="8"/>
                      <a:pt x="12" y="7"/>
                      <a:pt x="12" y="7"/>
                    </a:cubicBezTo>
                    <a:cubicBezTo>
                      <a:pt x="12" y="7"/>
                      <a:pt x="12" y="7"/>
                      <a:pt x="12" y="7"/>
                    </a:cubicBezTo>
                    <a:cubicBezTo>
                      <a:pt x="12" y="7"/>
                      <a:pt x="11" y="8"/>
                      <a:pt x="11" y="8"/>
                    </a:cubicBezTo>
                    <a:cubicBezTo>
                      <a:pt x="11" y="8"/>
                      <a:pt x="11" y="8"/>
                      <a:pt x="11" y="8"/>
                    </a:cubicBezTo>
                    <a:cubicBezTo>
                      <a:pt x="11" y="8"/>
                      <a:pt x="11" y="8"/>
                      <a:pt x="10" y="8"/>
                    </a:cubicBezTo>
                    <a:cubicBezTo>
                      <a:pt x="10" y="8"/>
                      <a:pt x="10" y="8"/>
                      <a:pt x="10" y="8"/>
                    </a:cubicBezTo>
                    <a:cubicBezTo>
                      <a:pt x="10" y="7"/>
                      <a:pt x="11" y="7"/>
                      <a:pt x="12" y="6"/>
                    </a:cubicBezTo>
                    <a:cubicBezTo>
                      <a:pt x="12" y="6"/>
                      <a:pt x="12" y="6"/>
                      <a:pt x="12" y="6"/>
                    </a:cubicBezTo>
                    <a:cubicBezTo>
                      <a:pt x="13" y="6"/>
                      <a:pt x="13" y="7"/>
                      <a:pt x="13" y="7"/>
                    </a:cubicBezTo>
                    <a:cubicBezTo>
                      <a:pt x="13" y="7"/>
                      <a:pt x="13" y="7"/>
                      <a:pt x="13" y="7"/>
                    </a:cubicBezTo>
                    <a:cubicBezTo>
                      <a:pt x="13" y="6"/>
                      <a:pt x="13" y="6"/>
                      <a:pt x="13" y="6"/>
                    </a:cubicBezTo>
                    <a:cubicBezTo>
                      <a:pt x="12" y="6"/>
                      <a:pt x="12" y="6"/>
                      <a:pt x="13" y="6"/>
                    </a:cubicBezTo>
                    <a:cubicBezTo>
                      <a:pt x="13" y="6"/>
                      <a:pt x="13" y="6"/>
                      <a:pt x="13" y="6"/>
                    </a:cubicBezTo>
                    <a:cubicBezTo>
                      <a:pt x="13" y="6"/>
                      <a:pt x="14" y="6"/>
                      <a:pt x="14" y="6"/>
                    </a:cubicBezTo>
                    <a:cubicBezTo>
                      <a:pt x="14" y="6"/>
                      <a:pt x="14" y="6"/>
                      <a:pt x="14" y="5"/>
                    </a:cubicBezTo>
                    <a:cubicBezTo>
                      <a:pt x="14" y="5"/>
                      <a:pt x="14" y="5"/>
                      <a:pt x="15" y="5"/>
                    </a:cubicBezTo>
                    <a:cubicBezTo>
                      <a:pt x="15" y="5"/>
                      <a:pt x="14" y="5"/>
                      <a:pt x="14" y="5"/>
                    </a:cubicBezTo>
                    <a:cubicBezTo>
                      <a:pt x="14" y="5"/>
                      <a:pt x="13" y="4"/>
                      <a:pt x="13" y="4"/>
                    </a:cubicBezTo>
                    <a:cubicBezTo>
                      <a:pt x="13" y="5"/>
                      <a:pt x="13" y="5"/>
                      <a:pt x="13" y="5"/>
                    </a:cubicBezTo>
                    <a:cubicBezTo>
                      <a:pt x="13" y="5"/>
                      <a:pt x="13" y="5"/>
                      <a:pt x="13" y="5"/>
                    </a:cubicBezTo>
                    <a:cubicBezTo>
                      <a:pt x="12" y="6"/>
                      <a:pt x="12" y="6"/>
                      <a:pt x="12" y="5"/>
                    </a:cubicBezTo>
                    <a:cubicBezTo>
                      <a:pt x="13" y="5"/>
                      <a:pt x="13" y="4"/>
                      <a:pt x="12" y="4"/>
                    </a:cubicBezTo>
                    <a:cubicBezTo>
                      <a:pt x="12" y="4"/>
                      <a:pt x="12" y="4"/>
                      <a:pt x="12" y="5"/>
                    </a:cubicBezTo>
                    <a:cubicBezTo>
                      <a:pt x="12" y="5"/>
                      <a:pt x="12" y="5"/>
                      <a:pt x="12" y="5"/>
                    </a:cubicBezTo>
                    <a:cubicBezTo>
                      <a:pt x="12" y="6"/>
                      <a:pt x="12" y="6"/>
                      <a:pt x="11" y="6"/>
                    </a:cubicBezTo>
                    <a:cubicBezTo>
                      <a:pt x="11" y="6"/>
                      <a:pt x="10" y="6"/>
                      <a:pt x="10" y="6"/>
                    </a:cubicBezTo>
                    <a:cubicBezTo>
                      <a:pt x="9" y="6"/>
                      <a:pt x="9" y="6"/>
                      <a:pt x="9" y="6"/>
                    </a:cubicBezTo>
                    <a:cubicBezTo>
                      <a:pt x="9" y="5"/>
                      <a:pt x="9" y="5"/>
                      <a:pt x="10" y="5"/>
                    </a:cubicBezTo>
                    <a:cubicBezTo>
                      <a:pt x="10" y="6"/>
                      <a:pt x="10" y="6"/>
                      <a:pt x="10" y="5"/>
                    </a:cubicBezTo>
                    <a:cubicBezTo>
                      <a:pt x="10" y="5"/>
                      <a:pt x="11" y="5"/>
                      <a:pt x="11" y="5"/>
                    </a:cubicBezTo>
                    <a:cubicBezTo>
                      <a:pt x="11" y="5"/>
                      <a:pt x="11" y="5"/>
                      <a:pt x="11" y="5"/>
                    </a:cubicBezTo>
                    <a:cubicBezTo>
                      <a:pt x="11" y="5"/>
                      <a:pt x="11" y="5"/>
                      <a:pt x="10" y="5"/>
                    </a:cubicBezTo>
                    <a:cubicBezTo>
                      <a:pt x="10" y="5"/>
                      <a:pt x="10" y="5"/>
                      <a:pt x="9" y="5"/>
                    </a:cubicBezTo>
                    <a:cubicBezTo>
                      <a:pt x="10" y="5"/>
                      <a:pt x="10" y="5"/>
                      <a:pt x="10" y="5"/>
                    </a:cubicBezTo>
                    <a:cubicBezTo>
                      <a:pt x="10" y="5"/>
                      <a:pt x="10" y="5"/>
                      <a:pt x="10" y="5"/>
                    </a:cubicBezTo>
                    <a:cubicBezTo>
                      <a:pt x="10" y="4"/>
                      <a:pt x="10" y="4"/>
                      <a:pt x="11" y="4"/>
                    </a:cubicBezTo>
                    <a:cubicBezTo>
                      <a:pt x="11" y="4"/>
                      <a:pt x="11" y="5"/>
                      <a:pt x="11" y="5"/>
                    </a:cubicBezTo>
                    <a:cubicBezTo>
                      <a:pt x="11" y="4"/>
                      <a:pt x="11" y="4"/>
                      <a:pt x="11" y="4"/>
                    </a:cubicBezTo>
                    <a:cubicBezTo>
                      <a:pt x="11" y="4"/>
                      <a:pt x="11" y="3"/>
                      <a:pt x="11" y="3"/>
                    </a:cubicBezTo>
                    <a:cubicBezTo>
                      <a:pt x="11" y="3"/>
                      <a:pt x="10" y="3"/>
                      <a:pt x="10" y="3"/>
                    </a:cubicBezTo>
                    <a:cubicBezTo>
                      <a:pt x="10" y="3"/>
                      <a:pt x="9" y="3"/>
                      <a:pt x="9" y="3"/>
                    </a:cubicBezTo>
                    <a:cubicBezTo>
                      <a:pt x="9" y="3"/>
                      <a:pt x="9" y="4"/>
                      <a:pt x="10" y="4"/>
                    </a:cubicBezTo>
                    <a:cubicBezTo>
                      <a:pt x="10" y="4"/>
                      <a:pt x="10" y="4"/>
                      <a:pt x="10" y="4"/>
                    </a:cubicBezTo>
                    <a:cubicBezTo>
                      <a:pt x="9" y="4"/>
                      <a:pt x="9" y="4"/>
                      <a:pt x="9" y="5"/>
                    </a:cubicBezTo>
                    <a:cubicBezTo>
                      <a:pt x="9" y="5"/>
                      <a:pt x="9" y="5"/>
                      <a:pt x="9" y="5"/>
                    </a:cubicBezTo>
                    <a:cubicBezTo>
                      <a:pt x="9" y="5"/>
                      <a:pt x="9" y="4"/>
                      <a:pt x="9" y="4"/>
                    </a:cubicBezTo>
                    <a:cubicBezTo>
                      <a:pt x="9" y="4"/>
                      <a:pt x="9" y="4"/>
                      <a:pt x="9" y="4"/>
                    </a:cubicBezTo>
                    <a:cubicBezTo>
                      <a:pt x="9" y="3"/>
                      <a:pt x="8" y="4"/>
                      <a:pt x="9" y="4"/>
                    </a:cubicBezTo>
                    <a:cubicBezTo>
                      <a:pt x="9" y="4"/>
                      <a:pt x="9" y="4"/>
                      <a:pt x="9" y="4"/>
                    </a:cubicBezTo>
                    <a:cubicBezTo>
                      <a:pt x="9" y="4"/>
                      <a:pt x="9" y="5"/>
                      <a:pt x="9" y="5"/>
                    </a:cubicBezTo>
                    <a:cubicBezTo>
                      <a:pt x="9" y="5"/>
                      <a:pt x="9" y="5"/>
                      <a:pt x="9" y="5"/>
                    </a:cubicBezTo>
                    <a:cubicBezTo>
                      <a:pt x="9" y="5"/>
                      <a:pt x="8" y="5"/>
                      <a:pt x="8" y="5"/>
                    </a:cubicBezTo>
                    <a:cubicBezTo>
                      <a:pt x="8" y="5"/>
                      <a:pt x="8" y="4"/>
                      <a:pt x="8" y="3"/>
                    </a:cubicBezTo>
                    <a:cubicBezTo>
                      <a:pt x="8" y="3"/>
                      <a:pt x="8" y="3"/>
                      <a:pt x="8" y="3"/>
                    </a:cubicBezTo>
                    <a:cubicBezTo>
                      <a:pt x="8" y="3"/>
                      <a:pt x="9" y="2"/>
                      <a:pt x="9" y="3"/>
                    </a:cubicBezTo>
                    <a:cubicBezTo>
                      <a:pt x="9" y="3"/>
                      <a:pt x="9" y="2"/>
                      <a:pt x="9" y="2"/>
                    </a:cubicBezTo>
                    <a:cubicBezTo>
                      <a:pt x="9" y="2"/>
                      <a:pt x="9" y="2"/>
                      <a:pt x="8" y="2"/>
                    </a:cubicBezTo>
                    <a:cubicBezTo>
                      <a:pt x="8" y="3"/>
                      <a:pt x="8" y="3"/>
                      <a:pt x="8" y="2"/>
                    </a:cubicBezTo>
                    <a:cubicBezTo>
                      <a:pt x="8" y="2"/>
                      <a:pt x="8" y="2"/>
                      <a:pt x="8" y="2"/>
                    </a:cubicBezTo>
                    <a:cubicBezTo>
                      <a:pt x="8" y="1"/>
                      <a:pt x="8" y="1"/>
                      <a:pt x="9" y="1"/>
                    </a:cubicBezTo>
                    <a:cubicBezTo>
                      <a:pt x="9" y="1"/>
                      <a:pt x="8" y="1"/>
                      <a:pt x="8" y="1"/>
                    </a:cubicBezTo>
                    <a:cubicBezTo>
                      <a:pt x="8" y="1"/>
                      <a:pt x="8" y="0"/>
                      <a:pt x="8" y="0"/>
                    </a:cubicBezTo>
                    <a:cubicBezTo>
                      <a:pt x="8" y="0"/>
                      <a:pt x="8" y="1"/>
                      <a:pt x="8" y="1"/>
                    </a:cubicBezTo>
                    <a:close/>
                    <a:moveTo>
                      <a:pt x="13" y="9"/>
                    </a:moveTo>
                    <a:cubicBezTo>
                      <a:pt x="13" y="9"/>
                      <a:pt x="13" y="9"/>
                      <a:pt x="12" y="9"/>
                    </a:cubicBezTo>
                    <a:cubicBezTo>
                      <a:pt x="12" y="9"/>
                      <a:pt x="12" y="9"/>
                      <a:pt x="12" y="9"/>
                    </a:cubicBezTo>
                    <a:cubicBezTo>
                      <a:pt x="12" y="9"/>
                      <a:pt x="12" y="9"/>
                      <a:pt x="12" y="9"/>
                    </a:cubicBezTo>
                    <a:cubicBezTo>
                      <a:pt x="12" y="9"/>
                      <a:pt x="12" y="9"/>
                      <a:pt x="12" y="9"/>
                    </a:cubicBezTo>
                    <a:cubicBezTo>
                      <a:pt x="11" y="9"/>
                      <a:pt x="11" y="9"/>
                      <a:pt x="10" y="9"/>
                    </a:cubicBezTo>
                    <a:cubicBezTo>
                      <a:pt x="10" y="9"/>
                      <a:pt x="9" y="9"/>
                      <a:pt x="9" y="9"/>
                    </a:cubicBezTo>
                    <a:cubicBezTo>
                      <a:pt x="9" y="9"/>
                      <a:pt x="9" y="9"/>
                      <a:pt x="8" y="8"/>
                    </a:cubicBezTo>
                    <a:cubicBezTo>
                      <a:pt x="8" y="8"/>
                      <a:pt x="8" y="8"/>
                      <a:pt x="8" y="8"/>
                    </a:cubicBezTo>
                    <a:cubicBezTo>
                      <a:pt x="8" y="9"/>
                      <a:pt x="8" y="9"/>
                      <a:pt x="8" y="9"/>
                    </a:cubicBezTo>
                    <a:cubicBezTo>
                      <a:pt x="8" y="9"/>
                      <a:pt x="8" y="9"/>
                      <a:pt x="8" y="9"/>
                    </a:cubicBezTo>
                    <a:cubicBezTo>
                      <a:pt x="8" y="9"/>
                      <a:pt x="8" y="9"/>
                      <a:pt x="8" y="9"/>
                    </a:cubicBezTo>
                    <a:cubicBezTo>
                      <a:pt x="7" y="9"/>
                      <a:pt x="7" y="9"/>
                      <a:pt x="7" y="9"/>
                    </a:cubicBezTo>
                    <a:cubicBezTo>
                      <a:pt x="8" y="9"/>
                      <a:pt x="8" y="9"/>
                      <a:pt x="8" y="9"/>
                    </a:cubicBezTo>
                    <a:cubicBezTo>
                      <a:pt x="8" y="10"/>
                      <a:pt x="8" y="10"/>
                      <a:pt x="9" y="10"/>
                    </a:cubicBezTo>
                    <a:cubicBezTo>
                      <a:pt x="8" y="10"/>
                      <a:pt x="8" y="10"/>
                      <a:pt x="8" y="11"/>
                    </a:cubicBezTo>
                    <a:cubicBezTo>
                      <a:pt x="9" y="11"/>
                      <a:pt x="9" y="12"/>
                      <a:pt x="9" y="12"/>
                    </a:cubicBezTo>
                    <a:cubicBezTo>
                      <a:pt x="9" y="12"/>
                      <a:pt x="9" y="12"/>
                      <a:pt x="9" y="12"/>
                    </a:cubicBezTo>
                    <a:cubicBezTo>
                      <a:pt x="9" y="13"/>
                      <a:pt x="10" y="13"/>
                      <a:pt x="10" y="13"/>
                    </a:cubicBezTo>
                    <a:cubicBezTo>
                      <a:pt x="10" y="13"/>
                      <a:pt x="10" y="13"/>
                      <a:pt x="10" y="13"/>
                    </a:cubicBezTo>
                    <a:cubicBezTo>
                      <a:pt x="10" y="13"/>
                      <a:pt x="10" y="13"/>
                      <a:pt x="10" y="13"/>
                    </a:cubicBezTo>
                    <a:cubicBezTo>
                      <a:pt x="10" y="13"/>
                      <a:pt x="10" y="13"/>
                      <a:pt x="10" y="13"/>
                    </a:cubicBezTo>
                    <a:cubicBezTo>
                      <a:pt x="9" y="13"/>
                      <a:pt x="9" y="13"/>
                      <a:pt x="9" y="13"/>
                    </a:cubicBezTo>
                    <a:cubicBezTo>
                      <a:pt x="9" y="13"/>
                      <a:pt x="9" y="13"/>
                      <a:pt x="9" y="13"/>
                    </a:cubicBezTo>
                    <a:cubicBezTo>
                      <a:pt x="9" y="13"/>
                      <a:pt x="9" y="13"/>
                      <a:pt x="9" y="13"/>
                    </a:cubicBezTo>
                    <a:cubicBezTo>
                      <a:pt x="9" y="12"/>
                      <a:pt x="9" y="12"/>
                      <a:pt x="9" y="12"/>
                    </a:cubicBezTo>
                    <a:cubicBezTo>
                      <a:pt x="9" y="12"/>
                      <a:pt x="9" y="11"/>
                      <a:pt x="8" y="11"/>
                    </a:cubicBezTo>
                    <a:cubicBezTo>
                      <a:pt x="8" y="11"/>
                      <a:pt x="8" y="10"/>
                      <a:pt x="7" y="10"/>
                    </a:cubicBezTo>
                    <a:cubicBezTo>
                      <a:pt x="8" y="10"/>
                      <a:pt x="8" y="10"/>
                      <a:pt x="8"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7" y="9"/>
                      <a:pt x="7" y="9"/>
                      <a:pt x="7" y="9"/>
                    </a:cubicBezTo>
                    <a:cubicBezTo>
                      <a:pt x="6" y="10"/>
                      <a:pt x="6" y="10"/>
                      <a:pt x="7" y="10"/>
                    </a:cubicBezTo>
                    <a:cubicBezTo>
                      <a:pt x="6" y="10"/>
                      <a:pt x="6" y="10"/>
                      <a:pt x="6" y="11"/>
                    </a:cubicBezTo>
                    <a:cubicBezTo>
                      <a:pt x="5" y="11"/>
                      <a:pt x="5" y="11"/>
                      <a:pt x="5" y="12"/>
                    </a:cubicBezTo>
                    <a:cubicBezTo>
                      <a:pt x="5" y="12"/>
                      <a:pt x="5" y="12"/>
                      <a:pt x="5" y="12"/>
                    </a:cubicBezTo>
                    <a:cubicBezTo>
                      <a:pt x="4" y="12"/>
                      <a:pt x="4" y="13"/>
                      <a:pt x="5" y="13"/>
                    </a:cubicBezTo>
                    <a:cubicBezTo>
                      <a:pt x="5" y="13"/>
                      <a:pt x="4" y="13"/>
                      <a:pt x="4" y="13"/>
                    </a:cubicBezTo>
                    <a:cubicBezTo>
                      <a:pt x="4" y="13"/>
                      <a:pt x="4" y="13"/>
                      <a:pt x="4" y="13"/>
                    </a:cubicBezTo>
                    <a:cubicBezTo>
                      <a:pt x="4" y="13"/>
                      <a:pt x="4" y="13"/>
                      <a:pt x="4" y="12"/>
                    </a:cubicBezTo>
                    <a:cubicBezTo>
                      <a:pt x="4" y="12"/>
                      <a:pt x="4" y="12"/>
                      <a:pt x="4" y="12"/>
                    </a:cubicBezTo>
                    <a:cubicBezTo>
                      <a:pt x="4" y="12"/>
                      <a:pt x="4" y="12"/>
                      <a:pt x="4" y="12"/>
                    </a:cubicBezTo>
                    <a:cubicBezTo>
                      <a:pt x="4" y="12"/>
                      <a:pt x="4" y="12"/>
                      <a:pt x="5" y="12"/>
                    </a:cubicBezTo>
                    <a:cubicBezTo>
                      <a:pt x="5" y="11"/>
                      <a:pt x="5" y="11"/>
                      <a:pt x="5" y="11"/>
                    </a:cubicBezTo>
                    <a:cubicBezTo>
                      <a:pt x="6" y="10"/>
                      <a:pt x="6" y="10"/>
                      <a:pt x="6" y="9"/>
                    </a:cubicBezTo>
                    <a:cubicBezTo>
                      <a:pt x="6" y="9"/>
                      <a:pt x="6" y="9"/>
                      <a:pt x="6" y="9"/>
                    </a:cubicBezTo>
                    <a:cubicBezTo>
                      <a:pt x="7" y="9"/>
                      <a:pt x="7" y="9"/>
                      <a:pt x="7" y="9"/>
                    </a:cubicBezTo>
                    <a:cubicBezTo>
                      <a:pt x="7" y="9"/>
                      <a:pt x="7" y="9"/>
                      <a:pt x="7" y="9"/>
                    </a:cubicBezTo>
                    <a:cubicBezTo>
                      <a:pt x="6" y="9"/>
                      <a:pt x="6" y="9"/>
                      <a:pt x="6" y="9"/>
                    </a:cubicBezTo>
                    <a:cubicBezTo>
                      <a:pt x="7" y="8"/>
                      <a:pt x="7" y="8"/>
                      <a:pt x="7" y="8"/>
                    </a:cubicBezTo>
                    <a:cubicBezTo>
                      <a:pt x="7" y="8"/>
                      <a:pt x="7" y="8"/>
                      <a:pt x="7" y="8"/>
                    </a:cubicBezTo>
                    <a:cubicBezTo>
                      <a:pt x="6" y="8"/>
                      <a:pt x="6" y="8"/>
                      <a:pt x="6" y="8"/>
                    </a:cubicBezTo>
                    <a:cubicBezTo>
                      <a:pt x="6" y="8"/>
                      <a:pt x="5" y="8"/>
                      <a:pt x="5" y="9"/>
                    </a:cubicBezTo>
                    <a:cubicBezTo>
                      <a:pt x="5" y="8"/>
                      <a:pt x="5" y="8"/>
                      <a:pt x="4" y="8"/>
                    </a:cubicBezTo>
                    <a:cubicBezTo>
                      <a:pt x="4" y="8"/>
                      <a:pt x="3" y="8"/>
                      <a:pt x="3" y="8"/>
                    </a:cubicBezTo>
                    <a:cubicBezTo>
                      <a:pt x="3" y="8"/>
                      <a:pt x="3" y="8"/>
                      <a:pt x="2" y="8"/>
                    </a:cubicBezTo>
                    <a:cubicBezTo>
                      <a:pt x="2" y="8"/>
                      <a:pt x="2" y="8"/>
                      <a:pt x="2" y="8"/>
                    </a:cubicBezTo>
                    <a:cubicBezTo>
                      <a:pt x="2" y="8"/>
                      <a:pt x="2" y="8"/>
                      <a:pt x="2" y="8"/>
                    </a:cubicBezTo>
                    <a:cubicBezTo>
                      <a:pt x="2" y="8"/>
                      <a:pt x="2" y="8"/>
                      <a:pt x="2" y="8"/>
                    </a:cubicBezTo>
                    <a:cubicBezTo>
                      <a:pt x="2" y="8"/>
                      <a:pt x="2" y="8"/>
                      <a:pt x="2" y="7"/>
                    </a:cubicBezTo>
                    <a:cubicBezTo>
                      <a:pt x="2" y="7"/>
                      <a:pt x="2" y="7"/>
                      <a:pt x="2" y="7"/>
                    </a:cubicBezTo>
                    <a:cubicBezTo>
                      <a:pt x="2" y="7"/>
                      <a:pt x="2" y="8"/>
                      <a:pt x="2" y="8"/>
                    </a:cubicBezTo>
                    <a:cubicBezTo>
                      <a:pt x="3" y="8"/>
                      <a:pt x="3" y="8"/>
                      <a:pt x="3" y="8"/>
                    </a:cubicBezTo>
                    <a:cubicBezTo>
                      <a:pt x="3" y="8"/>
                      <a:pt x="4" y="8"/>
                      <a:pt x="4" y="8"/>
                    </a:cubicBezTo>
                    <a:cubicBezTo>
                      <a:pt x="5" y="8"/>
                      <a:pt x="5" y="8"/>
                      <a:pt x="5" y="7"/>
                    </a:cubicBezTo>
                    <a:cubicBezTo>
                      <a:pt x="5" y="8"/>
                      <a:pt x="6" y="8"/>
                      <a:pt x="6" y="8"/>
                    </a:cubicBezTo>
                    <a:cubicBezTo>
                      <a:pt x="6" y="8"/>
                      <a:pt x="6" y="8"/>
                      <a:pt x="7" y="8"/>
                    </a:cubicBezTo>
                    <a:cubicBezTo>
                      <a:pt x="7" y="8"/>
                      <a:pt x="7" y="8"/>
                      <a:pt x="7" y="8"/>
                    </a:cubicBezTo>
                    <a:cubicBezTo>
                      <a:pt x="7" y="8"/>
                      <a:pt x="7" y="8"/>
                      <a:pt x="7" y="8"/>
                    </a:cubicBezTo>
                    <a:cubicBezTo>
                      <a:pt x="7" y="8"/>
                      <a:pt x="7" y="8"/>
                      <a:pt x="7" y="8"/>
                    </a:cubicBezTo>
                    <a:cubicBezTo>
                      <a:pt x="7" y="8"/>
                      <a:pt x="7" y="8"/>
                      <a:pt x="7" y="8"/>
                    </a:cubicBezTo>
                    <a:cubicBezTo>
                      <a:pt x="7" y="7"/>
                      <a:pt x="7" y="7"/>
                      <a:pt x="7" y="7"/>
                    </a:cubicBezTo>
                    <a:cubicBezTo>
                      <a:pt x="6" y="7"/>
                      <a:pt x="6" y="7"/>
                      <a:pt x="6" y="7"/>
                    </a:cubicBezTo>
                    <a:cubicBezTo>
                      <a:pt x="6" y="6"/>
                      <a:pt x="6" y="6"/>
                      <a:pt x="6" y="6"/>
                    </a:cubicBezTo>
                    <a:cubicBezTo>
                      <a:pt x="6" y="5"/>
                      <a:pt x="5" y="5"/>
                      <a:pt x="5" y="4"/>
                    </a:cubicBezTo>
                    <a:cubicBezTo>
                      <a:pt x="5" y="4"/>
                      <a:pt x="5" y="4"/>
                      <a:pt x="5" y="4"/>
                    </a:cubicBezTo>
                    <a:cubicBezTo>
                      <a:pt x="5" y="4"/>
                      <a:pt x="5" y="4"/>
                      <a:pt x="4" y="4"/>
                    </a:cubicBezTo>
                    <a:cubicBezTo>
                      <a:pt x="4" y="4"/>
                      <a:pt x="5" y="3"/>
                      <a:pt x="5" y="3"/>
                    </a:cubicBezTo>
                    <a:cubicBezTo>
                      <a:pt x="5" y="3"/>
                      <a:pt x="5" y="3"/>
                      <a:pt x="5" y="3"/>
                    </a:cubicBezTo>
                    <a:cubicBezTo>
                      <a:pt x="5" y="3"/>
                      <a:pt x="5" y="3"/>
                      <a:pt x="5" y="3"/>
                    </a:cubicBezTo>
                    <a:cubicBezTo>
                      <a:pt x="5" y="3"/>
                      <a:pt x="5" y="3"/>
                      <a:pt x="6" y="3"/>
                    </a:cubicBezTo>
                    <a:cubicBezTo>
                      <a:pt x="5" y="3"/>
                      <a:pt x="5" y="3"/>
                      <a:pt x="5" y="4"/>
                    </a:cubicBezTo>
                    <a:cubicBezTo>
                      <a:pt x="5" y="4"/>
                      <a:pt x="5" y="4"/>
                      <a:pt x="5" y="4"/>
                    </a:cubicBezTo>
                    <a:cubicBezTo>
                      <a:pt x="6" y="4"/>
                      <a:pt x="6" y="5"/>
                      <a:pt x="6" y="5"/>
                    </a:cubicBezTo>
                    <a:cubicBezTo>
                      <a:pt x="6" y="6"/>
                      <a:pt x="7" y="6"/>
                      <a:pt x="7" y="6"/>
                    </a:cubicBezTo>
                    <a:cubicBezTo>
                      <a:pt x="7" y="6"/>
                      <a:pt x="7" y="7"/>
                      <a:pt x="7" y="7"/>
                    </a:cubicBezTo>
                    <a:cubicBezTo>
                      <a:pt x="7" y="7"/>
                      <a:pt x="7" y="7"/>
                      <a:pt x="7" y="8"/>
                    </a:cubicBezTo>
                    <a:cubicBezTo>
                      <a:pt x="7" y="7"/>
                      <a:pt x="7" y="7"/>
                      <a:pt x="7" y="7"/>
                    </a:cubicBezTo>
                    <a:cubicBezTo>
                      <a:pt x="7" y="7"/>
                      <a:pt x="7" y="7"/>
                      <a:pt x="7" y="7"/>
                    </a:cubicBezTo>
                    <a:cubicBezTo>
                      <a:pt x="7" y="8"/>
                      <a:pt x="7" y="8"/>
                      <a:pt x="7" y="8"/>
                    </a:cubicBezTo>
                    <a:cubicBezTo>
                      <a:pt x="7" y="8"/>
                      <a:pt x="7" y="8"/>
                      <a:pt x="7" y="8"/>
                    </a:cubicBezTo>
                    <a:cubicBezTo>
                      <a:pt x="7" y="7"/>
                      <a:pt x="8" y="7"/>
                      <a:pt x="8" y="7"/>
                    </a:cubicBezTo>
                    <a:cubicBezTo>
                      <a:pt x="8" y="7"/>
                      <a:pt x="8" y="6"/>
                      <a:pt x="8" y="6"/>
                    </a:cubicBezTo>
                    <a:cubicBezTo>
                      <a:pt x="8" y="6"/>
                      <a:pt x="8" y="6"/>
                      <a:pt x="9" y="6"/>
                    </a:cubicBezTo>
                    <a:cubicBezTo>
                      <a:pt x="9" y="5"/>
                      <a:pt x="9" y="5"/>
                      <a:pt x="10" y="4"/>
                    </a:cubicBezTo>
                    <a:cubicBezTo>
                      <a:pt x="10" y="4"/>
                      <a:pt x="10" y="4"/>
                      <a:pt x="10" y="4"/>
                    </a:cubicBezTo>
                    <a:cubicBezTo>
                      <a:pt x="10" y="4"/>
                      <a:pt x="10" y="4"/>
                      <a:pt x="10" y="3"/>
                    </a:cubicBezTo>
                    <a:cubicBezTo>
                      <a:pt x="10" y="3"/>
                      <a:pt x="10" y="4"/>
                      <a:pt x="10" y="4"/>
                    </a:cubicBezTo>
                    <a:cubicBezTo>
                      <a:pt x="10" y="4"/>
                      <a:pt x="10" y="4"/>
                      <a:pt x="10" y="3"/>
                    </a:cubicBezTo>
                    <a:cubicBezTo>
                      <a:pt x="10" y="4"/>
                      <a:pt x="10" y="4"/>
                      <a:pt x="10" y="4"/>
                    </a:cubicBezTo>
                    <a:cubicBezTo>
                      <a:pt x="11" y="4"/>
                      <a:pt x="11" y="4"/>
                      <a:pt x="11" y="4"/>
                    </a:cubicBezTo>
                    <a:cubicBezTo>
                      <a:pt x="10" y="4"/>
                      <a:pt x="10" y="4"/>
                      <a:pt x="10" y="4"/>
                    </a:cubicBezTo>
                    <a:cubicBezTo>
                      <a:pt x="10" y="4"/>
                      <a:pt x="10" y="4"/>
                      <a:pt x="10" y="4"/>
                    </a:cubicBezTo>
                    <a:cubicBezTo>
                      <a:pt x="9" y="5"/>
                      <a:pt x="9" y="5"/>
                      <a:pt x="9" y="6"/>
                    </a:cubicBezTo>
                    <a:cubicBezTo>
                      <a:pt x="9" y="6"/>
                      <a:pt x="9" y="7"/>
                      <a:pt x="9" y="7"/>
                    </a:cubicBezTo>
                    <a:cubicBezTo>
                      <a:pt x="8" y="7"/>
                      <a:pt x="8" y="7"/>
                      <a:pt x="8" y="7"/>
                    </a:cubicBezTo>
                    <a:cubicBezTo>
                      <a:pt x="8" y="7"/>
                      <a:pt x="8" y="8"/>
                      <a:pt x="8" y="8"/>
                    </a:cubicBezTo>
                    <a:cubicBezTo>
                      <a:pt x="8" y="8"/>
                      <a:pt x="8" y="8"/>
                      <a:pt x="8" y="8"/>
                    </a:cubicBezTo>
                    <a:cubicBezTo>
                      <a:pt x="8" y="8"/>
                      <a:pt x="8" y="8"/>
                      <a:pt x="8" y="8"/>
                    </a:cubicBezTo>
                    <a:cubicBezTo>
                      <a:pt x="8" y="8"/>
                      <a:pt x="8" y="8"/>
                      <a:pt x="8" y="8"/>
                    </a:cubicBezTo>
                    <a:cubicBezTo>
                      <a:pt x="8" y="8"/>
                      <a:pt x="8" y="8"/>
                      <a:pt x="8" y="8"/>
                    </a:cubicBezTo>
                    <a:cubicBezTo>
                      <a:pt x="8" y="8"/>
                      <a:pt x="8" y="8"/>
                      <a:pt x="8" y="8"/>
                    </a:cubicBezTo>
                    <a:cubicBezTo>
                      <a:pt x="9" y="8"/>
                      <a:pt x="9" y="8"/>
                      <a:pt x="9" y="8"/>
                    </a:cubicBezTo>
                    <a:cubicBezTo>
                      <a:pt x="9" y="8"/>
                      <a:pt x="10" y="8"/>
                      <a:pt x="10" y="8"/>
                    </a:cubicBezTo>
                    <a:cubicBezTo>
                      <a:pt x="11" y="8"/>
                      <a:pt x="11" y="8"/>
                      <a:pt x="12" y="9"/>
                    </a:cubicBezTo>
                    <a:cubicBezTo>
                      <a:pt x="12" y="8"/>
                      <a:pt x="12" y="8"/>
                      <a:pt x="12" y="8"/>
                    </a:cubicBezTo>
                    <a:cubicBezTo>
                      <a:pt x="12" y="8"/>
                      <a:pt x="12" y="8"/>
                      <a:pt x="12" y="8"/>
                    </a:cubicBezTo>
                    <a:cubicBezTo>
                      <a:pt x="12" y="8"/>
                      <a:pt x="12" y="8"/>
                      <a:pt x="12" y="8"/>
                    </a:cubicBezTo>
                    <a:cubicBezTo>
                      <a:pt x="13" y="8"/>
                      <a:pt x="13" y="9"/>
                      <a:pt x="13" y="9"/>
                    </a:cubicBezTo>
                    <a:close/>
                    <a:moveTo>
                      <a:pt x="0" y="11"/>
                    </a:moveTo>
                    <a:cubicBezTo>
                      <a:pt x="1" y="11"/>
                      <a:pt x="1" y="11"/>
                      <a:pt x="1" y="11"/>
                    </a:cubicBezTo>
                    <a:cubicBezTo>
                      <a:pt x="1" y="11"/>
                      <a:pt x="1" y="11"/>
                      <a:pt x="1" y="11"/>
                    </a:cubicBezTo>
                    <a:cubicBezTo>
                      <a:pt x="1" y="11"/>
                      <a:pt x="1" y="11"/>
                      <a:pt x="1" y="11"/>
                    </a:cubicBezTo>
                    <a:cubicBezTo>
                      <a:pt x="1" y="11"/>
                      <a:pt x="1" y="11"/>
                      <a:pt x="1" y="11"/>
                    </a:cubicBezTo>
                    <a:cubicBezTo>
                      <a:pt x="1" y="11"/>
                      <a:pt x="1" y="11"/>
                      <a:pt x="1" y="11"/>
                    </a:cubicBezTo>
                    <a:cubicBezTo>
                      <a:pt x="1" y="11"/>
                      <a:pt x="1" y="11"/>
                      <a:pt x="1" y="11"/>
                    </a:cubicBezTo>
                    <a:cubicBezTo>
                      <a:pt x="1" y="11"/>
                      <a:pt x="1" y="11"/>
                      <a:pt x="1" y="11"/>
                    </a:cubicBezTo>
                    <a:cubicBezTo>
                      <a:pt x="1" y="11"/>
                      <a:pt x="1" y="11"/>
                      <a:pt x="1" y="11"/>
                    </a:cubicBezTo>
                    <a:cubicBezTo>
                      <a:pt x="1" y="11"/>
                      <a:pt x="1" y="11"/>
                      <a:pt x="1" y="12"/>
                    </a:cubicBezTo>
                    <a:cubicBezTo>
                      <a:pt x="1" y="12"/>
                      <a:pt x="1" y="11"/>
                      <a:pt x="1" y="11"/>
                    </a:cubicBezTo>
                    <a:cubicBezTo>
                      <a:pt x="1" y="11"/>
                      <a:pt x="1" y="11"/>
                      <a:pt x="0" y="11"/>
                    </a:cubicBezTo>
                    <a:close/>
                    <a:moveTo>
                      <a:pt x="3" y="10"/>
                    </a:moveTo>
                    <a:cubicBezTo>
                      <a:pt x="3" y="10"/>
                      <a:pt x="3" y="10"/>
                      <a:pt x="3" y="10"/>
                    </a:cubicBezTo>
                    <a:cubicBezTo>
                      <a:pt x="3" y="10"/>
                      <a:pt x="3" y="10"/>
                      <a:pt x="3" y="10"/>
                    </a:cubicBezTo>
                    <a:cubicBezTo>
                      <a:pt x="3" y="10"/>
                      <a:pt x="4" y="10"/>
                      <a:pt x="4" y="10"/>
                    </a:cubicBezTo>
                    <a:cubicBezTo>
                      <a:pt x="4" y="9"/>
                      <a:pt x="4" y="9"/>
                      <a:pt x="4" y="9"/>
                    </a:cubicBezTo>
                    <a:cubicBezTo>
                      <a:pt x="4" y="8"/>
                      <a:pt x="4" y="8"/>
                      <a:pt x="4" y="9"/>
                    </a:cubicBezTo>
                    <a:cubicBezTo>
                      <a:pt x="4" y="9"/>
                      <a:pt x="4" y="9"/>
                      <a:pt x="4" y="9"/>
                    </a:cubicBezTo>
                    <a:cubicBezTo>
                      <a:pt x="4" y="9"/>
                      <a:pt x="4"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5" y="10"/>
                      <a:pt x="5" y="10"/>
                    </a:cubicBezTo>
                    <a:cubicBezTo>
                      <a:pt x="5" y="10"/>
                      <a:pt x="4" y="10"/>
                      <a:pt x="4" y="10"/>
                    </a:cubicBezTo>
                    <a:cubicBezTo>
                      <a:pt x="4" y="10"/>
                      <a:pt x="3" y="10"/>
                      <a:pt x="3" y="10"/>
                    </a:cubicBezTo>
                    <a:cubicBezTo>
                      <a:pt x="3" y="10"/>
                      <a:pt x="3" y="10"/>
                      <a:pt x="3" y="10"/>
                    </a:cubicBezTo>
                    <a:close/>
                    <a:moveTo>
                      <a:pt x="6" y="9"/>
                    </a:moveTo>
                    <a:cubicBezTo>
                      <a:pt x="6" y="9"/>
                      <a:pt x="6" y="9"/>
                      <a:pt x="6" y="9"/>
                    </a:cubicBezTo>
                    <a:cubicBezTo>
                      <a:pt x="6" y="9"/>
                      <a:pt x="6" y="9"/>
                      <a:pt x="5" y="9"/>
                    </a:cubicBezTo>
                    <a:cubicBezTo>
                      <a:pt x="5" y="9"/>
                      <a:pt x="6" y="9"/>
                      <a:pt x="6" y="9"/>
                    </a:cubicBezTo>
                    <a:cubicBezTo>
                      <a:pt x="6" y="9"/>
                      <a:pt x="6" y="9"/>
                      <a:pt x="6" y="9"/>
                    </a:cubicBezTo>
                    <a:close/>
                    <a:moveTo>
                      <a:pt x="13" y="12"/>
                    </a:moveTo>
                    <a:cubicBezTo>
                      <a:pt x="13" y="12"/>
                      <a:pt x="13" y="12"/>
                      <a:pt x="13" y="12"/>
                    </a:cubicBezTo>
                    <a:cubicBezTo>
                      <a:pt x="13" y="13"/>
                      <a:pt x="13" y="13"/>
                      <a:pt x="13" y="13"/>
                    </a:cubicBezTo>
                    <a:cubicBezTo>
                      <a:pt x="13" y="13"/>
                      <a:pt x="13" y="12"/>
                      <a:pt x="13"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3" y="12"/>
                      <a:pt x="13" y="12"/>
                    </a:cubicBezTo>
                    <a:cubicBezTo>
                      <a:pt x="13" y="12"/>
                      <a:pt x="13" y="12"/>
                      <a:pt x="13" y="12"/>
                    </a:cubicBezTo>
                    <a:cubicBezTo>
                      <a:pt x="13" y="12"/>
                      <a:pt x="13" y="12"/>
                      <a:pt x="13" y="12"/>
                    </a:cubicBezTo>
                    <a:cubicBezTo>
                      <a:pt x="13" y="12"/>
                      <a:pt x="13" y="12"/>
                      <a:pt x="13" y="12"/>
                    </a:cubicBezTo>
                    <a:close/>
                    <a:moveTo>
                      <a:pt x="11" y="11"/>
                    </a:moveTo>
                    <a:cubicBezTo>
                      <a:pt x="11" y="11"/>
                      <a:pt x="11" y="11"/>
                      <a:pt x="11" y="11"/>
                    </a:cubicBezTo>
                    <a:cubicBezTo>
                      <a:pt x="11" y="11"/>
                      <a:pt x="11" y="11"/>
                      <a:pt x="11" y="11"/>
                    </a:cubicBezTo>
                    <a:cubicBezTo>
                      <a:pt x="11" y="11"/>
                      <a:pt x="10" y="11"/>
                      <a:pt x="10" y="10"/>
                    </a:cubicBezTo>
                    <a:cubicBezTo>
                      <a:pt x="10" y="10"/>
                      <a:pt x="9" y="10"/>
                      <a:pt x="9" y="11"/>
                    </a:cubicBezTo>
                    <a:cubicBezTo>
                      <a:pt x="9" y="11"/>
                      <a:pt x="9" y="11"/>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10" y="10"/>
                      <a:pt x="10" y="10"/>
                      <a:pt x="10" y="10"/>
                    </a:cubicBezTo>
                    <a:cubicBezTo>
                      <a:pt x="10" y="10"/>
                      <a:pt x="10" y="10"/>
                      <a:pt x="10" y="10"/>
                    </a:cubicBezTo>
                    <a:cubicBezTo>
                      <a:pt x="10" y="10"/>
                      <a:pt x="10" y="10"/>
                      <a:pt x="10" y="10"/>
                    </a:cubicBezTo>
                    <a:cubicBezTo>
                      <a:pt x="9" y="10"/>
                      <a:pt x="9" y="10"/>
                      <a:pt x="9" y="10"/>
                    </a:cubicBezTo>
                    <a:cubicBezTo>
                      <a:pt x="9" y="10"/>
                      <a:pt x="9" y="10"/>
                      <a:pt x="9" y="10"/>
                    </a:cubicBezTo>
                    <a:cubicBezTo>
                      <a:pt x="9" y="9"/>
                      <a:pt x="9" y="9"/>
                      <a:pt x="9" y="10"/>
                    </a:cubicBezTo>
                    <a:cubicBezTo>
                      <a:pt x="10" y="9"/>
                      <a:pt x="9" y="9"/>
                      <a:pt x="9" y="9"/>
                    </a:cubicBezTo>
                    <a:cubicBezTo>
                      <a:pt x="9" y="9"/>
                      <a:pt x="9" y="9"/>
                      <a:pt x="10" y="9"/>
                    </a:cubicBezTo>
                    <a:cubicBezTo>
                      <a:pt x="10" y="9"/>
                      <a:pt x="10" y="9"/>
                      <a:pt x="10" y="10"/>
                    </a:cubicBezTo>
                    <a:cubicBezTo>
                      <a:pt x="10" y="10"/>
                      <a:pt x="10" y="10"/>
                      <a:pt x="10" y="9"/>
                    </a:cubicBezTo>
                    <a:cubicBezTo>
                      <a:pt x="10" y="9"/>
                      <a:pt x="10" y="9"/>
                      <a:pt x="10" y="9"/>
                    </a:cubicBezTo>
                    <a:cubicBezTo>
                      <a:pt x="10" y="9"/>
                      <a:pt x="10" y="9"/>
                      <a:pt x="10" y="9"/>
                    </a:cubicBezTo>
                    <a:cubicBezTo>
                      <a:pt x="10" y="10"/>
                      <a:pt x="10" y="10"/>
                      <a:pt x="10" y="10"/>
                    </a:cubicBezTo>
                    <a:cubicBezTo>
                      <a:pt x="10" y="10"/>
                      <a:pt x="11" y="11"/>
                      <a:pt x="11" y="11"/>
                    </a:cubicBezTo>
                    <a:cubicBezTo>
                      <a:pt x="11" y="11"/>
                      <a:pt x="11" y="11"/>
                      <a:pt x="11" y="11"/>
                    </a:cubicBezTo>
                    <a:close/>
                    <a:moveTo>
                      <a:pt x="8" y="9"/>
                    </a:moveTo>
                    <a:cubicBezTo>
                      <a:pt x="8" y="9"/>
                      <a:pt x="8" y="9"/>
                      <a:pt x="8" y="9"/>
                    </a:cubicBezTo>
                    <a:cubicBezTo>
                      <a:pt x="9" y="9"/>
                      <a:pt x="9" y="9"/>
                      <a:pt x="9" y="9"/>
                    </a:cubicBezTo>
                    <a:cubicBezTo>
                      <a:pt x="9" y="9"/>
                      <a:pt x="8" y="9"/>
                      <a:pt x="8" y="9"/>
                    </a:cubicBezTo>
                    <a:cubicBezTo>
                      <a:pt x="8" y="9"/>
                      <a:pt x="8" y="9"/>
                      <a:pt x="8" y="9"/>
                    </a:cubicBezTo>
                    <a:close/>
                    <a:moveTo>
                      <a:pt x="7" y="16"/>
                    </a:moveTo>
                    <a:cubicBezTo>
                      <a:pt x="6" y="15"/>
                      <a:pt x="6" y="15"/>
                      <a:pt x="6" y="15"/>
                    </a:cubicBezTo>
                    <a:cubicBezTo>
                      <a:pt x="6" y="15"/>
                      <a:pt x="6" y="15"/>
                      <a:pt x="6" y="15"/>
                    </a:cubicBezTo>
                    <a:cubicBezTo>
                      <a:pt x="6" y="15"/>
                      <a:pt x="6" y="15"/>
                      <a:pt x="6" y="15"/>
                    </a:cubicBezTo>
                    <a:cubicBezTo>
                      <a:pt x="6" y="15"/>
                      <a:pt x="6" y="15"/>
                      <a:pt x="7" y="15"/>
                    </a:cubicBezTo>
                    <a:cubicBezTo>
                      <a:pt x="7" y="15"/>
                      <a:pt x="7" y="15"/>
                      <a:pt x="7" y="15"/>
                    </a:cubicBezTo>
                    <a:cubicBezTo>
                      <a:pt x="7" y="15"/>
                      <a:pt x="7" y="15"/>
                      <a:pt x="7" y="15"/>
                    </a:cubicBezTo>
                    <a:cubicBezTo>
                      <a:pt x="7" y="15"/>
                      <a:pt x="7" y="15"/>
                      <a:pt x="7" y="15"/>
                    </a:cubicBezTo>
                    <a:cubicBezTo>
                      <a:pt x="7" y="15"/>
                      <a:pt x="7" y="16"/>
                      <a:pt x="7" y="16"/>
                    </a:cubicBezTo>
                    <a:close/>
                    <a:moveTo>
                      <a:pt x="7" y="13"/>
                    </a:moveTo>
                    <a:cubicBezTo>
                      <a:pt x="7" y="13"/>
                      <a:pt x="7" y="13"/>
                      <a:pt x="7" y="13"/>
                    </a:cubicBezTo>
                    <a:cubicBezTo>
                      <a:pt x="7" y="13"/>
                      <a:pt x="7" y="13"/>
                      <a:pt x="7" y="13"/>
                    </a:cubicBezTo>
                    <a:cubicBezTo>
                      <a:pt x="7" y="12"/>
                      <a:pt x="7" y="12"/>
                      <a:pt x="7" y="12"/>
                    </a:cubicBezTo>
                    <a:cubicBezTo>
                      <a:pt x="7" y="11"/>
                      <a:pt x="6" y="11"/>
                      <a:pt x="6" y="11"/>
                    </a:cubicBezTo>
                    <a:cubicBezTo>
                      <a:pt x="6" y="11"/>
                      <a:pt x="6" y="11"/>
                      <a:pt x="6" y="11"/>
                    </a:cubicBezTo>
                    <a:cubicBezTo>
                      <a:pt x="6" y="11"/>
                      <a:pt x="6" y="11"/>
                      <a:pt x="6" y="11"/>
                    </a:cubicBezTo>
                    <a:cubicBezTo>
                      <a:pt x="7" y="11"/>
                      <a:pt x="7" y="11"/>
                      <a:pt x="7" y="11"/>
                    </a:cubicBezTo>
                    <a:cubicBezTo>
                      <a:pt x="6" y="11"/>
                      <a:pt x="6" y="11"/>
                      <a:pt x="6" y="11"/>
                    </a:cubicBezTo>
                    <a:cubicBezTo>
                      <a:pt x="6" y="10"/>
                      <a:pt x="6" y="10"/>
                      <a:pt x="6" y="11"/>
                    </a:cubicBezTo>
                    <a:cubicBezTo>
                      <a:pt x="7" y="11"/>
                      <a:pt x="7" y="11"/>
                      <a:pt x="7" y="11"/>
                    </a:cubicBezTo>
                    <a:cubicBezTo>
                      <a:pt x="7" y="11"/>
                      <a:pt x="7" y="10"/>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1"/>
                      <a:pt x="7" y="11"/>
                      <a:pt x="7" y="11"/>
                    </a:cubicBezTo>
                    <a:cubicBezTo>
                      <a:pt x="7" y="10"/>
                      <a:pt x="7" y="11"/>
                      <a:pt x="7" y="11"/>
                    </a:cubicBezTo>
                    <a:cubicBezTo>
                      <a:pt x="7" y="11"/>
                      <a:pt x="7" y="11"/>
                      <a:pt x="7" y="11"/>
                    </a:cubicBezTo>
                    <a:cubicBezTo>
                      <a:pt x="8" y="11"/>
                      <a:pt x="8" y="11"/>
                      <a:pt x="8" y="11"/>
                    </a:cubicBezTo>
                    <a:cubicBezTo>
                      <a:pt x="8" y="11"/>
                      <a:pt x="7" y="11"/>
                      <a:pt x="7" y="11"/>
                    </a:cubicBezTo>
                    <a:cubicBezTo>
                      <a:pt x="7" y="11"/>
                      <a:pt x="7" y="11"/>
                      <a:pt x="7" y="11"/>
                    </a:cubicBezTo>
                    <a:cubicBezTo>
                      <a:pt x="8" y="11"/>
                      <a:pt x="8" y="11"/>
                      <a:pt x="8" y="11"/>
                    </a:cubicBezTo>
                    <a:cubicBezTo>
                      <a:pt x="8" y="11"/>
                      <a:pt x="8" y="11"/>
                      <a:pt x="8" y="11"/>
                    </a:cubicBezTo>
                    <a:cubicBezTo>
                      <a:pt x="7" y="11"/>
                      <a:pt x="7" y="12"/>
                      <a:pt x="7" y="12"/>
                    </a:cubicBezTo>
                    <a:cubicBezTo>
                      <a:pt x="7" y="12"/>
                      <a:pt x="7" y="12"/>
                      <a:pt x="7" y="13"/>
                    </a:cubicBezTo>
                    <a:cubicBezTo>
                      <a:pt x="7" y="13"/>
                      <a:pt x="7" y="13"/>
                      <a:pt x="7" y="13"/>
                    </a:cubicBezTo>
                    <a:close/>
                    <a:moveTo>
                      <a:pt x="7" y="9"/>
                    </a:moveTo>
                    <a:cubicBezTo>
                      <a:pt x="7" y="9"/>
                      <a:pt x="7" y="10"/>
                      <a:pt x="7" y="10"/>
                    </a:cubicBezTo>
                    <a:cubicBezTo>
                      <a:pt x="7" y="10"/>
                      <a:pt x="7" y="10"/>
                      <a:pt x="7" y="10"/>
                    </a:cubicBezTo>
                    <a:cubicBezTo>
                      <a:pt x="7" y="10"/>
                      <a:pt x="7" y="10"/>
                      <a:pt x="7" y="10"/>
                    </a:cubicBezTo>
                    <a:cubicBezTo>
                      <a:pt x="7" y="10"/>
                      <a:pt x="7" y="9"/>
                      <a:pt x="7" y="9"/>
                    </a:cubicBezTo>
                    <a:close/>
                    <a:moveTo>
                      <a:pt x="1" y="4"/>
                    </a:moveTo>
                    <a:cubicBezTo>
                      <a:pt x="1" y="4"/>
                      <a:pt x="1"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4"/>
                      <a:pt x="2" y="4"/>
                      <a:pt x="2" y="4"/>
                    </a:cubicBezTo>
                    <a:cubicBezTo>
                      <a:pt x="2" y="5"/>
                      <a:pt x="2" y="5"/>
                      <a:pt x="2" y="4"/>
                    </a:cubicBezTo>
                    <a:cubicBezTo>
                      <a:pt x="1" y="4"/>
                      <a:pt x="1" y="4"/>
                      <a:pt x="1" y="5"/>
                    </a:cubicBezTo>
                    <a:cubicBezTo>
                      <a:pt x="1" y="4"/>
                      <a:pt x="1" y="4"/>
                      <a:pt x="1" y="4"/>
                    </a:cubicBezTo>
                    <a:cubicBezTo>
                      <a:pt x="1" y="4"/>
                      <a:pt x="1" y="4"/>
                      <a:pt x="1" y="4"/>
                    </a:cubicBezTo>
                    <a:close/>
                    <a:moveTo>
                      <a:pt x="3" y="5"/>
                    </a:moveTo>
                    <a:cubicBezTo>
                      <a:pt x="3" y="5"/>
                      <a:pt x="3" y="5"/>
                      <a:pt x="3" y="5"/>
                    </a:cubicBezTo>
                    <a:cubicBezTo>
                      <a:pt x="4" y="6"/>
                      <a:pt x="4" y="6"/>
                      <a:pt x="4" y="6"/>
                    </a:cubicBezTo>
                    <a:cubicBezTo>
                      <a:pt x="5" y="6"/>
                      <a:pt x="5" y="6"/>
                      <a:pt x="5" y="6"/>
                    </a:cubicBezTo>
                    <a:cubicBezTo>
                      <a:pt x="5" y="6"/>
                      <a:pt x="6" y="6"/>
                      <a:pt x="5" y="6"/>
                    </a:cubicBezTo>
                    <a:cubicBezTo>
                      <a:pt x="5" y="6"/>
                      <a:pt x="5" y="6"/>
                      <a:pt x="5" y="6"/>
                    </a:cubicBezTo>
                    <a:cubicBezTo>
                      <a:pt x="5" y="6"/>
                      <a:pt x="5" y="6"/>
                      <a:pt x="5" y="6"/>
                    </a:cubicBezTo>
                    <a:cubicBezTo>
                      <a:pt x="5" y="6"/>
                      <a:pt x="5" y="6"/>
                      <a:pt x="6" y="6"/>
                    </a:cubicBezTo>
                    <a:cubicBezTo>
                      <a:pt x="6" y="6"/>
                      <a:pt x="6" y="6"/>
                      <a:pt x="6" y="6"/>
                    </a:cubicBezTo>
                    <a:cubicBezTo>
                      <a:pt x="5" y="6"/>
                      <a:pt x="5" y="6"/>
                      <a:pt x="5" y="6"/>
                    </a:cubicBezTo>
                    <a:cubicBezTo>
                      <a:pt x="5" y="6"/>
                      <a:pt x="5" y="7"/>
                      <a:pt x="5" y="7"/>
                    </a:cubicBezTo>
                    <a:cubicBezTo>
                      <a:pt x="5" y="7"/>
                      <a:pt x="5" y="6"/>
                      <a:pt x="5" y="6"/>
                    </a:cubicBezTo>
                    <a:cubicBezTo>
                      <a:pt x="5" y="6"/>
                      <a:pt x="5" y="6"/>
                      <a:pt x="5" y="6"/>
                    </a:cubicBezTo>
                    <a:cubicBezTo>
                      <a:pt x="5" y="6"/>
                      <a:pt x="5" y="6"/>
                      <a:pt x="5" y="6"/>
                    </a:cubicBezTo>
                    <a:cubicBezTo>
                      <a:pt x="5" y="6"/>
                      <a:pt x="5" y="6"/>
                      <a:pt x="5" y="6"/>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5" y="7"/>
                      <a:pt x="5" y="7"/>
                      <a:pt x="5" y="7"/>
                    </a:cubicBezTo>
                    <a:cubicBezTo>
                      <a:pt x="4" y="7"/>
                      <a:pt x="4" y="7"/>
                      <a:pt x="4" y="7"/>
                    </a:cubicBezTo>
                    <a:cubicBezTo>
                      <a:pt x="4" y="7"/>
                      <a:pt x="4" y="7"/>
                      <a:pt x="4" y="6"/>
                    </a:cubicBezTo>
                    <a:cubicBezTo>
                      <a:pt x="4" y="6"/>
                      <a:pt x="4" y="6"/>
                      <a:pt x="3" y="5"/>
                    </a:cubicBezTo>
                    <a:cubicBezTo>
                      <a:pt x="3" y="5"/>
                      <a:pt x="3" y="5"/>
                      <a:pt x="3" y="5"/>
                    </a:cubicBezTo>
                    <a:cubicBezTo>
                      <a:pt x="3" y="5"/>
                      <a:pt x="3" y="5"/>
                      <a:pt x="3" y="5"/>
                    </a:cubicBezTo>
                    <a:close/>
                    <a:moveTo>
                      <a:pt x="6" y="8"/>
                    </a:moveTo>
                    <a:cubicBezTo>
                      <a:pt x="6" y="8"/>
                      <a:pt x="6" y="8"/>
                      <a:pt x="6" y="7"/>
                    </a:cubicBezTo>
                    <a:cubicBezTo>
                      <a:pt x="6" y="7"/>
                      <a:pt x="6" y="7"/>
                      <a:pt x="5" y="7"/>
                    </a:cubicBezTo>
                    <a:cubicBezTo>
                      <a:pt x="6" y="7"/>
                      <a:pt x="6" y="7"/>
                      <a:pt x="6" y="7"/>
                    </a:cubicBezTo>
                    <a:cubicBezTo>
                      <a:pt x="6" y="7"/>
                      <a:pt x="6" y="7"/>
                      <a:pt x="6" y="8"/>
                    </a:cubicBezTo>
                    <a:close/>
                    <a:moveTo>
                      <a:pt x="14" y="5"/>
                    </a:moveTo>
                    <a:cubicBezTo>
                      <a:pt x="14" y="5"/>
                      <a:pt x="14" y="5"/>
                      <a:pt x="14" y="5"/>
                    </a:cubicBezTo>
                    <a:cubicBezTo>
                      <a:pt x="14" y="5"/>
                      <a:pt x="14" y="6"/>
                      <a:pt x="14" y="6"/>
                    </a:cubicBezTo>
                    <a:cubicBezTo>
                      <a:pt x="14" y="6"/>
                      <a:pt x="14" y="6"/>
                      <a:pt x="13" y="6"/>
                    </a:cubicBezTo>
                    <a:cubicBezTo>
                      <a:pt x="13" y="6"/>
                      <a:pt x="13" y="6"/>
                      <a:pt x="13" y="5"/>
                    </a:cubicBezTo>
                    <a:cubicBezTo>
                      <a:pt x="13" y="5"/>
                      <a:pt x="13" y="5"/>
                      <a:pt x="13" y="5"/>
                    </a:cubicBezTo>
                    <a:cubicBezTo>
                      <a:pt x="13" y="5"/>
                      <a:pt x="13" y="5"/>
                      <a:pt x="13" y="5"/>
                    </a:cubicBezTo>
                    <a:cubicBezTo>
                      <a:pt x="13" y="5"/>
                      <a:pt x="13" y="5"/>
                      <a:pt x="13" y="5"/>
                    </a:cubicBezTo>
                    <a:cubicBezTo>
                      <a:pt x="13" y="5"/>
                      <a:pt x="13" y="5"/>
                      <a:pt x="13" y="5"/>
                    </a:cubicBezTo>
                    <a:cubicBezTo>
                      <a:pt x="13" y="5"/>
                      <a:pt x="13" y="5"/>
                      <a:pt x="13" y="5"/>
                    </a:cubicBezTo>
                    <a:cubicBezTo>
                      <a:pt x="13" y="5"/>
                      <a:pt x="13" y="5"/>
                      <a:pt x="13" y="5"/>
                    </a:cubicBezTo>
                    <a:cubicBezTo>
                      <a:pt x="13" y="5"/>
                      <a:pt x="14" y="5"/>
                      <a:pt x="14" y="5"/>
                    </a:cubicBezTo>
                    <a:close/>
                    <a:moveTo>
                      <a:pt x="11" y="6"/>
                    </a:moveTo>
                    <a:cubicBezTo>
                      <a:pt x="11" y="6"/>
                      <a:pt x="11" y="6"/>
                      <a:pt x="11" y="6"/>
                    </a:cubicBezTo>
                    <a:cubicBezTo>
                      <a:pt x="11" y="6"/>
                      <a:pt x="11" y="7"/>
                      <a:pt x="11" y="7"/>
                    </a:cubicBezTo>
                    <a:cubicBezTo>
                      <a:pt x="10" y="7"/>
                      <a:pt x="10" y="7"/>
                      <a:pt x="10" y="8"/>
                    </a:cubicBezTo>
                    <a:cubicBezTo>
                      <a:pt x="10" y="8"/>
                      <a:pt x="10" y="8"/>
                      <a:pt x="10" y="8"/>
                    </a:cubicBezTo>
                    <a:cubicBezTo>
                      <a:pt x="10" y="8"/>
                      <a:pt x="10" y="8"/>
                      <a:pt x="10" y="7"/>
                    </a:cubicBezTo>
                    <a:cubicBezTo>
                      <a:pt x="10" y="7"/>
                      <a:pt x="10" y="7"/>
                      <a:pt x="10" y="7"/>
                    </a:cubicBezTo>
                    <a:cubicBezTo>
                      <a:pt x="10" y="7"/>
                      <a:pt x="10" y="8"/>
                      <a:pt x="10" y="8"/>
                    </a:cubicBezTo>
                    <a:cubicBezTo>
                      <a:pt x="10" y="8"/>
                      <a:pt x="9" y="8"/>
                      <a:pt x="9" y="8"/>
                    </a:cubicBezTo>
                    <a:cubicBezTo>
                      <a:pt x="10" y="7"/>
                      <a:pt x="10" y="7"/>
                      <a:pt x="10" y="7"/>
                    </a:cubicBezTo>
                    <a:cubicBezTo>
                      <a:pt x="9" y="7"/>
                      <a:pt x="9" y="7"/>
                      <a:pt x="9" y="7"/>
                    </a:cubicBezTo>
                    <a:cubicBezTo>
                      <a:pt x="10" y="7"/>
                      <a:pt x="10" y="7"/>
                      <a:pt x="10" y="7"/>
                    </a:cubicBezTo>
                    <a:cubicBezTo>
                      <a:pt x="10" y="7"/>
                      <a:pt x="10" y="7"/>
                      <a:pt x="10" y="7"/>
                    </a:cubicBezTo>
                    <a:cubicBezTo>
                      <a:pt x="10" y="7"/>
                      <a:pt x="10" y="7"/>
                      <a:pt x="10" y="7"/>
                    </a:cubicBezTo>
                    <a:cubicBezTo>
                      <a:pt x="10" y="7"/>
                      <a:pt x="10" y="7"/>
                      <a:pt x="10" y="7"/>
                    </a:cubicBezTo>
                    <a:cubicBezTo>
                      <a:pt x="10" y="7"/>
                      <a:pt x="10" y="7"/>
                      <a:pt x="10" y="7"/>
                    </a:cubicBezTo>
                    <a:cubicBezTo>
                      <a:pt x="10" y="7"/>
                      <a:pt x="9" y="7"/>
                      <a:pt x="9" y="7"/>
                    </a:cubicBezTo>
                    <a:cubicBezTo>
                      <a:pt x="9" y="7"/>
                      <a:pt x="9" y="7"/>
                      <a:pt x="9" y="7"/>
                    </a:cubicBezTo>
                    <a:cubicBezTo>
                      <a:pt x="9" y="7"/>
                      <a:pt x="9" y="7"/>
                      <a:pt x="9" y="7"/>
                    </a:cubicBezTo>
                    <a:cubicBezTo>
                      <a:pt x="9" y="7"/>
                      <a:pt x="9" y="6"/>
                      <a:pt x="9" y="6"/>
                    </a:cubicBezTo>
                    <a:cubicBezTo>
                      <a:pt x="9" y="7"/>
                      <a:pt x="9" y="7"/>
                      <a:pt x="9" y="7"/>
                    </a:cubicBezTo>
                    <a:cubicBezTo>
                      <a:pt x="10" y="7"/>
                      <a:pt x="10" y="7"/>
                      <a:pt x="10" y="6"/>
                    </a:cubicBezTo>
                    <a:cubicBezTo>
                      <a:pt x="9" y="6"/>
                      <a:pt x="9" y="6"/>
                      <a:pt x="9" y="6"/>
                    </a:cubicBezTo>
                    <a:cubicBezTo>
                      <a:pt x="9" y="6"/>
                      <a:pt x="9" y="6"/>
                      <a:pt x="9" y="6"/>
                    </a:cubicBezTo>
                    <a:cubicBezTo>
                      <a:pt x="10" y="6"/>
                      <a:pt x="10" y="6"/>
                      <a:pt x="10" y="6"/>
                    </a:cubicBezTo>
                    <a:cubicBezTo>
                      <a:pt x="11" y="6"/>
                      <a:pt x="11" y="6"/>
                      <a:pt x="11" y="6"/>
                    </a:cubicBezTo>
                    <a:cubicBezTo>
                      <a:pt x="11" y="6"/>
                      <a:pt x="11" y="6"/>
                      <a:pt x="11" y="6"/>
                    </a:cubicBezTo>
                    <a:cubicBezTo>
                      <a:pt x="11" y="6"/>
                      <a:pt x="11" y="6"/>
                      <a:pt x="11" y="6"/>
                    </a:cubicBezTo>
                    <a:close/>
                    <a:moveTo>
                      <a:pt x="8" y="8"/>
                    </a:moveTo>
                    <a:cubicBezTo>
                      <a:pt x="8" y="7"/>
                      <a:pt x="8" y="7"/>
                      <a:pt x="8" y="7"/>
                    </a:cubicBezTo>
                    <a:cubicBezTo>
                      <a:pt x="9" y="7"/>
                      <a:pt x="9" y="7"/>
                      <a:pt x="9" y="7"/>
                    </a:cubicBezTo>
                    <a:cubicBezTo>
                      <a:pt x="9" y="7"/>
                      <a:pt x="9" y="7"/>
                      <a:pt x="9" y="8"/>
                    </a:cubicBezTo>
                    <a:cubicBezTo>
                      <a:pt x="8" y="8"/>
                      <a:pt x="8" y="8"/>
                      <a:pt x="8" y="8"/>
                    </a:cubicBezTo>
                    <a:close/>
                    <a:moveTo>
                      <a:pt x="8" y="1"/>
                    </a:moveTo>
                    <a:cubicBezTo>
                      <a:pt x="8" y="1"/>
                      <a:pt x="8" y="1"/>
                      <a:pt x="8" y="1"/>
                    </a:cubicBezTo>
                    <a:cubicBezTo>
                      <a:pt x="8" y="1"/>
                      <a:pt x="8" y="1"/>
                      <a:pt x="8" y="1"/>
                    </a:cubicBezTo>
                    <a:cubicBezTo>
                      <a:pt x="8" y="1"/>
                      <a:pt x="8" y="1"/>
                      <a:pt x="8" y="1"/>
                    </a:cubicBezTo>
                    <a:cubicBezTo>
                      <a:pt x="8" y="2"/>
                      <a:pt x="8" y="2"/>
                      <a:pt x="8" y="2"/>
                    </a:cubicBezTo>
                    <a:cubicBezTo>
                      <a:pt x="8" y="2"/>
                      <a:pt x="8" y="2"/>
                      <a:pt x="8" y="2"/>
                    </a:cubicBezTo>
                    <a:cubicBezTo>
                      <a:pt x="8" y="2"/>
                      <a:pt x="8" y="2"/>
                      <a:pt x="8" y="2"/>
                    </a:cubicBezTo>
                    <a:cubicBezTo>
                      <a:pt x="8" y="2"/>
                      <a:pt x="8" y="2"/>
                      <a:pt x="8" y="2"/>
                    </a:cubicBezTo>
                    <a:cubicBezTo>
                      <a:pt x="8" y="2"/>
                      <a:pt x="8" y="2"/>
                      <a:pt x="8" y="1"/>
                    </a:cubicBezTo>
                    <a:cubicBezTo>
                      <a:pt x="7" y="1"/>
                      <a:pt x="7" y="1"/>
                      <a:pt x="7" y="1"/>
                    </a:cubicBezTo>
                    <a:cubicBezTo>
                      <a:pt x="7" y="1"/>
                      <a:pt x="7" y="1"/>
                      <a:pt x="8" y="1"/>
                    </a:cubicBezTo>
                    <a:cubicBezTo>
                      <a:pt x="8" y="1"/>
                      <a:pt x="8" y="1"/>
                      <a:pt x="8" y="1"/>
                    </a:cubicBezTo>
                    <a:close/>
                    <a:moveTo>
                      <a:pt x="8" y="3"/>
                    </a:moveTo>
                    <a:cubicBezTo>
                      <a:pt x="8" y="4"/>
                      <a:pt x="8" y="4"/>
                      <a:pt x="8" y="4"/>
                    </a:cubicBezTo>
                    <a:cubicBezTo>
                      <a:pt x="8" y="4"/>
                      <a:pt x="8" y="4"/>
                      <a:pt x="8" y="5"/>
                    </a:cubicBezTo>
                    <a:cubicBezTo>
                      <a:pt x="8" y="5"/>
                      <a:pt x="8" y="5"/>
                      <a:pt x="8" y="5"/>
                    </a:cubicBezTo>
                    <a:cubicBezTo>
                      <a:pt x="8" y="5"/>
                      <a:pt x="8" y="6"/>
                      <a:pt x="8" y="6"/>
                    </a:cubicBezTo>
                    <a:cubicBezTo>
                      <a:pt x="8" y="6"/>
                      <a:pt x="8" y="5"/>
                      <a:pt x="8" y="5"/>
                    </a:cubicBezTo>
                    <a:cubicBezTo>
                      <a:pt x="8" y="5"/>
                      <a:pt x="8" y="5"/>
                      <a:pt x="8" y="5"/>
                    </a:cubicBezTo>
                    <a:cubicBezTo>
                      <a:pt x="8" y="6"/>
                      <a:pt x="8" y="6"/>
                      <a:pt x="8" y="6"/>
                    </a:cubicBezTo>
                    <a:cubicBezTo>
                      <a:pt x="8" y="6"/>
                      <a:pt x="8" y="6"/>
                      <a:pt x="8" y="6"/>
                    </a:cubicBezTo>
                    <a:cubicBezTo>
                      <a:pt x="8" y="6"/>
                      <a:pt x="8" y="6"/>
                      <a:pt x="8" y="6"/>
                    </a:cubicBezTo>
                    <a:cubicBezTo>
                      <a:pt x="8" y="6"/>
                      <a:pt x="7" y="6"/>
                      <a:pt x="7" y="6"/>
                    </a:cubicBezTo>
                    <a:cubicBezTo>
                      <a:pt x="8" y="6"/>
                      <a:pt x="7" y="5"/>
                      <a:pt x="7" y="5"/>
                    </a:cubicBezTo>
                    <a:cubicBezTo>
                      <a:pt x="7" y="5"/>
                      <a:pt x="7" y="5"/>
                      <a:pt x="7" y="5"/>
                    </a:cubicBezTo>
                    <a:cubicBezTo>
                      <a:pt x="7" y="5"/>
                      <a:pt x="7" y="5"/>
                      <a:pt x="7" y="5"/>
                    </a:cubicBezTo>
                    <a:cubicBezTo>
                      <a:pt x="7" y="5"/>
                      <a:pt x="7" y="5"/>
                      <a:pt x="7" y="5"/>
                    </a:cubicBezTo>
                    <a:cubicBezTo>
                      <a:pt x="7" y="5"/>
                      <a:pt x="7" y="5"/>
                      <a:pt x="7" y="5"/>
                    </a:cubicBezTo>
                    <a:cubicBezTo>
                      <a:pt x="7" y="5"/>
                      <a:pt x="7" y="6"/>
                      <a:pt x="7" y="6"/>
                    </a:cubicBezTo>
                    <a:cubicBezTo>
                      <a:pt x="7" y="6"/>
                      <a:pt x="7" y="6"/>
                      <a:pt x="7" y="5"/>
                    </a:cubicBezTo>
                    <a:cubicBezTo>
                      <a:pt x="7" y="5"/>
                      <a:pt x="7" y="6"/>
                      <a:pt x="7" y="6"/>
                    </a:cubicBezTo>
                    <a:cubicBezTo>
                      <a:pt x="7" y="6"/>
                      <a:pt x="7" y="6"/>
                      <a:pt x="7" y="6"/>
                    </a:cubicBezTo>
                    <a:cubicBezTo>
                      <a:pt x="7" y="6"/>
                      <a:pt x="7" y="5"/>
                      <a:pt x="7" y="5"/>
                    </a:cubicBezTo>
                    <a:cubicBezTo>
                      <a:pt x="7" y="5"/>
                      <a:pt x="7" y="5"/>
                      <a:pt x="7" y="5"/>
                    </a:cubicBezTo>
                    <a:cubicBezTo>
                      <a:pt x="7" y="5"/>
                      <a:pt x="7" y="5"/>
                      <a:pt x="7" y="5"/>
                    </a:cubicBezTo>
                    <a:cubicBezTo>
                      <a:pt x="6" y="5"/>
                      <a:pt x="6" y="5"/>
                      <a:pt x="7" y="5"/>
                    </a:cubicBezTo>
                    <a:cubicBezTo>
                      <a:pt x="7" y="5"/>
                      <a:pt x="7" y="5"/>
                      <a:pt x="7" y="4"/>
                    </a:cubicBezTo>
                    <a:cubicBezTo>
                      <a:pt x="7" y="4"/>
                      <a:pt x="7" y="4"/>
                      <a:pt x="8" y="4"/>
                    </a:cubicBezTo>
                    <a:cubicBezTo>
                      <a:pt x="8" y="3"/>
                      <a:pt x="8" y="3"/>
                      <a:pt x="8" y="3"/>
                    </a:cubicBezTo>
                    <a:cubicBezTo>
                      <a:pt x="8" y="3"/>
                      <a:pt x="8" y="3"/>
                      <a:pt x="8" y="3"/>
                    </a:cubicBezTo>
                    <a:close/>
                    <a:moveTo>
                      <a:pt x="7" y="7"/>
                    </a:moveTo>
                    <a:cubicBezTo>
                      <a:pt x="7" y="7"/>
                      <a:pt x="7" y="7"/>
                      <a:pt x="7" y="7"/>
                    </a:cubicBezTo>
                    <a:cubicBezTo>
                      <a:pt x="7" y="7"/>
                      <a:pt x="7" y="6"/>
                      <a:pt x="7" y="6"/>
                    </a:cubicBezTo>
                    <a:cubicBezTo>
                      <a:pt x="7" y="6"/>
                      <a:pt x="7" y="7"/>
                      <a:pt x="8" y="7"/>
                    </a:cubicBezTo>
                    <a:cubicBezTo>
                      <a:pt x="7" y="7"/>
                      <a:pt x="7" y="7"/>
                      <a:pt x="7" y="7"/>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2" name="Freeform 257"/>
              <p:cNvSpPr/>
              <p:nvPr/>
            </p:nvSpPr>
            <p:spPr bwMode="auto">
              <a:xfrm>
                <a:off x="4776788" y="4811713"/>
                <a:ext cx="168275" cy="131763"/>
              </a:xfrm>
              <a:custGeom>
                <a:avLst/>
                <a:gdLst>
                  <a:gd name="T0" fmla="*/ 3 w 14"/>
                  <a:gd name="T1" fmla="*/ 6 h 11"/>
                  <a:gd name="T2" fmla="*/ 7 w 14"/>
                  <a:gd name="T3" fmla="*/ 0 h 11"/>
                  <a:gd name="T4" fmla="*/ 14 w 14"/>
                  <a:gd name="T5" fmla="*/ 4 h 11"/>
                  <a:gd name="T6" fmla="*/ 9 w 14"/>
                  <a:gd name="T7" fmla="*/ 10 h 11"/>
                  <a:gd name="T8" fmla="*/ 7 w 14"/>
                  <a:gd name="T9" fmla="*/ 10 h 11"/>
                  <a:gd name="T10" fmla="*/ 7 w 14"/>
                  <a:gd name="T11" fmla="*/ 8 h 11"/>
                  <a:gd name="T12" fmla="*/ 9 w 14"/>
                  <a:gd name="T13" fmla="*/ 8 h 11"/>
                  <a:gd name="T14" fmla="*/ 9 w 14"/>
                  <a:gd name="T15" fmla="*/ 9 h 11"/>
                  <a:gd name="T16" fmla="*/ 12 w 14"/>
                  <a:gd name="T17" fmla="*/ 5 h 11"/>
                  <a:gd name="T18" fmla="*/ 6 w 14"/>
                  <a:gd name="T19" fmla="*/ 3 h 11"/>
                  <a:gd name="T20" fmla="*/ 3 w 14"/>
                  <a:gd name="T21" fmla="*/ 7 h 11"/>
                  <a:gd name="T22" fmla="*/ 1 w 14"/>
                  <a:gd name="T23" fmla="*/ 7 h 11"/>
                  <a:gd name="T24" fmla="*/ 1 w 14"/>
                  <a:gd name="T25" fmla="*/ 5 h 11"/>
                  <a:gd name="T26" fmla="*/ 3 w 14"/>
                  <a:gd name="T27" fmla="*/ 5 h 11"/>
                  <a:gd name="T28" fmla="*/ 3 w 14"/>
                  <a:gd name="T2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11">
                    <a:moveTo>
                      <a:pt x="3" y="6"/>
                    </a:moveTo>
                    <a:cubicBezTo>
                      <a:pt x="7" y="0"/>
                      <a:pt x="7" y="0"/>
                      <a:pt x="7" y="0"/>
                    </a:cubicBezTo>
                    <a:cubicBezTo>
                      <a:pt x="14" y="4"/>
                      <a:pt x="14" y="4"/>
                      <a:pt x="14" y="4"/>
                    </a:cubicBezTo>
                    <a:cubicBezTo>
                      <a:pt x="12" y="6"/>
                      <a:pt x="11" y="9"/>
                      <a:pt x="9" y="10"/>
                    </a:cubicBezTo>
                    <a:cubicBezTo>
                      <a:pt x="9" y="11"/>
                      <a:pt x="8" y="11"/>
                      <a:pt x="7" y="10"/>
                    </a:cubicBezTo>
                    <a:cubicBezTo>
                      <a:pt x="7" y="10"/>
                      <a:pt x="7" y="9"/>
                      <a:pt x="7" y="8"/>
                    </a:cubicBezTo>
                    <a:cubicBezTo>
                      <a:pt x="8" y="8"/>
                      <a:pt x="9" y="8"/>
                      <a:pt x="9" y="8"/>
                    </a:cubicBezTo>
                    <a:cubicBezTo>
                      <a:pt x="9" y="9"/>
                      <a:pt x="9" y="9"/>
                      <a:pt x="9" y="9"/>
                    </a:cubicBezTo>
                    <a:cubicBezTo>
                      <a:pt x="12" y="5"/>
                      <a:pt x="12" y="5"/>
                      <a:pt x="12" y="5"/>
                    </a:cubicBezTo>
                    <a:cubicBezTo>
                      <a:pt x="6" y="3"/>
                      <a:pt x="6" y="3"/>
                      <a:pt x="6" y="3"/>
                    </a:cubicBezTo>
                    <a:cubicBezTo>
                      <a:pt x="5" y="4"/>
                      <a:pt x="4" y="6"/>
                      <a:pt x="3" y="7"/>
                    </a:cubicBezTo>
                    <a:cubicBezTo>
                      <a:pt x="2" y="8"/>
                      <a:pt x="1" y="8"/>
                      <a:pt x="1" y="7"/>
                    </a:cubicBezTo>
                    <a:cubicBezTo>
                      <a:pt x="0" y="6"/>
                      <a:pt x="0" y="6"/>
                      <a:pt x="1" y="5"/>
                    </a:cubicBezTo>
                    <a:cubicBezTo>
                      <a:pt x="1" y="5"/>
                      <a:pt x="2" y="5"/>
                      <a:pt x="3" y="5"/>
                    </a:cubicBezTo>
                    <a:cubicBezTo>
                      <a:pt x="3" y="5"/>
                      <a:pt x="3" y="5"/>
                      <a:pt x="3" y="6"/>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3" name="Freeform 258"/>
              <p:cNvSpPr>
                <a:spLocks noEditPoints="1"/>
              </p:cNvSpPr>
              <p:nvPr/>
            </p:nvSpPr>
            <p:spPr bwMode="auto">
              <a:xfrm>
                <a:off x="5089525" y="4414838"/>
                <a:ext cx="230188" cy="252413"/>
              </a:xfrm>
              <a:custGeom>
                <a:avLst/>
                <a:gdLst>
                  <a:gd name="T0" fmla="*/ 8 w 19"/>
                  <a:gd name="T1" fmla="*/ 7 h 21"/>
                  <a:gd name="T2" fmla="*/ 7 w 19"/>
                  <a:gd name="T3" fmla="*/ 4 h 21"/>
                  <a:gd name="T4" fmla="*/ 6 w 19"/>
                  <a:gd name="T5" fmla="*/ 6 h 21"/>
                  <a:gd name="T6" fmla="*/ 3 w 19"/>
                  <a:gd name="T7" fmla="*/ 5 h 21"/>
                  <a:gd name="T8" fmla="*/ 4 w 19"/>
                  <a:gd name="T9" fmla="*/ 8 h 21"/>
                  <a:gd name="T10" fmla="*/ 3 w 19"/>
                  <a:gd name="T11" fmla="*/ 9 h 21"/>
                  <a:gd name="T12" fmla="*/ 3 w 19"/>
                  <a:gd name="T13" fmla="*/ 12 h 21"/>
                  <a:gd name="T14" fmla="*/ 2 w 19"/>
                  <a:gd name="T15" fmla="*/ 14 h 21"/>
                  <a:gd name="T16" fmla="*/ 3 w 19"/>
                  <a:gd name="T17" fmla="*/ 15 h 21"/>
                  <a:gd name="T18" fmla="*/ 6 w 19"/>
                  <a:gd name="T19" fmla="*/ 15 h 21"/>
                  <a:gd name="T20" fmla="*/ 6 w 19"/>
                  <a:gd name="T21" fmla="*/ 15 h 21"/>
                  <a:gd name="T22" fmla="*/ 7 w 19"/>
                  <a:gd name="T23" fmla="*/ 18 h 21"/>
                  <a:gd name="T24" fmla="*/ 9 w 19"/>
                  <a:gd name="T25" fmla="*/ 19 h 21"/>
                  <a:gd name="T26" fmla="*/ 10 w 19"/>
                  <a:gd name="T27" fmla="*/ 17 h 21"/>
                  <a:gd name="T28" fmla="*/ 13 w 19"/>
                  <a:gd name="T29" fmla="*/ 16 h 21"/>
                  <a:gd name="T30" fmla="*/ 14 w 19"/>
                  <a:gd name="T31" fmla="*/ 15 h 21"/>
                  <a:gd name="T32" fmla="*/ 17 w 19"/>
                  <a:gd name="T33" fmla="*/ 15 h 21"/>
                  <a:gd name="T34" fmla="*/ 14 w 19"/>
                  <a:gd name="T35" fmla="*/ 13 h 21"/>
                  <a:gd name="T36" fmla="*/ 16 w 19"/>
                  <a:gd name="T37" fmla="*/ 11 h 21"/>
                  <a:gd name="T38" fmla="*/ 13 w 19"/>
                  <a:gd name="T39" fmla="*/ 11 h 21"/>
                  <a:gd name="T40" fmla="*/ 19 w 19"/>
                  <a:gd name="T41" fmla="*/ 6 h 21"/>
                  <a:gd name="T42" fmla="*/ 12 w 19"/>
                  <a:gd name="T43" fmla="*/ 7 h 21"/>
                  <a:gd name="T44" fmla="*/ 14 w 19"/>
                  <a:gd name="T45" fmla="*/ 5 h 21"/>
                  <a:gd name="T46" fmla="*/ 11 w 19"/>
                  <a:gd name="T47" fmla="*/ 6 h 21"/>
                  <a:gd name="T48" fmla="*/ 11 w 19"/>
                  <a:gd name="T49" fmla="*/ 2 h 21"/>
                  <a:gd name="T50" fmla="*/ 11 w 19"/>
                  <a:gd name="T51" fmla="*/ 11 h 21"/>
                  <a:gd name="T52" fmla="*/ 13 w 19"/>
                  <a:gd name="T53" fmla="*/ 17 h 21"/>
                  <a:gd name="T54" fmla="*/ 9 w 19"/>
                  <a:gd name="T55" fmla="*/ 12 h 21"/>
                  <a:gd name="T56" fmla="*/ 6 w 19"/>
                  <a:gd name="T57" fmla="*/ 17 h 21"/>
                  <a:gd name="T58" fmla="*/ 8 w 19"/>
                  <a:gd name="T59" fmla="*/ 11 h 21"/>
                  <a:gd name="T60" fmla="*/ 3 w 19"/>
                  <a:gd name="T61" fmla="*/ 10 h 21"/>
                  <a:gd name="T62" fmla="*/ 9 w 19"/>
                  <a:gd name="T63" fmla="*/ 10 h 21"/>
                  <a:gd name="T64" fmla="*/ 7 w 19"/>
                  <a:gd name="T65" fmla="*/ 5 h 21"/>
                  <a:gd name="T66" fmla="*/ 10 w 19"/>
                  <a:gd name="T67" fmla="*/ 8 h 21"/>
                  <a:gd name="T68" fmla="*/ 11 w 19"/>
                  <a:gd name="T69" fmla="*/ 8 h 21"/>
                  <a:gd name="T70" fmla="*/ 15 w 19"/>
                  <a:gd name="T71" fmla="*/ 11 h 21"/>
                  <a:gd name="T72" fmla="*/ 2 w 19"/>
                  <a:gd name="T73" fmla="*/ 14 h 21"/>
                  <a:gd name="T74" fmla="*/ 6 w 19"/>
                  <a:gd name="T75" fmla="*/ 11 h 21"/>
                  <a:gd name="T76" fmla="*/ 6 w 19"/>
                  <a:gd name="T77" fmla="*/ 12 h 21"/>
                  <a:gd name="T78" fmla="*/ 4 w 19"/>
                  <a:gd name="T79" fmla="*/ 13 h 21"/>
                  <a:gd name="T80" fmla="*/ 16 w 19"/>
                  <a:gd name="T81" fmla="*/ 16 h 21"/>
                  <a:gd name="T82" fmla="*/ 12 w 19"/>
                  <a:gd name="T83" fmla="*/ 14 h 21"/>
                  <a:gd name="T84" fmla="*/ 12 w 19"/>
                  <a:gd name="T85" fmla="*/ 13 h 21"/>
                  <a:gd name="T86" fmla="*/ 14 w 19"/>
                  <a:gd name="T87" fmla="*/ 14 h 21"/>
                  <a:gd name="T88" fmla="*/ 9 w 19"/>
                  <a:gd name="T89" fmla="*/ 19 h 21"/>
                  <a:gd name="T90" fmla="*/ 8 w 19"/>
                  <a:gd name="T91" fmla="*/ 14 h 21"/>
                  <a:gd name="T92" fmla="*/ 9 w 19"/>
                  <a:gd name="T93" fmla="*/ 14 h 21"/>
                  <a:gd name="T94" fmla="*/ 9 w 19"/>
                  <a:gd name="T95" fmla="*/ 12 h 21"/>
                  <a:gd name="T96" fmla="*/ 3 w 19"/>
                  <a:gd name="T97" fmla="*/ 6 h 21"/>
                  <a:gd name="T98" fmla="*/ 7 w 19"/>
                  <a:gd name="T99" fmla="*/ 8 h 21"/>
                  <a:gd name="T100" fmla="*/ 7 w 19"/>
                  <a:gd name="T101" fmla="*/ 9 h 21"/>
                  <a:gd name="T102" fmla="*/ 4 w 19"/>
                  <a:gd name="T103" fmla="*/ 7 h 21"/>
                  <a:gd name="T104" fmla="*/ 17 w 19"/>
                  <a:gd name="T105" fmla="*/ 7 h 21"/>
                  <a:gd name="T106" fmla="*/ 13 w 19"/>
                  <a:gd name="T107" fmla="*/ 10 h 21"/>
                  <a:gd name="T108" fmla="*/ 12 w 19"/>
                  <a:gd name="T109" fmla="*/ 9 h 21"/>
                  <a:gd name="T110" fmla="*/ 15 w 19"/>
                  <a:gd name="T111" fmla="*/ 8 h 21"/>
                  <a:gd name="T112" fmla="*/ 10 w 19"/>
                  <a:gd name="T113" fmla="*/ 3 h 21"/>
                  <a:gd name="T114" fmla="*/ 11 w 19"/>
                  <a:gd name="T115" fmla="*/ 7 h 21"/>
                  <a:gd name="T116" fmla="*/ 9 w 19"/>
                  <a:gd name="T117" fmla="*/ 7 h 21"/>
                  <a:gd name="T118" fmla="*/ 10 w 19"/>
                  <a:gd name="T1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21">
                    <a:moveTo>
                      <a:pt x="10" y="2"/>
                    </a:moveTo>
                    <a:cubicBezTo>
                      <a:pt x="9" y="1"/>
                      <a:pt x="9" y="1"/>
                      <a:pt x="9" y="2"/>
                    </a:cubicBezTo>
                    <a:cubicBezTo>
                      <a:pt x="9" y="2"/>
                      <a:pt x="9" y="2"/>
                      <a:pt x="9" y="2"/>
                    </a:cubicBezTo>
                    <a:cubicBezTo>
                      <a:pt x="9" y="3"/>
                      <a:pt x="9" y="3"/>
                      <a:pt x="10" y="3"/>
                    </a:cubicBezTo>
                    <a:cubicBezTo>
                      <a:pt x="10" y="4"/>
                      <a:pt x="9" y="4"/>
                      <a:pt x="9" y="3"/>
                    </a:cubicBezTo>
                    <a:cubicBezTo>
                      <a:pt x="9" y="3"/>
                      <a:pt x="8" y="2"/>
                      <a:pt x="8" y="3"/>
                    </a:cubicBezTo>
                    <a:cubicBezTo>
                      <a:pt x="8" y="3"/>
                      <a:pt x="8" y="4"/>
                      <a:pt x="8" y="3"/>
                    </a:cubicBezTo>
                    <a:cubicBezTo>
                      <a:pt x="9" y="3"/>
                      <a:pt x="9" y="3"/>
                      <a:pt x="9" y="4"/>
                    </a:cubicBezTo>
                    <a:cubicBezTo>
                      <a:pt x="10" y="4"/>
                      <a:pt x="10" y="4"/>
                      <a:pt x="9" y="5"/>
                    </a:cubicBezTo>
                    <a:cubicBezTo>
                      <a:pt x="9" y="5"/>
                      <a:pt x="9" y="6"/>
                      <a:pt x="8" y="7"/>
                    </a:cubicBezTo>
                    <a:cubicBezTo>
                      <a:pt x="8" y="7"/>
                      <a:pt x="8" y="7"/>
                      <a:pt x="8" y="7"/>
                    </a:cubicBezTo>
                    <a:cubicBezTo>
                      <a:pt x="8" y="7"/>
                      <a:pt x="8" y="7"/>
                      <a:pt x="8" y="6"/>
                    </a:cubicBezTo>
                    <a:cubicBezTo>
                      <a:pt x="8" y="6"/>
                      <a:pt x="8" y="6"/>
                      <a:pt x="8" y="5"/>
                    </a:cubicBezTo>
                    <a:cubicBezTo>
                      <a:pt x="8" y="5"/>
                      <a:pt x="8" y="5"/>
                      <a:pt x="8" y="5"/>
                    </a:cubicBezTo>
                    <a:cubicBezTo>
                      <a:pt x="9" y="5"/>
                      <a:pt x="8" y="5"/>
                      <a:pt x="8" y="5"/>
                    </a:cubicBezTo>
                    <a:cubicBezTo>
                      <a:pt x="8" y="5"/>
                      <a:pt x="8" y="5"/>
                      <a:pt x="8" y="5"/>
                    </a:cubicBezTo>
                    <a:cubicBezTo>
                      <a:pt x="8" y="6"/>
                      <a:pt x="8" y="6"/>
                      <a:pt x="7" y="6"/>
                    </a:cubicBezTo>
                    <a:cubicBezTo>
                      <a:pt x="7" y="6"/>
                      <a:pt x="7" y="6"/>
                      <a:pt x="7" y="6"/>
                    </a:cubicBezTo>
                    <a:cubicBezTo>
                      <a:pt x="7" y="6"/>
                      <a:pt x="7" y="5"/>
                      <a:pt x="7" y="5"/>
                    </a:cubicBezTo>
                    <a:cubicBezTo>
                      <a:pt x="7" y="5"/>
                      <a:pt x="7" y="5"/>
                      <a:pt x="7" y="5"/>
                    </a:cubicBezTo>
                    <a:cubicBezTo>
                      <a:pt x="7" y="4"/>
                      <a:pt x="8" y="4"/>
                      <a:pt x="8" y="4"/>
                    </a:cubicBezTo>
                    <a:cubicBezTo>
                      <a:pt x="8" y="4"/>
                      <a:pt x="7" y="4"/>
                      <a:pt x="7" y="4"/>
                    </a:cubicBezTo>
                    <a:cubicBezTo>
                      <a:pt x="6" y="4"/>
                      <a:pt x="6" y="4"/>
                      <a:pt x="6" y="3"/>
                    </a:cubicBezTo>
                    <a:cubicBezTo>
                      <a:pt x="6" y="4"/>
                      <a:pt x="6" y="4"/>
                      <a:pt x="6" y="5"/>
                    </a:cubicBezTo>
                    <a:cubicBezTo>
                      <a:pt x="5" y="5"/>
                      <a:pt x="5" y="5"/>
                      <a:pt x="5" y="6"/>
                    </a:cubicBezTo>
                    <a:cubicBezTo>
                      <a:pt x="5" y="5"/>
                      <a:pt x="6" y="5"/>
                      <a:pt x="6" y="5"/>
                    </a:cubicBezTo>
                    <a:cubicBezTo>
                      <a:pt x="6" y="5"/>
                      <a:pt x="6" y="5"/>
                      <a:pt x="6" y="6"/>
                    </a:cubicBezTo>
                    <a:cubicBezTo>
                      <a:pt x="6" y="6"/>
                      <a:pt x="7" y="6"/>
                      <a:pt x="7" y="6"/>
                    </a:cubicBezTo>
                    <a:cubicBezTo>
                      <a:pt x="7" y="6"/>
                      <a:pt x="7" y="6"/>
                      <a:pt x="7" y="7"/>
                    </a:cubicBezTo>
                    <a:cubicBezTo>
                      <a:pt x="7" y="7"/>
                      <a:pt x="6" y="7"/>
                      <a:pt x="6" y="6"/>
                    </a:cubicBezTo>
                    <a:cubicBezTo>
                      <a:pt x="6" y="6"/>
                      <a:pt x="5" y="6"/>
                      <a:pt x="5" y="6"/>
                    </a:cubicBezTo>
                    <a:cubicBezTo>
                      <a:pt x="5" y="6"/>
                      <a:pt x="5" y="6"/>
                      <a:pt x="5" y="6"/>
                    </a:cubicBezTo>
                    <a:cubicBezTo>
                      <a:pt x="6" y="6"/>
                      <a:pt x="6" y="6"/>
                      <a:pt x="6" y="6"/>
                    </a:cubicBezTo>
                    <a:cubicBezTo>
                      <a:pt x="6" y="7"/>
                      <a:pt x="6" y="7"/>
                      <a:pt x="7" y="7"/>
                    </a:cubicBezTo>
                    <a:cubicBezTo>
                      <a:pt x="7" y="7"/>
                      <a:pt x="7" y="7"/>
                      <a:pt x="7" y="7"/>
                    </a:cubicBezTo>
                    <a:cubicBezTo>
                      <a:pt x="7" y="7"/>
                      <a:pt x="7" y="8"/>
                      <a:pt x="7" y="8"/>
                    </a:cubicBezTo>
                    <a:cubicBezTo>
                      <a:pt x="6" y="8"/>
                      <a:pt x="5" y="7"/>
                      <a:pt x="4" y="7"/>
                    </a:cubicBezTo>
                    <a:cubicBezTo>
                      <a:pt x="4" y="7"/>
                      <a:pt x="4" y="7"/>
                      <a:pt x="4" y="6"/>
                    </a:cubicBezTo>
                    <a:cubicBezTo>
                      <a:pt x="4" y="6"/>
                      <a:pt x="4" y="5"/>
                      <a:pt x="4" y="5"/>
                    </a:cubicBezTo>
                    <a:cubicBezTo>
                      <a:pt x="5" y="5"/>
                      <a:pt x="4" y="5"/>
                      <a:pt x="4" y="5"/>
                    </a:cubicBezTo>
                    <a:cubicBezTo>
                      <a:pt x="3" y="5"/>
                      <a:pt x="3" y="5"/>
                      <a:pt x="3" y="6"/>
                    </a:cubicBezTo>
                    <a:cubicBezTo>
                      <a:pt x="4" y="6"/>
                      <a:pt x="3" y="7"/>
                      <a:pt x="3" y="6"/>
                    </a:cubicBezTo>
                    <a:cubicBezTo>
                      <a:pt x="3" y="6"/>
                      <a:pt x="3" y="6"/>
                      <a:pt x="3" y="6"/>
                    </a:cubicBezTo>
                    <a:cubicBezTo>
                      <a:pt x="2" y="5"/>
                      <a:pt x="2" y="5"/>
                      <a:pt x="3" y="5"/>
                    </a:cubicBezTo>
                    <a:cubicBezTo>
                      <a:pt x="2" y="5"/>
                      <a:pt x="2" y="5"/>
                      <a:pt x="2" y="5"/>
                    </a:cubicBezTo>
                    <a:cubicBezTo>
                      <a:pt x="2" y="5"/>
                      <a:pt x="1" y="5"/>
                      <a:pt x="1" y="5"/>
                    </a:cubicBezTo>
                    <a:cubicBezTo>
                      <a:pt x="1" y="5"/>
                      <a:pt x="1" y="6"/>
                      <a:pt x="1" y="6"/>
                    </a:cubicBezTo>
                    <a:cubicBezTo>
                      <a:pt x="1" y="6"/>
                      <a:pt x="1" y="6"/>
                      <a:pt x="1" y="7"/>
                    </a:cubicBezTo>
                    <a:cubicBezTo>
                      <a:pt x="2" y="6"/>
                      <a:pt x="2" y="6"/>
                      <a:pt x="2" y="6"/>
                    </a:cubicBezTo>
                    <a:cubicBezTo>
                      <a:pt x="2" y="7"/>
                      <a:pt x="3" y="7"/>
                      <a:pt x="3" y="6"/>
                    </a:cubicBezTo>
                    <a:cubicBezTo>
                      <a:pt x="3" y="7"/>
                      <a:pt x="3" y="7"/>
                      <a:pt x="3" y="7"/>
                    </a:cubicBezTo>
                    <a:cubicBezTo>
                      <a:pt x="2" y="7"/>
                      <a:pt x="2" y="7"/>
                      <a:pt x="2" y="8"/>
                    </a:cubicBezTo>
                    <a:cubicBezTo>
                      <a:pt x="2" y="8"/>
                      <a:pt x="2" y="8"/>
                      <a:pt x="2" y="8"/>
                    </a:cubicBezTo>
                    <a:cubicBezTo>
                      <a:pt x="2" y="8"/>
                      <a:pt x="3" y="7"/>
                      <a:pt x="3" y="7"/>
                    </a:cubicBezTo>
                    <a:cubicBezTo>
                      <a:pt x="3" y="7"/>
                      <a:pt x="4" y="7"/>
                      <a:pt x="4" y="8"/>
                    </a:cubicBezTo>
                    <a:cubicBezTo>
                      <a:pt x="5" y="8"/>
                      <a:pt x="5" y="9"/>
                      <a:pt x="5" y="9"/>
                    </a:cubicBezTo>
                    <a:cubicBezTo>
                      <a:pt x="5" y="10"/>
                      <a:pt x="5" y="10"/>
                      <a:pt x="5" y="10"/>
                    </a:cubicBezTo>
                    <a:cubicBezTo>
                      <a:pt x="5" y="10"/>
                      <a:pt x="5" y="10"/>
                      <a:pt x="5" y="10"/>
                    </a:cubicBezTo>
                    <a:cubicBezTo>
                      <a:pt x="5" y="9"/>
                      <a:pt x="4" y="9"/>
                      <a:pt x="4" y="9"/>
                    </a:cubicBezTo>
                    <a:cubicBezTo>
                      <a:pt x="4" y="9"/>
                      <a:pt x="4" y="9"/>
                      <a:pt x="4" y="9"/>
                    </a:cubicBezTo>
                    <a:cubicBezTo>
                      <a:pt x="4" y="8"/>
                      <a:pt x="3" y="8"/>
                      <a:pt x="3" y="9"/>
                    </a:cubicBezTo>
                    <a:cubicBezTo>
                      <a:pt x="3" y="9"/>
                      <a:pt x="3" y="9"/>
                      <a:pt x="4" y="9"/>
                    </a:cubicBezTo>
                    <a:cubicBezTo>
                      <a:pt x="4" y="9"/>
                      <a:pt x="5" y="10"/>
                      <a:pt x="4" y="10"/>
                    </a:cubicBezTo>
                    <a:cubicBezTo>
                      <a:pt x="4" y="10"/>
                      <a:pt x="4" y="10"/>
                      <a:pt x="4" y="10"/>
                    </a:cubicBezTo>
                    <a:cubicBezTo>
                      <a:pt x="4" y="10"/>
                      <a:pt x="4" y="10"/>
                      <a:pt x="3" y="10"/>
                    </a:cubicBezTo>
                    <a:cubicBezTo>
                      <a:pt x="3" y="10"/>
                      <a:pt x="3" y="10"/>
                      <a:pt x="3" y="9"/>
                    </a:cubicBezTo>
                    <a:cubicBezTo>
                      <a:pt x="3" y="9"/>
                      <a:pt x="3" y="9"/>
                      <a:pt x="3" y="9"/>
                    </a:cubicBezTo>
                    <a:cubicBezTo>
                      <a:pt x="3" y="9"/>
                      <a:pt x="2" y="9"/>
                      <a:pt x="2" y="10"/>
                    </a:cubicBezTo>
                    <a:cubicBezTo>
                      <a:pt x="2" y="10"/>
                      <a:pt x="2" y="10"/>
                      <a:pt x="1" y="10"/>
                    </a:cubicBezTo>
                    <a:cubicBezTo>
                      <a:pt x="2" y="10"/>
                      <a:pt x="2" y="10"/>
                      <a:pt x="2" y="11"/>
                    </a:cubicBezTo>
                    <a:cubicBezTo>
                      <a:pt x="2" y="11"/>
                      <a:pt x="2" y="12"/>
                      <a:pt x="3" y="12"/>
                    </a:cubicBezTo>
                    <a:cubicBezTo>
                      <a:pt x="3" y="11"/>
                      <a:pt x="3" y="11"/>
                      <a:pt x="3" y="11"/>
                    </a:cubicBezTo>
                    <a:cubicBezTo>
                      <a:pt x="3" y="11"/>
                      <a:pt x="3" y="11"/>
                      <a:pt x="3" y="11"/>
                    </a:cubicBezTo>
                    <a:cubicBezTo>
                      <a:pt x="4" y="11"/>
                      <a:pt x="4" y="11"/>
                      <a:pt x="4" y="11"/>
                    </a:cubicBezTo>
                    <a:cubicBezTo>
                      <a:pt x="4" y="11"/>
                      <a:pt x="4" y="11"/>
                      <a:pt x="4" y="11"/>
                    </a:cubicBezTo>
                    <a:cubicBezTo>
                      <a:pt x="5" y="11"/>
                      <a:pt x="4" y="11"/>
                      <a:pt x="3" y="11"/>
                    </a:cubicBezTo>
                    <a:cubicBezTo>
                      <a:pt x="3" y="11"/>
                      <a:pt x="3" y="12"/>
                      <a:pt x="3" y="12"/>
                    </a:cubicBezTo>
                    <a:cubicBezTo>
                      <a:pt x="3" y="12"/>
                      <a:pt x="3" y="12"/>
                      <a:pt x="4" y="12"/>
                    </a:cubicBezTo>
                    <a:cubicBezTo>
                      <a:pt x="4" y="12"/>
                      <a:pt x="4" y="12"/>
                      <a:pt x="4" y="12"/>
                    </a:cubicBezTo>
                    <a:cubicBezTo>
                      <a:pt x="4" y="12"/>
                      <a:pt x="5" y="11"/>
                      <a:pt x="5" y="11"/>
                    </a:cubicBezTo>
                    <a:cubicBezTo>
                      <a:pt x="5" y="11"/>
                      <a:pt x="5" y="11"/>
                      <a:pt x="5" y="11"/>
                    </a:cubicBezTo>
                    <a:cubicBezTo>
                      <a:pt x="5" y="11"/>
                      <a:pt x="5" y="11"/>
                      <a:pt x="5" y="12"/>
                    </a:cubicBezTo>
                    <a:cubicBezTo>
                      <a:pt x="5" y="12"/>
                      <a:pt x="4" y="13"/>
                      <a:pt x="4" y="13"/>
                    </a:cubicBezTo>
                    <a:cubicBezTo>
                      <a:pt x="3" y="13"/>
                      <a:pt x="3" y="13"/>
                      <a:pt x="3" y="13"/>
                    </a:cubicBezTo>
                    <a:cubicBezTo>
                      <a:pt x="2" y="13"/>
                      <a:pt x="2" y="13"/>
                      <a:pt x="2" y="12"/>
                    </a:cubicBezTo>
                    <a:cubicBezTo>
                      <a:pt x="2" y="12"/>
                      <a:pt x="1" y="12"/>
                      <a:pt x="1" y="12"/>
                    </a:cubicBezTo>
                    <a:cubicBezTo>
                      <a:pt x="1" y="13"/>
                      <a:pt x="1" y="13"/>
                      <a:pt x="2" y="13"/>
                    </a:cubicBezTo>
                    <a:cubicBezTo>
                      <a:pt x="3" y="13"/>
                      <a:pt x="3" y="14"/>
                      <a:pt x="2" y="14"/>
                    </a:cubicBezTo>
                    <a:cubicBezTo>
                      <a:pt x="2" y="14"/>
                      <a:pt x="2" y="14"/>
                      <a:pt x="2" y="14"/>
                    </a:cubicBezTo>
                    <a:cubicBezTo>
                      <a:pt x="1" y="14"/>
                      <a:pt x="1" y="14"/>
                      <a:pt x="1" y="13"/>
                    </a:cubicBezTo>
                    <a:cubicBezTo>
                      <a:pt x="1" y="14"/>
                      <a:pt x="0" y="14"/>
                      <a:pt x="1" y="14"/>
                    </a:cubicBezTo>
                    <a:cubicBezTo>
                      <a:pt x="1" y="14"/>
                      <a:pt x="0" y="15"/>
                      <a:pt x="0" y="15"/>
                    </a:cubicBezTo>
                    <a:cubicBezTo>
                      <a:pt x="0" y="15"/>
                      <a:pt x="1" y="15"/>
                      <a:pt x="1" y="15"/>
                    </a:cubicBezTo>
                    <a:cubicBezTo>
                      <a:pt x="1" y="15"/>
                      <a:pt x="1" y="16"/>
                      <a:pt x="2" y="16"/>
                    </a:cubicBezTo>
                    <a:cubicBezTo>
                      <a:pt x="2" y="15"/>
                      <a:pt x="2" y="15"/>
                      <a:pt x="2" y="15"/>
                    </a:cubicBezTo>
                    <a:cubicBezTo>
                      <a:pt x="2" y="15"/>
                      <a:pt x="2" y="15"/>
                      <a:pt x="2" y="14"/>
                    </a:cubicBezTo>
                    <a:cubicBezTo>
                      <a:pt x="3" y="14"/>
                      <a:pt x="3" y="14"/>
                      <a:pt x="3" y="15"/>
                    </a:cubicBezTo>
                    <a:cubicBezTo>
                      <a:pt x="2" y="15"/>
                      <a:pt x="2" y="16"/>
                      <a:pt x="3" y="16"/>
                    </a:cubicBezTo>
                    <a:cubicBezTo>
                      <a:pt x="3" y="16"/>
                      <a:pt x="4" y="16"/>
                      <a:pt x="3" y="15"/>
                    </a:cubicBezTo>
                    <a:cubicBezTo>
                      <a:pt x="3" y="15"/>
                      <a:pt x="3" y="15"/>
                      <a:pt x="3" y="14"/>
                    </a:cubicBezTo>
                    <a:cubicBezTo>
                      <a:pt x="3" y="14"/>
                      <a:pt x="3" y="14"/>
                      <a:pt x="4" y="14"/>
                    </a:cubicBezTo>
                    <a:cubicBezTo>
                      <a:pt x="5" y="13"/>
                      <a:pt x="5" y="13"/>
                      <a:pt x="6" y="13"/>
                    </a:cubicBezTo>
                    <a:cubicBezTo>
                      <a:pt x="6" y="14"/>
                      <a:pt x="7" y="14"/>
                      <a:pt x="7" y="14"/>
                    </a:cubicBezTo>
                    <a:cubicBezTo>
                      <a:pt x="7" y="14"/>
                      <a:pt x="6" y="14"/>
                      <a:pt x="6" y="14"/>
                    </a:cubicBezTo>
                    <a:cubicBezTo>
                      <a:pt x="6" y="14"/>
                      <a:pt x="5" y="14"/>
                      <a:pt x="5" y="14"/>
                    </a:cubicBezTo>
                    <a:cubicBezTo>
                      <a:pt x="5" y="15"/>
                      <a:pt x="5" y="15"/>
                      <a:pt x="5" y="14"/>
                    </a:cubicBezTo>
                    <a:cubicBezTo>
                      <a:pt x="4" y="14"/>
                      <a:pt x="4" y="15"/>
                      <a:pt x="4" y="15"/>
                    </a:cubicBezTo>
                    <a:cubicBezTo>
                      <a:pt x="5" y="15"/>
                      <a:pt x="5" y="15"/>
                      <a:pt x="5" y="15"/>
                    </a:cubicBezTo>
                    <a:cubicBezTo>
                      <a:pt x="5" y="14"/>
                      <a:pt x="6" y="14"/>
                      <a:pt x="6" y="15"/>
                    </a:cubicBezTo>
                    <a:cubicBezTo>
                      <a:pt x="6" y="15"/>
                      <a:pt x="6" y="15"/>
                      <a:pt x="6" y="15"/>
                    </a:cubicBezTo>
                    <a:cubicBezTo>
                      <a:pt x="6" y="15"/>
                      <a:pt x="6" y="15"/>
                      <a:pt x="5" y="15"/>
                    </a:cubicBezTo>
                    <a:cubicBezTo>
                      <a:pt x="5" y="16"/>
                      <a:pt x="5" y="16"/>
                      <a:pt x="5" y="16"/>
                    </a:cubicBezTo>
                    <a:cubicBezTo>
                      <a:pt x="5" y="16"/>
                      <a:pt x="5" y="15"/>
                      <a:pt x="4" y="15"/>
                    </a:cubicBezTo>
                    <a:cubicBezTo>
                      <a:pt x="4" y="16"/>
                      <a:pt x="4" y="16"/>
                      <a:pt x="5" y="16"/>
                    </a:cubicBezTo>
                    <a:cubicBezTo>
                      <a:pt x="5" y="16"/>
                      <a:pt x="5" y="17"/>
                      <a:pt x="5" y="17"/>
                    </a:cubicBezTo>
                    <a:cubicBezTo>
                      <a:pt x="5" y="17"/>
                      <a:pt x="5" y="17"/>
                      <a:pt x="5" y="17"/>
                    </a:cubicBezTo>
                    <a:cubicBezTo>
                      <a:pt x="5" y="17"/>
                      <a:pt x="5" y="17"/>
                      <a:pt x="6" y="17"/>
                    </a:cubicBezTo>
                    <a:cubicBezTo>
                      <a:pt x="6" y="17"/>
                      <a:pt x="6" y="17"/>
                      <a:pt x="7" y="17"/>
                    </a:cubicBezTo>
                    <a:cubicBezTo>
                      <a:pt x="7" y="17"/>
                      <a:pt x="6" y="17"/>
                      <a:pt x="6" y="17"/>
                    </a:cubicBezTo>
                    <a:cubicBezTo>
                      <a:pt x="6" y="16"/>
                      <a:pt x="6" y="16"/>
                      <a:pt x="6" y="16"/>
                    </a:cubicBezTo>
                    <a:cubicBezTo>
                      <a:pt x="6" y="16"/>
                      <a:pt x="6" y="16"/>
                      <a:pt x="6" y="15"/>
                    </a:cubicBezTo>
                    <a:cubicBezTo>
                      <a:pt x="6" y="15"/>
                      <a:pt x="7" y="15"/>
                      <a:pt x="7" y="15"/>
                    </a:cubicBezTo>
                    <a:cubicBezTo>
                      <a:pt x="7" y="15"/>
                      <a:pt x="7" y="16"/>
                      <a:pt x="7" y="16"/>
                    </a:cubicBezTo>
                    <a:cubicBezTo>
                      <a:pt x="7" y="17"/>
                      <a:pt x="7" y="17"/>
                      <a:pt x="7" y="17"/>
                    </a:cubicBezTo>
                    <a:cubicBezTo>
                      <a:pt x="7" y="17"/>
                      <a:pt x="8" y="17"/>
                      <a:pt x="7" y="16"/>
                    </a:cubicBezTo>
                    <a:cubicBezTo>
                      <a:pt x="7" y="16"/>
                      <a:pt x="7" y="16"/>
                      <a:pt x="7" y="16"/>
                    </a:cubicBezTo>
                    <a:cubicBezTo>
                      <a:pt x="7" y="16"/>
                      <a:pt x="7" y="15"/>
                      <a:pt x="7" y="15"/>
                    </a:cubicBezTo>
                    <a:cubicBezTo>
                      <a:pt x="7" y="15"/>
                      <a:pt x="7" y="15"/>
                      <a:pt x="7" y="14"/>
                    </a:cubicBezTo>
                    <a:cubicBezTo>
                      <a:pt x="7" y="14"/>
                      <a:pt x="8" y="14"/>
                      <a:pt x="8" y="15"/>
                    </a:cubicBezTo>
                    <a:cubicBezTo>
                      <a:pt x="8" y="15"/>
                      <a:pt x="8" y="16"/>
                      <a:pt x="8" y="17"/>
                    </a:cubicBezTo>
                    <a:cubicBezTo>
                      <a:pt x="8" y="17"/>
                      <a:pt x="8" y="18"/>
                      <a:pt x="8" y="18"/>
                    </a:cubicBezTo>
                    <a:cubicBezTo>
                      <a:pt x="8" y="18"/>
                      <a:pt x="7" y="18"/>
                      <a:pt x="7" y="18"/>
                    </a:cubicBezTo>
                    <a:cubicBezTo>
                      <a:pt x="7" y="18"/>
                      <a:pt x="6" y="18"/>
                      <a:pt x="7" y="19"/>
                    </a:cubicBezTo>
                    <a:cubicBezTo>
                      <a:pt x="7" y="19"/>
                      <a:pt x="8" y="19"/>
                      <a:pt x="8" y="18"/>
                    </a:cubicBezTo>
                    <a:cubicBezTo>
                      <a:pt x="8" y="18"/>
                      <a:pt x="9" y="18"/>
                      <a:pt x="8" y="19"/>
                    </a:cubicBezTo>
                    <a:cubicBezTo>
                      <a:pt x="8" y="19"/>
                      <a:pt x="8" y="19"/>
                      <a:pt x="8" y="19"/>
                    </a:cubicBezTo>
                    <a:cubicBezTo>
                      <a:pt x="8" y="19"/>
                      <a:pt x="8" y="20"/>
                      <a:pt x="7" y="20"/>
                    </a:cubicBezTo>
                    <a:cubicBezTo>
                      <a:pt x="7" y="20"/>
                      <a:pt x="8" y="20"/>
                      <a:pt x="8" y="20"/>
                    </a:cubicBezTo>
                    <a:cubicBezTo>
                      <a:pt x="8" y="20"/>
                      <a:pt x="8" y="21"/>
                      <a:pt x="8" y="21"/>
                    </a:cubicBezTo>
                    <a:cubicBezTo>
                      <a:pt x="8" y="21"/>
                      <a:pt x="9" y="20"/>
                      <a:pt x="9" y="20"/>
                    </a:cubicBezTo>
                    <a:cubicBezTo>
                      <a:pt x="9" y="20"/>
                      <a:pt x="9" y="20"/>
                      <a:pt x="10" y="20"/>
                    </a:cubicBezTo>
                    <a:cubicBezTo>
                      <a:pt x="9" y="20"/>
                      <a:pt x="9" y="19"/>
                      <a:pt x="9" y="19"/>
                    </a:cubicBezTo>
                    <a:cubicBezTo>
                      <a:pt x="9" y="19"/>
                      <a:pt x="9" y="19"/>
                      <a:pt x="9" y="19"/>
                    </a:cubicBezTo>
                    <a:cubicBezTo>
                      <a:pt x="9" y="18"/>
                      <a:pt x="9" y="18"/>
                      <a:pt x="9" y="18"/>
                    </a:cubicBezTo>
                    <a:cubicBezTo>
                      <a:pt x="10" y="19"/>
                      <a:pt x="10" y="19"/>
                      <a:pt x="10" y="19"/>
                    </a:cubicBezTo>
                    <a:cubicBezTo>
                      <a:pt x="11" y="19"/>
                      <a:pt x="10" y="18"/>
                      <a:pt x="10" y="18"/>
                    </a:cubicBezTo>
                    <a:cubicBezTo>
                      <a:pt x="10" y="18"/>
                      <a:pt x="10" y="18"/>
                      <a:pt x="9" y="18"/>
                    </a:cubicBezTo>
                    <a:cubicBezTo>
                      <a:pt x="9" y="18"/>
                      <a:pt x="9" y="17"/>
                      <a:pt x="9" y="17"/>
                    </a:cubicBezTo>
                    <a:cubicBezTo>
                      <a:pt x="9" y="16"/>
                      <a:pt x="9" y="15"/>
                      <a:pt x="10" y="15"/>
                    </a:cubicBezTo>
                    <a:cubicBezTo>
                      <a:pt x="10" y="15"/>
                      <a:pt x="10" y="15"/>
                      <a:pt x="11" y="15"/>
                    </a:cubicBezTo>
                    <a:cubicBezTo>
                      <a:pt x="11" y="15"/>
                      <a:pt x="11" y="15"/>
                      <a:pt x="11" y="15"/>
                    </a:cubicBezTo>
                    <a:cubicBezTo>
                      <a:pt x="10" y="15"/>
                      <a:pt x="10" y="16"/>
                      <a:pt x="10" y="16"/>
                    </a:cubicBezTo>
                    <a:cubicBezTo>
                      <a:pt x="10" y="16"/>
                      <a:pt x="10" y="16"/>
                      <a:pt x="10" y="17"/>
                    </a:cubicBezTo>
                    <a:cubicBezTo>
                      <a:pt x="10" y="17"/>
                      <a:pt x="10" y="17"/>
                      <a:pt x="10" y="17"/>
                    </a:cubicBezTo>
                    <a:cubicBezTo>
                      <a:pt x="11" y="17"/>
                      <a:pt x="11" y="17"/>
                      <a:pt x="11" y="17"/>
                    </a:cubicBezTo>
                    <a:cubicBezTo>
                      <a:pt x="10" y="16"/>
                      <a:pt x="11" y="15"/>
                      <a:pt x="11" y="15"/>
                    </a:cubicBezTo>
                    <a:cubicBezTo>
                      <a:pt x="11" y="15"/>
                      <a:pt x="11" y="16"/>
                      <a:pt x="11" y="16"/>
                    </a:cubicBezTo>
                    <a:cubicBezTo>
                      <a:pt x="11" y="16"/>
                      <a:pt x="11" y="16"/>
                      <a:pt x="11" y="16"/>
                    </a:cubicBezTo>
                    <a:cubicBezTo>
                      <a:pt x="11" y="17"/>
                      <a:pt x="11" y="17"/>
                      <a:pt x="11" y="17"/>
                    </a:cubicBezTo>
                    <a:cubicBezTo>
                      <a:pt x="11" y="17"/>
                      <a:pt x="11" y="17"/>
                      <a:pt x="11" y="17"/>
                    </a:cubicBezTo>
                    <a:cubicBezTo>
                      <a:pt x="11" y="18"/>
                      <a:pt x="11" y="18"/>
                      <a:pt x="12" y="17"/>
                    </a:cubicBezTo>
                    <a:cubicBezTo>
                      <a:pt x="12" y="18"/>
                      <a:pt x="12" y="18"/>
                      <a:pt x="13" y="18"/>
                    </a:cubicBezTo>
                    <a:cubicBezTo>
                      <a:pt x="13" y="18"/>
                      <a:pt x="13" y="17"/>
                      <a:pt x="13" y="17"/>
                    </a:cubicBezTo>
                    <a:cubicBezTo>
                      <a:pt x="13" y="17"/>
                      <a:pt x="13" y="17"/>
                      <a:pt x="13" y="16"/>
                    </a:cubicBezTo>
                    <a:cubicBezTo>
                      <a:pt x="13" y="16"/>
                      <a:pt x="13" y="16"/>
                      <a:pt x="13" y="16"/>
                    </a:cubicBezTo>
                    <a:cubicBezTo>
                      <a:pt x="12" y="16"/>
                      <a:pt x="12" y="16"/>
                      <a:pt x="12" y="16"/>
                    </a:cubicBezTo>
                    <a:cubicBezTo>
                      <a:pt x="12" y="16"/>
                      <a:pt x="12" y="16"/>
                      <a:pt x="12" y="16"/>
                    </a:cubicBezTo>
                    <a:cubicBezTo>
                      <a:pt x="12" y="15"/>
                      <a:pt x="12" y="15"/>
                      <a:pt x="11" y="15"/>
                    </a:cubicBezTo>
                    <a:cubicBezTo>
                      <a:pt x="12" y="15"/>
                      <a:pt x="12" y="15"/>
                      <a:pt x="13" y="16"/>
                    </a:cubicBezTo>
                    <a:cubicBezTo>
                      <a:pt x="13" y="16"/>
                      <a:pt x="13" y="16"/>
                      <a:pt x="13" y="16"/>
                    </a:cubicBezTo>
                    <a:cubicBezTo>
                      <a:pt x="13" y="15"/>
                      <a:pt x="13" y="15"/>
                      <a:pt x="13" y="15"/>
                    </a:cubicBezTo>
                    <a:cubicBezTo>
                      <a:pt x="13" y="15"/>
                      <a:pt x="13" y="15"/>
                      <a:pt x="13" y="15"/>
                    </a:cubicBezTo>
                    <a:cubicBezTo>
                      <a:pt x="12" y="15"/>
                      <a:pt x="12" y="15"/>
                      <a:pt x="12" y="15"/>
                    </a:cubicBezTo>
                    <a:cubicBezTo>
                      <a:pt x="11" y="15"/>
                      <a:pt x="11" y="15"/>
                      <a:pt x="11" y="15"/>
                    </a:cubicBezTo>
                    <a:cubicBezTo>
                      <a:pt x="11" y="14"/>
                      <a:pt x="11" y="14"/>
                      <a:pt x="12" y="14"/>
                    </a:cubicBezTo>
                    <a:cubicBezTo>
                      <a:pt x="13" y="14"/>
                      <a:pt x="13" y="14"/>
                      <a:pt x="14" y="15"/>
                    </a:cubicBezTo>
                    <a:cubicBezTo>
                      <a:pt x="14" y="15"/>
                      <a:pt x="15" y="15"/>
                      <a:pt x="15" y="15"/>
                    </a:cubicBezTo>
                    <a:cubicBezTo>
                      <a:pt x="15" y="16"/>
                      <a:pt x="15" y="16"/>
                      <a:pt x="14" y="16"/>
                    </a:cubicBezTo>
                    <a:cubicBezTo>
                      <a:pt x="14" y="16"/>
                      <a:pt x="14" y="17"/>
                      <a:pt x="15" y="17"/>
                    </a:cubicBezTo>
                    <a:cubicBezTo>
                      <a:pt x="15" y="17"/>
                      <a:pt x="15" y="16"/>
                      <a:pt x="15" y="16"/>
                    </a:cubicBezTo>
                    <a:cubicBezTo>
                      <a:pt x="15" y="15"/>
                      <a:pt x="15" y="15"/>
                      <a:pt x="15" y="15"/>
                    </a:cubicBezTo>
                    <a:cubicBezTo>
                      <a:pt x="15" y="16"/>
                      <a:pt x="15" y="16"/>
                      <a:pt x="16" y="16"/>
                    </a:cubicBezTo>
                    <a:cubicBezTo>
                      <a:pt x="16" y="16"/>
                      <a:pt x="16" y="17"/>
                      <a:pt x="16" y="17"/>
                    </a:cubicBezTo>
                    <a:cubicBezTo>
                      <a:pt x="16" y="17"/>
                      <a:pt x="16" y="17"/>
                      <a:pt x="17" y="16"/>
                    </a:cubicBezTo>
                    <a:cubicBezTo>
                      <a:pt x="17" y="16"/>
                      <a:pt x="18" y="17"/>
                      <a:pt x="18" y="17"/>
                    </a:cubicBezTo>
                    <a:cubicBezTo>
                      <a:pt x="18" y="17"/>
                      <a:pt x="17" y="16"/>
                      <a:pt x="17" y="16"/>
                    </a:cubicBezTo>
                    <a:cubicBezTo>
                      <a:pt x="17" y="16"/>
                      <a:pt x="17" y="15"/>
                      <a:pt x="17" y="15"/>
                    </a:cubicBezTo>
                    <a:cubicBezTo>
                      <a:pt x="17" y="15"/>
                      <a:pt x="17" y="15"/>
                      <a:pt x="16" y="15"/>
                    </a:cubicBezTo>
                    <a:cubicBezTo>
                      <a:pt x="16" y="15"/>
                      <a:pt x="16" y="15"/>
                      <a:pt x="16" y="15"/>
                    </a:cubicBezTo>
                    <a:cubicBezTo>
                      <a:pt x="15" y="15"/>
                      <a:pt x="15" y="15"/>
                      <a:pt x="16" y="15"/>
                    </a:cubicBezTo>
                    <a:cubicBezTo>
                      <a:pt x="16" y="15"/>
                      <a:pt x="17" y="14"/>
                      <a:pt x="17" y="14"/>
                    </a:cubicBezTo>
                    <a:cubicBezTo>
                      <a:pt x="17" y="14"/>
                      <a:pt x="16" y="13"/>
                      <a:pt x="16" y="14"/>
                    </a:cubicBezTo>
                    <a:cubicBezTo>
                      <a:pt x="16" y="14"/>
                      <a:pt x="16" y="14"/>
                      <a:pt x="15" y="14"/>
                    </a:cubicBezTo>
                    <a:cubicBezTo>
                      <a:pt x="15" y="15"/>
                      <a:pt x="15" y="14"/>
                      <a:pt x="14" y="14"/>
                    </a:cubicBezTo>
                    <a:cubicBezTo>
                      <a:pt x="14" y="14"/>
                      <a:pt x="13" y="13"/>
                      <a:pt x="13" y="12"/>
                    </a:cubicBezTo>
                    <a:cubicBezTo>
                      <a:pt x="13" y="12"/>
                      <a:pt x="13" y="12"/>
                      <a:pt x="13" y="12"/>
                    </a:cubicBezTo>
                    <a:cubicBezTo>
                      <a:pt x="13" y="12"/>
                      <a:pt x="14" y="12"/>
                      <a:pt x="14" y="12"/>
                    </a:cubicBezTo>
                    <a:cubicBezTo>
                      <a:pt x="14" y="12"/>
                      <a:pt x="14" y="13"/>
                      <a:pt x="14" y="13"/>
                    </a:cubicBezTo>
                    <a:cubicBezTo>
                      <a:pt x="15" y="13"/>
                      <a:pt x="15" y="13"/>
                      <a:pt x="15" y="13"/>
                    </a:cubicBezTo>
                    <a:cubicBezTo>
                      <a:pt x="15" y="13"/>
                      <a:pt x="15" y="13"/>
                      <a:pt x="15" y="13"/>
                    </a:cubicBezTo>
                    <a:cubicBezTo>
                      <a:pt x="15" y="13"/>
                      <a:pt x="15" y="13"/>
                      <a:pt x="15" y="12"/>
                    </a:cubicBezTo>
                    <a:cubicBezTo>
                      <a:pt x="14" y="12"/>
                      <a:pt x="14" y="12"/>
                      <a:pt x="14" y="12"/>
                    </a:cubicBezTo>
                    <a:cubicBezTo>
                      <a:pt x="14" y="12"/>
                      <a:pt x="14" y="12"/>
                      <a:pt x="14" y="12"/>
                    </a:cubicBezTo>
                    <a:cubicBezTo>
                      <a:pt x="15" y="12"/>
                      <a:pt x="15" y="12"/>
                      <a:pt x="15" y="12"/>
                    </a:cubicBezTo>
                    <a:cubicBezTo>
                      <a:pt x="15" y="12"/>
                      <a:pt x="16" y="12"/>
                      <a:pt x="16" y="12"/>
                    </a:cubicBezTo>
                    <a:cubicBezTo>
                      <a:pt x="16" y="12"/>
                      <a:pt x="15" y="13"/>
                      <a:pt x="15" y="13"/>
                    </a:cubicBezTo>
                    <a:cubicBezTo>
                      <a:pt x="16" y="13"/>
                      <a:pt x="16" y="12"/>
                      <a:pt x="16" y="12"/>
                    </a:cubicBezTo>
                    <a:cubicBezTo>
                      <a:pt x="16" y="12"/>
                      <a:pt x="17" y="12"/>
                      <a:pt x="17" y="12"/>
                    </a:cubicBezTo>
                    <a:cubicBezTo>
                      <a:pt x="17" y="11"/>
                      <a:pt x="16" y="11"/>
                      <a:pt x="16" y="11"/>
                    </a:cubicBezTo>
                    <a:cubicBezTo>
                      <a:pt x="16" y="10"/>
                      <a:pt x="16" y="10"/>
                      <a:pt x="16" y="10"/>
                    </a:cubicBezTo>
                    <a:cubicBezTo>
                      <a:pt x="16" y="10"/>
                      <a:pt x="16" y="10"/>
                      <a:pt x="16" y="11"/>
                    </a:cubicBezTo>
                    <a:cubicBezTo>
                      <a:pt x="16" y="11"/>
                      <a:pt x="15" y="11"/>
                      <a:pt x="15" y="11"/>
                    </a:cubicBezTo>
                    <a:cubicBezTo>
                      <a:pt x="15" y="11"/>
                      <a:pt x="15" y="11"/>
                      <a:pt x="14" y="11"/>
                    </a:cubicBezTo>
                    <a:cubicBezTo>
                      <a:pt x="14" y="11"/>
                      <a:pt x="14" y="11"/>
                      <a:pt x="14" y="11"/>
                    </a:cubicBezTo>
                    <a:cubicBezTo>
                      <a:pt x="14" y="10"/>
                      <a:pt x="14" y="10"/>
                      <a:pt x="15" y="10"/>
                    </a:cubicBezTo>
                    <a:cubicBezTo>
                      <a:pt x="15" y="10"/>
                      <a:pt x="15" y="10"/>
                      <a:pt x="15" y="10"/>
                    </a:cubicBezTo>
                    <a:cubicBezTo>
                      <a:pt x="15" y="9"/>
                      <a:pt x="15" y="9"/>
                      <a:pt x="15" y="10"/>
                    </a:cubicBezTo>
                    <a:cubicBezTo>
                      <a:pt x="15" y="10"/>
                      <a:pt x="15" y="10"/>
                      <a:pt x="15" y="10"/>
                    </a:cubicBezTo>
                    <a:cubicBezTo>
                      <a:pt x="14" y="10"/>
                      <a:pt x="14" y="10"/>
                      <a:pt x="14" y="11"/>
                    </a:cubicBezTo>
                    <a:cubicBezTo>
                      <a:pt x="14" y="11"/>
                      <a:pt x="13" y="11"/>
                      <a:pt x="13" y="11"/>
                    </a:cubicBezTo>
                    <a:cubicBezTo>
                      <a:pt x="13" y="11"/>
                      <a:pt x="13" y="10"/>
                      <a:pt x="13" y="10"/>
                    </a:cubicBezTo>
                    <a:cubicBezTo>
                      <a:pt x="13" y="9"/>
                      <a:pt x="14" y="9"/>
                      <a:pt x="15" y="8"/>
                    </a:cubicBezTo>
                    <a:cubicBezTo>
                      <a:pt x="15" y="8"/>
                      <a:pt x="15" y="8"/>
                      <a:pt x="16" y="8"/>
                    </a:cubicBezTo>
                    <a:cubicBezTo>
                      <a:pt x="16" y="9"/>
                      <a:pt x="17" y="9"/>
                      <a:pt x="16" y="9"/>
                    </a:cubicBezTo>
                    <a:cubicBezTo>
                      <a:pt x="16" y="10"/>
                      <a:pt x="17" y="9"/>
                      <a:pt x="17" y="9"/>
                    </a:cubicBezTo>
                    <a:cubicBezTo>
                      <a:pt x="17" y="9"/>
                      <a:pt x="17" y="8"/>
                      <a:pt x="16" y="8"/>
                    </a:cubicBezTo>
                    <a:cubicBezTo>
                      <a:pt x="16" y="8"/>
                      <a:pt x="16" y="8"/>
                      <a:pt x="16" y="8"/>
                    </a:cubicBezTo>
                    <a:cubicBezTo>
                      <a:pt x="16" y="8"/>
                      <a:pt x="17" y="8"/>
                      <a:pt x="17" y="8"/>
                    </a:cubicBezTo>
                    <a:cubicBezTo>
                      <a:pt x="17" y="8"/>
                      <a:pt x="17" y="8"/>
                      <a:pt x="18" y="8"/>
                    </a:cubicBezTo>
                    <a:cubicBezTo>
                      <a:pt x="18" y="8"/>
                      <a:pt x="18" y="8"/>
                      <a:pt x="18" y="7"/>
                    </a:cubicBezTo>
                    <a:cubicBezTo>
                      <a:pt x="18" y="7"/>
                      <a:pt x="18" y="7"/>
                      <a:pt x="19" y="6"/>
                    </a:cubicBezTo>
                    <a:cubicBezTo>
                      <a:pt x="19" y="6"/>
                      <a:pt x="17" y="7"/>
                      <a:pt x="17" y="7"/>
                    </a:cubicBezTo>
                    <a:cubicBezTo>
                      <a:pt x="17" y="6"/>
                      <a:pt x="17" y="6"/>
                      <a:pt x="17" y="6"/>
                    </a:cubicBezTo>
                    <a:cubicBezTo>
                      <a:pt x="17" y="6"/>
                      <a:pt x="17" y="7"/>
                      <a:pt x="16" y="7"/>
                    </a:cubicBezTo>
                    <a:cubicBezTo>
                      <a:pt x="16" y="7"/>
                      <a:pt x="16" y="7"/>
                      <a:pt x="16" y="7"/>
                    </a:cubicBezTo>
                    <a:cubicBezTo>
                      <a:pt x="16" y="8"/>
                      <a:pt x="15" y="7"/>
                      <a:pt x="16" y="7"/>
                    </a:cubicBezTo>
                    <a:cubicBezTo>
                      <a:pt x="16" y="6"/>
                      <a:pt x="16" y="6"/>
                      <a:pt x="16" y="6"/>
                    </a:cubicBezTo>
                    <a:cubicBezTo>
                      <a:pt x="15" y="6"/>
                      <a:pt x="15" y="6"/>
                      <a:pt x="15" y="6"/>
                    </a:cubicBezTo>
                    <a:cubicBezTo>
                      <a:pt x="15" y="6"/>
                      <a:pt x="15" y="7"/>
                      <a:pt x="15" y="7"/>
                    </a:cubicBezTo>
                    <a:cubicBezTo>
                      <a:pt x="15" y="8"/>
                      <a:pt x="15" y="8"/>
                      <a:pt x="15" y="8"/>
                    </a:cubicBezTo>
                    <a:cubicBezTo>
                      <a:pt x="14" y="8"/>
                      <a:pt x="13" y="8"/>
                      <a:pt x="12" y="8"/>
                    </a:cubicBezTo>
                    <a:cubicBezTo>
                      <a:pt x="12" y="8"/>
                      <a:pt x="12" y="8"/>
                      <a:pt x="12" y="7"/>
                    </a:cubicBezTo>
                    <a:cubicBezTo>
                      <a:pt x="12" y="7"/>
                      <a:pt x="12" y="7"/>
                      <a:pt x="12" y="7"/>
                    </a:cubicBezTo>
                    <a:cubicBezTo>
                      <a:pt x="13" y="7"/>
                      <a:pt x="13" y="7"/>
                      <a:pt x="13" y="7"/>
                    </a:cubicBezTo>
                    <a:cubicBezTo>
                      <a:pt x="13" y="7"/>
                      <a:pt x="14" y="7"/>
                      <a:pt x="14" y="7"/>
                    </a:cubicBezTo>
                    <a:cubicBezTo>
                      <a:pt x="14" y="7"/>
                      <a:pt x="14" y="7"/>
                      <a:pt x="14" y="7"/>
                    </a:cubicBezTo>
                    <a:cubicBezTo>
                      <a:pt x="14" y="6"/>
                      <a:pt x="14" y="6"/>
                      <a:pt x="13" y="7"/>
                    </a:cubicBezTo>
                    <a:cubicBezTo>
                      <a:pt x="13" y="7"/>
                      <a:pt x="13" y="7"/>
                      <a:pt x="12" y="7"/>
                    </a:cubicBezTo>
                    <a:cubicBezTo>
                      <a:pt x="12" y="7"/>
                      <a:pt x="12" y="7"/>
                      <a:pt x="12" y="7"/>
                    </a:cubicBezTo>
                    <a:cubicBezTo>
                      <a:pt x="13" y="7"/>
                      <a:pt x="13" y="6"/>
                      <a:pt x="13" y="6"/>
                    </a:cubicBezTo>
                    <a:cubicBezTo>
                      <a:pt x="13" y="6"/>
                      <a:pt x="13" y="6"/>
                      <a:pt x="14" y="6"/>
                    </a:cubicBezTo>
                    <a:cubicBezTo>
                      <a:pt x="14" y="6"/>
                      <a:pt x="14" y="6"/>
                      <a:pt x="14" y="6"/>
                    </a:cubicBezTo>
                    <a:cubicBezTo>
                      <a:pt x="14" y="6"/>
                      <a:pt x="14" y="6"/>
                      <a:pt x="14" y="5"/>
                    </a:cubicBezTo>
                    <a:cubicBezTo>
                      <a:pt x="14" y="5"/>
                      <a:pt x="14" y="5"/>
                      <a:pt x="14" y="4"/>
                    </a:cubicBezTo>
                    <a:cubicBezTo>
                      <a:pt x="14" y="4"/>
                      <a:pt x="13" y="5"/>
                      <a:pt x="13" y="5"/>
                    </a:cubicBezTo>
                    <a:cubicBezTo>
                      <a:pt x="12" y="4"/>
                      <a:pt x="12" y="4"/>
                      <a:pt x="12" y="5"/>
                    </a:cubicBezTo>
                    <a:cubicBezTo>
                      <a:pt x="12" y="5"/>
                      <a:pt x="12" y="5"/>
                      <a:pt x="12" y="5"/>
                    </a:cubicBezTo>
                    <a:cubicBezTo>
                      <a:pt x="12" y="5"/>
                      <a:pt x="12" y="5"/>
                      <a:pt x="12" y="6"/>
                    </a:cubicBezTo>
                    <a:cubicBezTo>
                      <a:pt x="12" y="6"/>
                      <a:pt x="12" y="6"/>
                      <a:pt x="12" y="6"/>
                    </a:cubicBezTo>
                    <a:cubicBezTo>
                      <a:pt x="12" y="6"/>
                      <a:pt x="12" y="7"/>
                      <a:pt x="12" y="7"/>
                    </a:cubicBezTo>
                    <a:cubicBezTo>
                      <a:pt x="11" y="6"/>
                      <a:pt x="11" y="6"/>
                      <a:pt x="12" y="5"/>
                    </a:cubicBezTo>
                    <a:cubicBezTo>
                      <a:pt x="12" y="5"/>
                      <a:pt x="12" y="5"/>
                      <a:pt x="11" y="5"/>
                    </a:cubicBezTo>
                    <a:cubicBezTo>
                      <a:pt x="11" y="5"/>
                      <a:pt x="11" y="5"/>
                      <a:pt x="11" y="5"/>
                    </a:cubicBezTo>
                    <a:cubicBezTo>
                      <a:pt x="11" y="5"/>
                      <a:pt x="11" y="5"/>
                      <a:pt x="11" y="6"/>
                    </a:cubicBezTo>
                    <a:cubicBezTo>
                      <a:pt x="11" y="6"/>
                      <a:pt x="11" y="6"/>
                      <a:pt x="11" y="7"/>
                    </a:cubicBezTo>
                    <a:cubicBezTo>
                      <a:pt x="11" y="7"/>
                      <a:pt x="11" y="7"/>
                      <a:pt x="11" y="7"/>
                    </a:cubicBezTo>
                    <a:cubicBezTo>
                      <a:pt x="11" y="7"/>
                      <a:pt x="11" y="7"/>
                      <a:pt x="11" y="7"/>
                    </a:cubicBezTo>
                    <a:cubicBezTo>
                      <a:pt x="10" y="6"/>
                      <a:pt x="10" y="6"/>
                      <a:pt x="10" y="5"/>
                    </a:cubicBezTo>
                    <a:cubicBezTo>
                      <a:pt x="10" y="4"/>
                      <a:pt x="10" y="4"/>
                      <a:pt x="10" y="4"/>
                    </a:cubicBezTo>
                    <a:cubicBezTo>
                      <a:pt x="11" y="4"/>
                      <a:pt x="11" y="3"/>
                      <a:pt x="11" y="4"/>
                    </a:cubicBezTo>
                    <a:cubicBezTo>
                      <a:pt x="12" y="4"/>
                      <a:pt x="12" y="3"/>
                      <a:pt x="12" y="3"/>
                    </a:cubicBezTo>
                    <a:cubicBezTo>
                      <a:pt x="11" y="3"/>
                      <a:pt x="11" y="3"/>
                      <a:pt x="11" y="3"/>
                    </a:cubicBezTo>
                    <a:cubicBezTo>
                      <a:pt x="10" y="4"/>
                      <a:pt x="10" y="4"/>
                      <a:pt x="10" y="3"/>
                    </a:cubicBezTo>
                    <a:cubicBezTo>
                      <a:pt x="10" y="3"/>
                      <a:pt x="10" y="3"/>
                      <a:pt x="10" y="3"/>
                    </a:cubicBezTo>
                    <a:cubicBezTo>
                      <a:pt x="10" y="2"/>
                      <a:pt x="11" y="2"/>
                      <a:pt x="11" y="2"/>
                    </a:cubicBezTo>
                    <a:cubicBezTo>
                      <a:pt x="11" y="2"/>
                      <a:pt x="11" y="2"/>
                      <a:pt x="10" y="2"/>
                    </a:cubicBezTo>
                    <a:cubicBezTo>
                      <a:pt x="10" y="1"/>
                      <a:pt x="10" y="1"/>
                      <a:pt x="10" y="0"/>
                    </a:cubicBezTo>
                    <a:cubicBezTo>
                      <a:pt x="10" y="0"/>
                      <a:pt x="10" y="1"/>
                      <a:pt x="10" y="2"/>
                    </a:cubicBezTo>
                    <a:close/>
                    <a:moveTo>
                      <a:pt x="17" y="11"/>
                    </a:moveTo>
                    <a:cubicBezTo>
                      <a:pt x="16" y="12"/>
                      <a:pt x="16" y="12"/>
                      <a:pt x="16" y="12"/>
                    </a:cubicBezTo>
                    <a:cubicBezTo>
                      <a:pt x="16" y="12"/>
                      <a:pt x="16" y="12"/>
                      <a:pt x="16" y="12"/>
                    </a:cubicBezTo>
                    <a:cubicBezTo>
                      <a:pt x="16" y="12"/>
                      <a:pt x="16" y="12"/>
                      <a:pt x="15" y="12"/>
                    </a:cubicBezTo>
                    <a:cubicBezTo>
                      <a:pt x="15" y="12"/>
                      <a:pt x="15" y="11"/>
                      <a:pt x="15" y="11"/>
                    </a:cubicBezTo>
                    <a:cubicBezTo>
                      <a:pt x="14" y="11"/>
                      <a:pt x="14" y="11"/>
                      <a:pt x="13" y="11"/>
                    </a:cubicBezTo>
                    <a:cubicBezTo>
                      <a:pt x="12" y="11"/>
                      <a:pt x="12" y="12"/>
                      <a:pt x="11" y="12"/>
                    </a:cubicBezTo>
                    <a:cubicBezTo>
                      <a:pt x="11" y="12"/>
                      <a:pt x="11" y="11"/>
                      <a:pt x="11" y="11"/>
                    </a:cubicBezTo>
                    <a:cubicBezTo>
                      <a:pt x="10" y="11"/>
                      <a:pt x="10" y="11"/>
                      <a:pt x="10" y="11"/>
                    </a:cubicBezTo>
                    <a:cubicBezTo>
                      <a:pt x="10" y="11"/>
                      <a:pt x="10" y="11"/>
                      <a:pt x="10" y="11"/>
                    </a:cubicBezTo>
                    <a:cubicBezTo>
                      <a:pt x="10" y="12"/>
                      <a:pt x="10" y="12"/>
                      <a:pt x="10" y="12"/>
                    </a:cubicBezTo>
                    <a:cubicBezTo>
                      <a:pt x="10" y="12"/>
                      <a:pt x="10" y="12"/>
                      <a:pt x="10" y="12"/>
                    </a:cubicBezTo>
                    <a:cubicBezTo>
                      <a:pt x="10" y="11"/>
                      <a:pt x="10" y="11"/>
                      <a:pt x="10" y="11"/>
                    </a:cubicBezTo>
                    <a:cubicBezTo>
                      <a:pt x="10" y="12"/>
                      <a:pt x="10" y="12"/>
                      <a:pt x="10" y="12"/>
                    </a:cubicBezTo>
                    <a:cubicBezTo>
                      <a:pt x="10" y="13"/>
                      <a:pt x="11" y="13"/>
                      <a:pt x="11" y="13"/>
                    </a:cubicBezTo>
                    <a:cubicBezTo>
                      <a:pt x="11" y="13"/>
                      <a:pt x="11" y="14"/>
                      <a:pt x="11" y="14"/>
                    </a:cubicBezTo>
                    <a:cubicBezTo>
                      <a:pt x="11" y="15"/>
                      <a:pt x="11" y="15"/>
                      <a:pt x="12" y="16"/>
                    </a:cubicBezTo>
                    <a:cubicBezTo>
                      <a:pt x="12" y="16"/>
                      <a:pt x="12" y="16"/>
                      <a:pt x="12" y="16"/>
                    </a:cubicBezTo>
                    <a:cubicBezTo>
                      <a:pt x="12" y="17"/>
                      <a:pt x="12" y="17"/>
                      <a:pt x="13" y="17"/>
                    </a:cubicBezTo>
                    <a:cubicBezTo>
                      <a:pt x="13" y="17"/>
                      <a:pt x="13" y="17"/>
                      <a:pt x="12" y="17"/>
                    </a:cubicBezTo>
                    <a:cubicBezTo>
                      <a:pt x="12" y="17"/>
                      <a:pt x="12" y="17"/>
                      <a:pt x="12" y="18"/>
                    </a:cubicBezTo>
                    <a:cubicBezTo>
                      <a:pt x="12" y="18"/>
                      <a:pt x="12" y="18"/>
                      <a:pt x="12" y="18"/>
                    </a:cubicBezTo>
                    <a:cubicBezTo>
                      <a:pt x="12" y="17"/>
                      <a:pt x="12" y="17"/>
                      <a:pt x="12" y="17"/>
                    </a:cubicBezTo>
                    <a:cubicBezTo>
                      <a:pt x="12" y="17"/>
                      <a:pt x="11" y="17"/>
                      <a:pt x="11" y="17"/>
                    </a:cubicBezTo>
                    <a:cubicBezTo>
                      <a:pt x="12" y="17"/>
                      <a:pt x="12" y="17"/>
                      <a:pt x="12" y="16"/>
                    </a:cubicBezTo>
                    <a:cubicBezTo>
                      <a:pt x="11" y="16"/>
                      <a:pt x="11" y="16"/>
                      <a:pt x="12" y="16"/>
                    </a:cubicBezTo>
                    <a:cubicBezTo>
                      <a:pt x="11" y="15"/>
                      <a:pt x="11" y="15"/>
                      <a:pt x="11" y="14"/>
                    </a:cubicBezTo>
                    <a:cubicBezTo>
                      <a:pt x="10" y="14"/>
                      <a:pt x="10" y="14"/>
                      <a:pt x="9" y="13"/>
                    </a:cubicBezTo>
                    <a:cubicBezTo>
                      <a:pt x="10" y="13"/>
                      <a:pt x="10" y="13"/>
                      <a:pt x="10" y="12"/>
                    </a:cubicBezTo>
                    <a:cubicBezTo>
                      <a:pt x="10" y="12"/>
                      <a:pt x="9" y="12"/>
                      <a:pt x="9" y="12"/>
                    </a:cubicBezTo>
                    <a:cubicBezTo>
                      <a:pt x="9" y="12"/>
                      <a:pt x="9" y="12"/>
                      <a:pt x="9" y="12"/>
                    </a:cubicBezTo>
                    <a:cubicBezTo>
                      <a:pt x="9" y="12"/>
                      <a:pt x="9" y="12"/>
                      <a:pt x="9" y="12"/>
                    </a:cubicBezTo>
                    <a:cubicBezTo>
                      <a:pt x="9" y="12"/>
                      <a:pt x="9" y="12"/>
                      <a:pt x="9" y="12"/>
                    </a:cubicBezTo>
                    <a:cubicBezTo>
                      <a:pt x="9" y="12"/>
                      <a:pt x="9" y="12"/>
                      <a:pt x="9" y="12"/>
                    </a:cubicBezTo>
                    <a:cubicBezTo>
                      <a:pt x="9" y="12"/>
                      <a:pt x="9" y="12"/>
                      <a:pt x="8" y="12"/>
                    </a:cubicBezTo>
                    <a:cubicBezTo>
                      <a:pt x="8" y="13"/>
                      <a:pt x="8" y="13"/>
                      <a:pt x="9" y="13"/>
                    </a:cubicBezTo>
                    <a:cubicBezTo>
                      <a:pt x="8" y="13"/>
                      <a:pt x="8" y="14"/>
                      <a:pt x="7" y="14"/>
                    </a:cubicBezTo>
                    <a:cubicBezTo>
                      <a:pt x="7" y="14"/>
                      <a:pt x="6" y="15"/>
                      <a:pt x="6" y="15"/>
                    </a:cubicBezTo>
                    <a:cubicBezTo>
                      <a:pt x="6" y="16"/>
                      <a:pt x="6" y="16"/>
                      <a:pt x="6" y="16"/>
                    </a:cubicBezTo>
                    <a:cubicBezTo>
                      <a:pt x="6" y="16"/>
                      <a:pt x="6" y="17"/>
                      <a:pt x="6" y="17"/>
                    </a:cubicBezTo>
                    <a:cubicBezTo>
                      <a:pt x="6" y="17"/>
                      <a:pt x="6" y="17"/>
                      <a:pt x="6" y="17"/>
                    </a:cubicBezTo>
                    <a:cubicBezTo>
                      <a:pt x="5" y="17"/>
                      <a:pt x="5" y="17"/>
                      <a:pt x="5" y="17"/>
                    </a:cubicBezTo>
                    <a:cubicBezTo>
                      <a:pt x="5" y="17"/>
                      <a:pt x="5" y="16"/>
                      <a:pt x="5" y="16"/>
                    </a:cubicBezTo>
                    <a:cubicBezTo>
                      <a:pt x="5" y="16"/>
                      <a:pt x="5" y="16"/>
                      <a:pt x="5" y="16"/>
                    </a:cubicBezTo>
                    <a:cubicBezTo>
                      <a:pt x="5" y="16"/>
                      <a:pt x="5" y="16"/>
                      <a:pt x="6" y="16"/>
                    </a:cubicBezTo>
                    <a:cubicBezTo>
                      <a:pt x="6" y="16"/>
                      <a:pt x="6" y="15"/>
                      <a:pt x="6" y="15"/>
                    </a:cubicBezTo>
                    <a:cubicBezTo>
                      <a:pt x="6" y="15"/>
                      <a:pt x="7" y="14"/>
                      <a:pt x="7" y="14"/>
                    </a:cubicBezTo>
                    <a:cubicBezTo>
                      <a:pt x="7" y="13"/>
                      <a:pt x="7" y="13"/>
                      <a:pt x="7" y="12"/>
                    </a:cubicBezTo>
                    <a:cubicBezTo>
                      <a:pt x="8" y="12"/>
                      <a:pt x="8" y="12"/>
                      <a:pt x="8" y="12"/>
                    </a:cubicBezTo>
                    <a:cubicBezTo>
                      <a:pt x="8" y="12"/>
                      <a:pt x="9" y="12"/>
                      <a:pt x="9" y="11"/>
                    </a:cubicBezTo>
                    <a:cubicBezTo>
                      <a:pt x="9" y="11"/>
                      <a:pt x="9" y="11"/>
                      <a:pt x="9" y="11"/>
                    </a:cubicBezTo>
                    <a:cubicBezTo>
                      <a:pt x="8" y="11"/>
                      <a:pt x="8" y="11"/>
                      <a:pt x="8" y="11"/>
                    </a:cubicBezTo>
                    <a:cubicBezTo>
                      <a:pt x="8" y="11"/>
                      <a:pt x="8" y="11"/>
                      <a:pt x="8" y="11"/>
                    </a:cubicBezTo>
                    <a:cubicBezTo>
                      <a:pt x="9" y="11"/>
                      <a:pt x="9" y="11"/>
                      <a:pt x="9" y="11"/>
                    </a:cubicBezTo>
                    <a:cubicBezTo>
                      <a:pt x="8" y="11"/>
                      <a:pt x="8" y="11"/>
                      <a:pt x="8" y="11"/>
                    </a:cubicBezTo>
                    <a:cubicBezTo>
                      <a:pt x="7" y="11"/>
                      <a:pt x="7" y="11"/>
                      <a:pt x="7" y="11"/>
                    </a:cubicBezTo>
                    <a:cubicBezTo>
                      <a:pt x="6" y="11"/>
                      <a:pt x="6" y="11"/>
                      <a:pt x="6" y="11"/>
                    </a:cubicBezTo>
                    <a:cubicBezTo>
                      <a:pt x="5" y="11"/>
                      <a:pt x="4" y="10"/>
                      <a:pt x="4" y="10"/>
                    </a:cubicBezTo>
                    <a:cubicBezTo>
                      <a:pt x="3" y="10"/>
                      <a:pt x="3" y="11"/>
                      <a:pt x="3" y="11"/>
                    </a:cubicBezTo>
                    <a:cubicBezTo>
                      <a:pt x="3" y="10"/>
                      <a:pt x="3" y="11"/>
                      <a:pt x="3" y="11"/>
                    </a:cubicBezTo>
                    <a:cubicBezTo>
                      <a:pt x="2" y="11"/>
                      <a:pt x="2" y="11"/>
                      <a:pt x="3" y="10"/>
                    </a:cubicBezTo>
                    <a:cubicBezTo>
                      <a:pt x="2" y="10"/>
                      <a:pt x="2" y="10"/>
                      <a:pt x="2" y="10"/>
                    </a:cubicBezTo>
                    <a:cubicBezTo>
                      <a:pt x="2" y="10"/>
                      <a:pt x="2" y="10"/>
                      <a:pt x="3" y="10"/>
                    </a:cubicBezTo>
                    <a:cubicBezTo>
                      <a:pt x="2" y="10"/>
                      <a:pt x="3" y="9"/>
                      <a:pt x="3" y="9"/>
                    </a:cubicBezTo>
                    <a:cubicBezTo>
                      <a:pt x="3" y="10"/>
                      <a:pt x="3" y="10"/>
                      <a:pt x="3" y="10"/>
                    </a:cubicBezTo>
                    <a:cubicBezTo>
                      <a:pt x="3" y="10"/>
                      <a:pt x="3" y="10"/>
                      <a:pt x="4" y="10"/>
                    </a:cubicBezTo>
                    <a:cubicBezTo>
                      <a:pt x="4" y="10"/>
                      <a:pt x="5" y="10"/>
                      <a:pt x="6" y="10"/>
                    </a:cubicBezTo>
                    <a:cubicBezTo>
                      <a:pt x="6" y="10"/>
                      <a:pt x="7" y="10"/>
                      <a:pt x="7" y="10"/>
                    </a:cubicBezTo>
                    <a:cubicBezTo>
                      <a:pt x="7" y="10"/>
                      <a:pt x="7" y="10"/>
                      <a:pt x="8" y="10"/>
                    </a:cubicBezTo>
                    <a:cubicBezTo>
                      <a:pt x="8" y="10"/>
                      <a:pt x="8" y="10"/>
                      <a:pt x="9" y="11"/>
                    </a:cubicBezTo>
                    <a:cubicBezTo>
                      <a:pt x="8" y="10"/>
                      <a:pt x="8" y="10"/>
                      <a:pt x="8" y="10"/>
                    </a:cubicBezTo>
                    <a:cubicBezTo>
                      <a:pt x="8" y="10"/>
                      <a:pt x="8" y="10"/>
                      <a:pt x="8" y="10"/>
                    </a:cubicBezTo>
                    <a:cubicBezTo>
                      <a:pt x="9" y="10"/>
                      <a:pt x="9" y="10"/>
                      <a:pt x="9" y="10"/>
                    </a:cubicBezTo>
                    <a:cubicBezTo>
                      <a:pt x="9" y="10"/>
                      <a:pt x="9" y="10"/>
                      <a:pt x="9" y="10"/>
                    </a:cubicBezTo>
                    <a:cubicBezTo>
                      <a:pt x="9" y="10"/>
                      <a:pt x="9" y="10"/>
                      <a:pt x="8" y="9"/>
                    </a:cubicBezTo>
                    <a:cubicBezTo>
                      <a:pt x="8" y="9"/>
                      <a:pt x="8" y="9"/>
                      <a:pt x="7" y="9"/>
                    </a:cubicBezTo>
                    <a:cubicBezTo>
                      <a:pt x="8" y="8"/>
                      <a:pt x="8" y="8"/>
                      <a:pt x="8" y="7"/>
                    </a:cubicBezTo>
                    <a:cubicBezTo>
                      <a:pt x="7" y="7"/>
                      <a:pt x="7" y="6"/>
                      <a:pt x="7" y="6"/>
                    </a:cubicBezTo>
                    <a:cubicBezTo>
                      <a:pt x="7" y="6"/>
                      <a:pt x="7" y="5"/>
                      <a:pt x="6" y="5"/>
                    </a:cubicBezTo>
                    <a:cubicBezTo>
                      <a:pt x="6" y="5"/>
                      <a:pt x="6" y="5"/>
                      <a:pt x="6" y="5"/>
                    </a:cubicBezTo>
                    <a:cubicBezTo>
                      <a:pt x="6" y="5"/>
                      <a:pt x="6" y="5"/>
                      <a:pt x="6" y="5"/>
                    </a:cubicBezTo>
                    <a:cubicBezTo>
                      <a:pt x="6" y="5"/>
                      <a:pt x="6" y="4"/>
                      <a:pt x="6" y="4"/>
                    </a:cubicBezTo>
                    <a:cubicBezTo>
                      <a:pt x="6" y="4"/>
                      <a:pt x="6" y="4"/>
                      <a:pt x="7" y="4"/>
                    </a:cubicBezTo>
                    <a:cubicBezTo>
                      <a:pt x="7" y="4"/>
                      <a:pt x="7" y="4"/>
                      <a:pt x="7" y="4"/>
                    </a:cubicBezTo>
                    <a:cubicBezTo>
                      <a:pt x="7" y="4"/>
                      <a:pt x="7" y="5"/>
                      <a:pt x="7" y="5"/>
                    </a:cubicBezTo>
                    <a:cubicBezTo>
                      <a:pt x="7" y="5"/>
                      <a:pt x="7" y="5"/>
                      <a:pt x="7" y="6"/>
                    </a:cubicBezTo>
                    <a:cubicBezTo>
                      <a:pt x="7" y="6"/>
                      <a:pt x="7" y="7"/>
                      <a:pt x="8" y="7"/>
                    </a:cubicBezTo>
                    <a:cubicBezTo>
                      <a:pt x="8" y="8"/>
                      <a:pt x="8" y="8"/>
                      <a:pt x="9" y="8"/>
                    </a:cubicBezTo>
                    <a:cubicBezTo>
                      <a:pt x="9" y="9"/>
                      <a:pt x="9" y="9"/>
                      <a:pt x="9" y="9"/>
                    </a:cubicBezTo>
                    <a:cubicBezTo>
                      <a:pt x="9" y="9"/>
                      <a:pt x="9" y="10"/>
                      <a:pt x="9" y="10"/>
                    </a:cubicBezTo>
                    <a:cubicBezTo>
                      <a:pt x="9" y="10"/>
                      <a:pt x="9" y="10"/>
                      <a:pt x="9" y="10"/>
                    </a:cubicBezTo>
                    <a:cubicBezTo>
                      <a:pt x="9" y="10"/>
                      <a:pt x="9" y="10"/>
                      <a:pt x="9" y="10"/>
                    </a:cubicBezTo>
                    <a:cubicBezTo>
                      <a:pt x="9" y="10"/>
                      <a:pt x="9" y="10"/>
                      <a:pt x="9" y="10"/>
                    </a:cubicBezTo>
                    <a:cubicBezTo>
                      <a:pt x="9" y="10"/>
                      <a:pt x="9" y="10"/>
                      <a:pt x="9" y="10"/>
                    </a:cubicBezTo>
                    <a:cubicBezTo>
                      <a:pt x="10" y="10"/>
                      <a:pt x="10" y="10"/>
                      <a:pt x="10" y="9"/>
                    </a:cubicBezTo>
                    <a:cubicBezTo>
                      <a:pt x="10" y="9"/>
                      <a:pt x="10" y="9"/>
                      <a:pt x="10" y="8"/>
                    </a:cubicBezTo>
                    <a:cubicBezTo>
                      <a:pt x="10" y="8"/>
                      <a:pt x="11" y="8"/>
                      <a:pt x="11" y="8"/>
                    </a:cubicBezTo>
                    <a:cubicBezTo>
                      <a:pt x="12" y="7"/>
                      <a:pt x="12" y="7"/>
                      <a:pt x="12" y="6"/>
                    </a:cubicBezTo>
                    <a:cubicBezTo>
                      <a:pt x="12" y="6"/>
                      <a:pt x="12" y="6"/>
                      <a:pt x="12" y="6"/>
                    </a:cubicBezTo>
                    <a:cubicBezTo>
                      <a:pt x="13" y="5"/>
                      <a:pt x="13" y="5"/>
                      <a:pt x="12" y="5"/>
                    </a:cubicBezTo>
                    <a:cubicBezTo>
                      <a:pt x="13" y="5"/>
                      <a:pt x="13" y="5"/>
                      <a:pt x="13" y="5"/>
                    </a:cubicBezTo>
                    <a:cubicBezTo>
                      <a:pt x="13" y="5"/>
                      <a:pt x="13" y="5"/>
                      <a:pt x="13" y="5"/>
                    </a:cubicBezTo>
                    <a:cubicBezTo>
                      <a:pt x="13" y="5"/>
                      <a:pt x="13" y="5"/>
                      <a:pt x="13" y="5"/>
                    </a:cubicBezTo>
                    <a:cubicBezTo>
                      <a:pt x="14" y="5"/>
                      <a:pt x="14" y="6"/>
                      <a:pt x="14" y="6"/>
                    </a:cubicBezTo>
                    <a:cubicBezTo>
                      <a:pt x="13" y="6"/>
                      <a:pt x="13" y="6"/>
                      <a:pt x="13" y="6"/>
                    </a:cubicBezTo>
                    <a:cubicBezTo>
                      <a:pt x="13" y="6"/>
                      <a:pt x="13" y="6"/>
                      <a:pt x="12" y="6"/>
                    </a:cubicBezTo>
                    <a:cubicBezTo>
                      <a:pt x="12" y="7"/>
                      <a:pt x="12" y="7"/>
                      <a:pt x="11" y="8"/>
                    </a:cubicBezTo>
                    <a:cubicBezTo>
                      <a:pt x="11" y="8"/>
                      <a:pt x="11" y="9"/>
                      <a:pt x="11" y="9"/>
                    </a:cubicBezTo>
                    <a:cubicBezTo>
                      <a:pt x="11" y="9"/>
                      <a:pt x="10" y="9"/>
                      <a:pt x="10" y="9"/>
                    </a:cubicBezTo>
                    <a:cubicBezTo>
                      <a:pt x="10" y="10"/>
                      <a:pt x="10" y="10"/>
                      <a:pt x="10" y="10"/>
                    </a:cubicBezTo>
                    <a:cubicBezTo>
                      <a:pt x="10" y="10"/>
                      <a:pt x="10" y="10"/>
                      <a:pt x="10" y="10"/>
                    </a:cubicBezTo>
                    <a:cubicBezTo>
                      <a:pt x="10" y="10"/>
                      <a:pt x="10" y="10"/>
                      <a:pt x="10" y="10"/>
                    </a:cubicBezTo>
                    <a:cubicBezTo>
                      <a:pt x="10" y="11"/>
                      <a:pt x="10" y="11"/>
                      <a:pt x="10" y="11"/>
                    </a:cubicBezTo>
                    <a:cubicBezTo>
                      <a:pt x="10" y="11"/>
                      <a:pt x="10" y="11"/>
                      <a:pt x="10" y="11"/>
                    </a:cubicBezTo>
                    <a:cubicBezTo>
                      <a:pt x="10" y="11"/>
                      <a:pt x="10" y="11"/>
                      <a:pt x="11" y="11"/>
                    </a:cubicBezTo>
                    <a:cubicBezTo>
                      <a:pt x="11" y="11"/>
                      <a:pt x="11" y="10"/>
                      <a:pt x="12" y="10"/>
                    </a:cubicBezTo>
                    <a:cubicBezTo>
                      <a:pt x="12" y="11"/>
                      <a:pt x="12" y="11"/>
                      <a:pt x="13" y="11"/>
                    </a:cubicBezTo>
                    <a:cubicBezTo>
                      <a:pt x="14" y="11"/>
                      <a:pt x="14" y="11"/>
                      <a:pt x="15" y="11"/>
                    </a:cubicBezTo>
                    <a:cubicBezTo>
                      <a:pt x="15" y="11"/>
                      <a:pt x="15" y="11"/>
                      <a:pt x="15" y="11"/>
                    </a:cubicBezTo>
                    <a:cubicBezTo>
                      <a:pt x="16" y="11"/>
                      <a:pt x="16" y="11"/>
                      <a:pt x="16" y="11"/>
                    </a:cubicBezTo>
                    <a:cubicBezTo>
                      <a:pt x="16" y="11"/>
                      <a:pt x="16" y="11"/>
                      <a:pt x="16" y="11"/>
                    </a:cubicBezTo>
                    <a:cubicBezTo>
                      <a:pt x="16" y="11"/>
                      <a:pt x="16" y="11"/>
                      <a:pt x="17" y="11"/>
                    </a:cubicBezTo>
                    <a:close/>
                    <a:moveTo>
                      <a:pt x="1" y="15"/>
                    </a:moveTo>
                    <a:cubicBezTo>
                      <a:pt x="1" y="15"/>
                      <a:pt x="1" y="14"/>
                      <a:pt x="1" y="14"/>
                    </a:cubicBezTo>
                    <a:cubicBezTo>
                      <a:pt x="1" y="14"/>
                      <a:pt x="1" y="14"/>
                      <a:pt x="1" y="14"/>
                    </a:cubicBezTo>
                    <a:cubicBezTo>
                      <a:pt x="1" y="14"/>
                      <a:pt x="1" y="14"/>
                      <a:pt x="1" y="14"/>
                    </a:cubicBezTo>
                    <a:cubicBezTo>
                      <a:pt x="2" y="14"/>
                      <a:pt x="2" y="14"/>
                      <a:pt x="2" y="14"/>
                    </a:cubicBezTo>
                    <a:cubicBezTo>
                      <a:pt x="2" y="14"/>
                      <a:pt x="2" y="14"/>
                      <a:pt x="2" y="14"/>
                    </a:cubicBezTo>
                    <a:cubicBezTo>
                      <a:pt x="2" y="14"/>
                      <a:pt x="2" y="14"/>
                      <a:pt x="2" y="14"/>
                    </a:cubicBezTo>
                    <a:cubicBezTo>
                      <a:pt x="2" y="14"/>
                      <a:pt x="2" y="14"/>
                      <a:pt x="2" y="14"/>
                    </a:cubicBezTo>
                    <a:cubicBezTo>
                      <a:pt x="2" y="14"/>
                      <a:pt x="2" y="15"/>
                      <a:pt x="2" y="15"/>
                    </a:cubicBezTo>
                    <a:cubicBezTo>
                      <a:pt x="1" y="15"/>
                      <a:pt x="1" y="15"/>
                      <a:pt x="1" y="15"/>
                    </a:cubicBezTo>
                    <a:cubicBezTo>
                      <a:pt x="1" y="15"/>
                      <a:pt x="1" y="15"/>
                      <a:pt x="1" y="15"/>
                    </a:cubicBezTo>
                    <a:cubicBezTo>
                      <a:pt x="1" y="15"/>
                      <a:pt x="1" y="15"/>
                      <a:pt x="1" y="15"/>
                    </a:cubicBezTo>
                    <a:close/>
                    <a:moveTo>
                      <a:pt x="4" y="13"/>
                    </a:moveTo>
                    <a:cubicBezTo>
                      <a:pt x="4" y="13"/>
                      <a:pt x="4" y="13"/>
                      <a:pt x="4" y="13"/>
                    </a:cubicBezTo>
                    <a:cubicBezTo>
                      <a:pt x="4" y="13"/>
                      <a:pt x="4" y="13"/>
                      <a:pt x="4" y="13"/>
                    </a:cubicBezTo>
                    <a:cubicBezTo>
                      <a:pt x="4" y="13"/>
                      <a:pt x="5" y="13"/>
                      <a:pt x="5" y="13"/>
                    </a:cubicBezTo>
                    <a:cubicBezTo>
                      <a:pt x="5" y="12"/>
                      <a:pt x="6" y="12"/>
                      <a:pt x="5" y="11"/>
                    </a:cubicBezTo>
                    <a:cubicBezTo>
                      <a:pt x="5" y="11"/>
                      <a:pt x="6" y="11"/>
                      <a:pt x="6" y="11"/>
                    </a:cubicBezTo>
                    <a:cubicBezTo>
                      <a:pt x="6" y="11"/>
                      <a:pt x="6" y="12"/>
                      <a:pt x="6" y="12"/>
                    </a:cubicBezTo>
                    <a:cubicBezTo>
                      <a:pt x="6" y="12"/>
                      <a:pt x="6" y="12"/>
                      <a:pt x="6" y="12"/>
                    </a:cubicBezTo>
                    <a:cubicBezTo>
                      <a:pt x="6" y="12"/>
                      <a:pt x="6" y="12"/>
                      <a:pt x="6" y="11"/>
                    </a:cubicBezTo>
                    <a:cubicBezTo>
                      <a:pt x="6" y="11"/>
                      <a:pt x="6" y="11"/>
                      <a:pt x="6" y="12"/>
                    </a:cubicBezTo>
                    <a:cubicBezTo>
                      <a:pt x="6" y="12"/>
                      <a:pt x="6" y="12"/>
                      <a:pt x="6" y="12"/>
                    </a:cubicBezTo>
                    <a:cubicBezTo>
                      <a:pt x="6" y="12"/>
                      <a:pt x="7" y="12"/>
                      <a:pt x="6" y="12"/>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6" y="12"/>
                      <a:pt x="6" y="12"/>
                      <a:pt x="6" y="12"/>
                    </a:cubicBezTo>
                    <a:cubicBezTo>
                      <a:pt x="7" y="12"/>
                      <a:pt x="7" y="13"/>
                      <a:pt x="6" y="13"/>
                    </a:cubicBezTo>
                    <a:cubicBezTo>
                      <a:pt x="6" y="13"/>
                      <a:pt x="7" y="13"/>
                      <a:pt x="7" y="13"/>
                    </a:cubicBezTo>
                    <a:cubicBezTo>
                      <a:pt x="7" y="13"/>
                      <a:pt x="7" y="13"/>
                      <a:pt x="7" y="13"/>
                    </a:cubicBezTo>
                    <a:cubicBezTo>
                      <a:pt x="7" y="13"/>
                      <a:pt x="6" y="13"/>
                      <a:pt x="6" y="13"/>
                    </a:cubicBezTo>
                    <a:cubicBezTo>
                      <a:pt x="6" y="13"/>
                      <a:pt x="6" y="13"/>
                      <a:pt x="6" y="13"/>
                    </a:cubicBezTo>
                    <a:cubicBezTo>
                      <a:pt x="6" y="13"/>
                      <a:pt x="7" y="13"/>
                      <a:pt x="7" y="13"/>
                    </a:cubicBezTo>
                    <a:cubicBezTo>
                      <a:pt x="7" y="13"/>
                      <a:pt x="7" y="14"/>
                      <a:pt x="6" y="13"/>
                    </a:cubicBezTo>
                    <a:cubicBezTo>
                      <a:pt x="6" y="13"/>
                      <a:pt x="6" y="13"/>
                      <a:pt x="5" y="13"/>
                    </a:cubicBezTo>
                    <a:cubicBezTo>
                      <a:pt x="5" y="13"/>
                      <a:pt x="4" y="13"/>
                      <a:pt x="4" y="13"/>
                    </a:cubicBezTo>
                    <a:cubicBezTo>
                      <a:pt x="4" y="13"/>
                      <a:pt x="4" y="13"/>
                      <a:pt x="4" y="13"/>
                    </a:cubicBezTo>
                    <a:close/>
                    <a:moveTo>
                      <a:pt x="8" y="11"/>
                    </a:moveTo>
                    <a:cubicBezTo>
                      <a:pt x="8" y="12"/>
                      <a:pt x="8" y="12"/>
                      <a:pt x="8" y="12"/>
                    </a:cubicBezTo>
                    <a:cubicBezTo>
                      <a:pt x="7" y="12"/>
                      <a:pt x="7" y="12"/>
                      <a:pt x="7" y="12"/>
                    </a:cubicBezTo>
                    <a:cubicBezTo>
                      <a:pt x="7" y="12"/>
                      <a:pt x="7" y="12"/>
                      <a:pt x="7" y="11"/>
                    </a:cubicBezTo>
                    <a:cubicBezTo>
                      <a:pt x="8" y="11"/>
                      <a:pt x="8" y="11"/>
                      <a:pt x="8" y="11"/>
                    </a:cubicBezTo>
                    <a:close/>
                    <a:moveTo>
                      <a:pt x="17" y="16"/>
                    </a:moveTo>
                    <a:cubicBezTo>
                      <a:pt x="17" y="16"/>
                      <a:pt x="17" y="16"/>
                      <a:pt x="16" y="16"/>
                    </a:cubicBezTo>
                    <a:cubicBezTo>
                      <a:pt x="16" y="16"/>
                      <a:pt x="16" y="16"/>
                      <a:pt x="16" y="17"/>
                    </a:cubicBezTo>
                    <a:cubicBezTo>
                      <a:pt x="16" y="16"/>
                      <a:pt x="16" y="16"/>
                      <a:pt x="16" y="16"/>
                    </a:cubicBezTo>
                    <a:cubicBezTo>
                      <a:pt x="16" y="16"/>
                      <a:pt x="16" y="16"/>
                      <a:pt x="16" y="16"/>
                    </a:cubicBezTo>
                    <a:cubicBezTo>
                      <a:pt x="16" y="16"/>
                      <a:pt x="16" y="16"/>
                      <a:pt x="16" y="16"/>
                    </a:cubicBezTo>
                    <a:cubicBezTo>
                      <a:pt x="16" y="16"/>
                      <a:pt x="16" y="16"/>
                      <a:pt x="16" y="16"/>
                    </a:cubicBezTo>
                    <a:cubicBezTo>
                      <a:pt x="16" y="16"/>
                      <a:pt x="16" y="16"/>
                      <a:pt x="16" y="16"/>
                    </a:cubicBezTo>
                    <a:cubicBezTo>
                      <a:pt x="16" y="15"/>
                      <a:pt x="16" y="15"/>
                      <a:pt x="16" y="15"/>
                    </a:cubicBezTo>
                    <a:cubicBezTo>
                      <a:pt x="17" y="16"/>
                      <a:pt x="17" y="16"/>
                      <a:pt x="17" y="15"/>
                    </a:cubicBezTo>
                    <a:cubicBezTo>
                      <a:pt x="17" y="16"/>
                      <a:pt x="17" y="16"/>
                      <a:pt x="17" y="16"/>
                    </a:cubicBezTo>
                    <a:cubicBezTo>
                      <a:pt x="17" y="16"/>
                      <a:pt x="17" y="16"/>
                      <a:pt x="17" y="16"/>
                    </a:cubicBezTo>
                    <a:close/>
                    <a:moveTo>
                      <a:pt x="14" y="14"/>
                    </a:moveTo>
                    <a:cubicBezTo>
                      <a:pt x="14" y="14"/>
                      <a:pt x="14" y="14"/>
                      <a:pt x="14" y="14"/>
                    </a:cubicBezTo>
                    <a:cubicBezTo>
                      <a:pt x="14" y="14"/>
                      <a:pt x="14" y="14"/>
                      <a:pt x="14" y="14"/>
                    </a:cubicBezTo>
                    <a:cubicBezTo>
                      <a:pt x="14" y="14"/>
                      <a:pt x="13" y="14"/>
                      <a:pt x="13" y="14"/>
                    </a:cubicBezTo>
                    <a:cubicBezTo>
                      <a:pt x="12" y="14"/>
                      <a:pt x="12" y="14"/>
                      <a:pt x="12" y="14"/>
                    </a:cubicBezTo>
                    <a:cubicBezTo>
                      <a:pt x="11" y="14"/>
                      <a:pt x="11" y="14"/>
                      <a:pt x="11" y="14"/>
                    </a:cubicBezTo>
                    <a:cubicBezTo>
                      <a:pt x="12" y="14"/>
                      <a:pt x="12" y="14"/>
                      <a:pt x="12" y="14"/>
                    </a:cubicBezTo>
                    <a:cubicBezTo>
                      <a:pt x="12" y="13"/>
                      <a:pt x="12" y="13"/>
                      <a:pt x="12" y="13"/>
                    </a:cubicBezTo>
                    <a:cubicBezTo>
                      <a:pt x="12" y="13"/>
                      <a:pt x="11" y="13"/>
                      <a:pt x="11" y="13"/>
                    </a:cubicBezTo>
                    <a:cubicBezTo>
                      <a:pt x="11" y="13"/>
                      <a:pt x="11" y="13"/>
                      <a:pt x="11" y="13"/>
                    </a:cubicBezTo>
                    <a:cubicBezTo>
                      <a:pt x="11" y="13"/>
                      <a:pt x="12" y="13"/>
                      <a:pt x="12" y="13"/>
                    </a:cubicBezTo>
                    <a:cubicBezTo>
                      <a:pt x="11" y="13"/>
                      <a:pt x="11"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2"/>
                      <a:pt x="12" y="12"/>
                      <a:pt x="12" y="13"/>
                    </a:cubicBezTo>
                    <a:cubicBezTo>
                      <a:pt x="12" y="12"/>
                      <a:pt x="12" y="12"/>
                      <a:pt x="12" y="12"/>
                    </a:cubicBezTo>
                    <a:cubicBezTo>
                      <a:pt x="12" y="12"/>
                      <a:pt x="12" y="12"/>
                      <a:pt x="12" y="12"/>
                    </a:cubicBezTo>
                    <a:cubicBezTo>
                      <a:pt x="12" y="12"/>
                      <a:pt x="12" y="12"/>
                      <a:pt x="12" y="12"/>
                    </a:cubicBezTo>
                    <a:cubicBezTo>
                      <a:pt x="12" y="13"/>
                      <a:pt x="13" y="13"/>
                      <a:pt x="13" y="12"/>
                    </a:cubicBezTo>
                    <a:cubicBezTo>
                      <a:pt x="13" y="12"/>
                      <a:pt x="13" y="12"/>
                      <a:pt x="13" y="12"/>
                    </a:cubicBezTo>
                    <a:cubicBezTo>
                      <a:pt x="13" y="12"/>
                      <a:pt x="13" y="12"/>
                      <a:pt x="13" y="12"/>
                    </a:cubicBezTo>
                    <a:cubicBezTo>
                      <a:pt x="13" y="13"/>
                      <a:pt x="13" y="13"/>
                      <a:pt x="13" y="13"/>
                    </a:cubicBezTo>
                    <a:cubicBezTo>
                      <a:pt x="13" y="14"/>
                      <a:pt x="14" y="14"/>
                      <a:pt x="14" y="14"/>
                    </a:cubicBezTo>
                    <a:cubicBezTo>
                      <a:pt x="14" y="14"/>
                      <a:pt x="14" y="14"/>
                      <a:pt x="14" y="14"/>
                    </a:cubicBezTo>
                    <a:close/>
                    <a:moveTo>
                      <a:pt x="10" y="12"/>
                    </a:moveTo>
                    <a:cubicBezTo>
                      <a:pt x="11" y="12"/>
                      <a:pt x="11" y="12"/>
                      <a:pt x="11" y="12"/>
                    </a:cubicBezTo>
                    <a:cubicBezTo>
                      <a:pt x="11" y="12"/>
                      <a:pt x="11" y="12"/>
                      <a:pt x="11" y="12"/>
                    </a:cubicBezTo>
                    <a:cubicBezTo>
                      <a:pt x="11" y="12"/>
                      <a:pt x="11" y="12"/>
                      <a:pt x="11" y="12"/>
                    </a:cubicBezTo>
                    <a:cubicBezTo>
                      <a:pt x="10" y="12"/>
                      <a:pt x="10" y="12"/>
                      <a:pt x="10" y="12"/>
                    </a:cubicBezTo>
                    <a:close/>
                    <a:moveTo>
                      <a:pt x="8" y="20"/>
                    </a:moveTo>
                    <a:cubicBezTo>
                      <a:pt x="8" y="20"/>
                      <a:pt x="8" y="20"/>
                      <a:pt x="8" y="20"/>
                    </a:cubicBezTo>
                    <a:cubicBezTo>
                      <a:pt x="8" y="20"/>
                      <a:pt x="8" y="20"/>
                      <a:pt x="8" y="20"/>
                    </a:cubicBezTo>
                    <a:cubicBezTo>
                      <a:pt x="8" y="20"/>
                      <a:pt x="8" y="20"/>
                      <a:pt x="8" y="19"/>
                    </a:cubicBezTo>
                    <a:cubicBezTo>
                      <a:pt x="8" y="19"/>
                      <a:pt x="8" y="19"/>
                      <a:pt x="9" y="19"/>
                    </a:cubicBezTo>
                    <a:cubicBezTo>
                      <a:pt x="9" y="19"/>
                      <a:pt x="9" y="19"/>
                      <a:pt x="9" y="19"/>
                    </a:cubicBezTo>
                    <a:cubicBezTo>
                      <a:pt x="9" y="20"/>
                      <a:pt x="9" y="20"/>
                      <a:pt x="9" y="20"/>
                    </a:cubicBezTo>
                    <a:cubicBezTo>
                      <a:pt x="9" y="20"/>
                      <a:pt x="9" y="20"/>
                      <a:pt x="9" y="20"/>
                    </a:cubicBezTo>
                    <a:cubicBezTo>
                      <a:pt x="9" y="20"/>
                      <a:pt x="9" y="20"/>
                      <a:pt x="8" y="20"/>
                    </a:cubicBezTo>
                    <a:close/>
                    <a:moveTo>
                      <a:pt x="9" y="17"/>
                    </a:moveTo>
                    <a:cubicBezTo>
                      <a:pt x="9" y="17"/>
                      <a:pt x="9" y="17"/>
                      <a:pt x="9" y="17"/>
                    </a:cubicBezTo>
                    <a:cubicBezTo>
                      <a:pt x="9" y="17"/>
                      <a:pt x="9" y="17"/>
                      <a:pt x="9" y="17"/>
                    </a:cubicBezTo>
                    <a:cubicBezTo>
                      <a:pt x="9" y="16"/>
                      <a:pt x="9" y="16"/>
                      <a:pt x="9" y="15"/>
                    </a:cubicBezTo>
                    <a:cubicBezTo>
                      <a:pt x="8" y="15"/>
                      <a:pt x="8" y="15"/>
                      <a:pt x="8" y="14"/>
                    </a:cubicBezTo>
                    <a:cubicBezTo>
                      <a:pt x="8" y="14"/>
                      <a:pt x="8" y="14"/>
                      <a:pt x="8" y="14"/>
                    </a:cubicBezTo>
                    <a:cubicBezTo>
                      <a:pt x="8" y="14"/>
                      <a:pt x="8" y="14"/>
                      <a:pt x="8" y="14"/>
                    </a:cubicBezTo>
                    <a:cubicBezTo>
                      <a:pt x="8" y="15"/>
                      <a:pt x="9" y="15"/>
                      <a:pt x="8" y="14"/>
                    </a:cubicBezTo>
                    <a:cubicBezTo>
                      <a:pt x="8" y="14"/>
                      <a:pt x="8" y="14"/>
                      <a:pt x="8" y="14"/>
                    </a:cubicBezTo>
                    <a:cubicBezTo>
                      <a:pt x="8" y="14"/>
                      <a:pt x="8" y="14"/>
                      <a:pt x="8" y="14"/>
                    </a:cubicBezTo>
                    <a:cubicBezTo>
                      <a:pt x="8" y="14"/>
                      <a:pt x="8" y="14"/>
                      <a:pt x="9" y="14"/>
                    </a:cubicBezTo>
                    <a:cubicBezTo>
                      <a:pt x="8" y="14"/>
                      <a:pt x="9" y="14"/>
                      <a:pt x="9" y="14"/>
                    </a:cubicBezTo>
                    <a:cubicBezTo>
                      <a:pt x="9" y="14"/>
                      <a:pt x="9" y="14"/>
                      <a:pt x="9" y="14"/>
                    </a:cubicBezTo>
                    <a:cubicBezTo>
                      <a:pt x="9" y="15"/>
                      <a:pt x="9" y="15"/>
                      <a:pt x="9" y="15"/>
                    </a:cubicBezTo>
                    <a:cubicBezTo>
                      <a:pt x="9" y="15"/>
                      <a:pt x="9" y="15"/>
                      <a:pt x="9" y="15"/>
                    </a:cubicBezTo>
                    <a:cubicBezTo>
                      <a:pt x="9" y="15"/>
                      <a:pt x="9" y="15"/>
                      <a:pt x="9" y="15"/>
                    </a:cubicBezTo>
                    <a:cubicBezTo>
                      <a:pt x="9" y="14"/>
                      <a:pt x="9" y="14"/>
                      <a:pt x="9" y="14"/>
                    </a:cubicBezTo>
                    <a:cubicBezTo>
                      <a:pt x="9" y="14"/>
                      <a:pt x="9" y="14"/>
                      <a:pt x="9" y="14"/>
                    </a:cubicBezTo>
                    <a:cubicBezTo>
                      <a:pt x="9" y="14"/>
                      <a:pt x="9" y="14"/>
                      <a:pt x="9" y="14"/>
                    </a:cubicBezTo>
                    <a:cubicBezTo>
                      <a:pt x="9" y="14"/>
                      <a:pt x="9" y="14"/>
                      <a:pt x="10" y="14"/>
                    </a:cubicBezTo>
                    <a:cubicBezTo>
                      <a:pt x="10" y="14"/>
                      <a:pt x="10" y="14"/>
                      <a:pt x="10" y="14"/>
                    </a:cubicBezTo>
                    <a:cubicBezTo>
                      <a:pt x="10" y="14"/>
                      <a:pt x="10" y="14"/>
                      <a:pt x="9" y="14"/>
                    </a:cubicBezTo>
                    <a:cubicBezTo>
                      <a:pt x="9" y="15"/>
                      <a:pt x="9" y="15"/>
                      <a:pt x="10" y="15"/>
                    </a:cubicBezTo>
                    <a:cubicBezTo>
                      <a:pt x="10" y="14"/>
                      <a:pt x="10" y="14"/>
                      <a:pt x="10" y="14"/>
                    </a:cubicBezTo>
                    <a:cubicBezTo>
                      <a:pt x="10" y="14"/>
                      <a:pt x="10" y="15"/>
                      <a:pt x="10" y="15"/>
                    </a:cubicBezTo>
                    <a:cubicBezTo>
                      <a:pt x="9" y="15"/>
                      <a:pt x="9" y="15"/>
                      <a:pt x="9" y="16"/>
                    </a:cubicBezTo>
                    <a:cubicBezTo>
                      <a:pt x="9" y="16"/>
                      <a:pt x="9" y="16"/>
                      <a:pt x="9" y="17"/>
                    </a:cubicBezTo>
                    <a:cubicBezTo>
                      <a:pt x="9" y="17"/>
                      <a:pt x="9" y="17"/>
                      <a:pt x="9" y="17"/>
                    </a:cubicBezTo>
                    <a:close/>
                    <a:moveTo>
                      <a:pt x="9" y="12"/>
                    </a:moveTo>
                    <a:cubicBezTo>
                      <a:pt x="9" y="12"/>
                      <a:pt x="9" y="13"/>
                      <a:pt x="9" y="13"/>
                    </a:cubicBezTo>
                    <a:cubicBezTo>
                      <a:pt x="9" y="13"/>
                      <a:pt x="9" y="13"/>
                      <a:pt x="9" y="14"/>
                    </a:cubicBezTo>
                    <a:cubicBezTo>
                      <a:pt x="9" y="13"/>
                      <a:pt x="9" y="13"/>
                      <a:pt x="9" y="13"/>
                    </a:cubicBezTo>
                    <a:cubicBezTo>
                      <a:pt x="9" y="13"/>
                      <a:pt x="9" y="12"/>
                      <a:pt x="9" y="12"/>
                    </a:cubicBezTo>
                    <a:close/>
                    <a:moveTo>
                      <a:pt x="1" y="5"/>
                    </a:moveTo>
                    <a:cubicBezTo>
                      <a:pt x="2" y="5"/>
                      <a:pt x="2" y="5"/>
                      <a:pt x="2" y="5"/>
                    </a:cubicBezTo>
                    <a:cubicBezTo>
                      <a:pt x="2" y="5"/>
                      <a:pt x="2" y="5"/>
                      <a:pt x="2" y="5"/>
                    </a:cubicBezTo>
                    <a:cubicBezTo>
                      <a:pt x="2" y="5"/>
                      <a:pt x="2" y="5"/>
                      <a:pt x="2" y="6"/>
                    </a:cubicBezTo>
                    <a:cubicBezTo>
                      <a:pt x="3" y="6"/>
                      <a:pt x="3" y="6"/>
                      <a:pt x="3" y="6"/>
                    </a:cubicBezTo>
                    <a:cubicBezTo>
                      <a:pt x="3" y="6"/>
                      <a:pt x="3" y="6"/>
                      <a:pt x="3" y="6"/>
                    </a:cubicBezTo>
                    <a:cubicBezTo>
                      <a:pt x="3" y="6"/>
                      <a:pt x="3" y="6"/>
                      <a:pt x="3" y="6"/>
                    </a:cubicBezTo>
                    <a:cubicBezTo>
                      <a:pt x="3" y="6"/>
                      <a:pt x="3" y="6"/>
                      <a:pt x="3" y="6"/>
                    </a:cubicBezTo>
                    <a:cubicBezTo>
                      <a:pt x="2" y="6"/>
                      <a:pt x="2" y="6"/>
                      <a:pt x="2" y="6"/>
                    </a:cubicBezTo>
                    <a:cubicBezTo>
                      <a:pt x="2" y="6"/>
                      <a:pt x="2" y="6"/>
                      <a:pt x="1" y="6"/>
                    </a:cubicBezTo>
                    <a:cubicBezTo>
                      <a:pt x="1" y="6"/>
                      <a:pt x="2" y="6"/>
                      <a:pt x="2" y="6"/>
                    </a:cubicBezTo>
                    <a:cubicBezTo>
                      <a:pt x="2" y="6"/>
                      <a:pt x="2" y="5"/>
                      <a:pt x="1" y="5"/>
                    </a:cubicBezTo>
                    <a:close/>
                    <a:moveTo>
                      <a:pt x="4" y="7"/>
                    </a:moveTo>
                    <a:cubicBezTo>
                      <a:pt x="4" y="7"/>
                      <a:pt x="4" y="7"/>
                      <a:pt x="4" y="7"/>
                    </a:cubicBezTo>
                    <a:cubicBezTo>
                      <a:pt x="5" y="7"/>
                      <a:pt x="5" y="8"/>
                      <a:pt x="6" y="8"/>
                    </a:cubicBezTo>
                    <a:cubicBezTo>
                      <a:pt x="6" y="8"/>
                      <a:pt x="6" y="8"/>
                      <a:pt x="7" y="8"/>
                    </a:cubicBezTo>
                    <a:cubicBezTo>
                      <a:pt x="7" y="8"/>
                      <a:pt x="7" y="8"/>
                      <a:pt x="7" y="8"/>
                    </a:cubicBezTo>
                    <a:cubicBezTo>
                      <a:pt x="7" y="8"/>
                      <a:pt x="7" y="8"/>
                      <a:pt x="7" y="8"/>
                    </a:cubicBezTo>
                    <a:cubicBezTo>
                      <a:pt x="6" y="8"/>
                      <a:pt x="6" y="8"/>
                      <a:pt x="7" y="8"/>
                    </a:cubicBezTo>
                    <a:cubicBezTo>
                      <a:pt x="7" y="8"/>
                      <a:pt x="7" y="8"/>
                      <a:pt x="7" y="8"/>
                    </a:cubicBezTo>
                    <a:cubicBezTo>
                      <a:pt x="7" y="8"/>
                      <a:pt x="7" y="8"/>
                      <a:pt x="7" y="8"/>
                    </a:cubicBezTo>
                    <a:cubicBezTo>
                      <a:pt x="7" y="8"/>
                      <a:pt x="7" y="8"/>
                      <a:pt x="7" y="8"/>
                    </a:cubicBezTo>
                    <a:cubicBezTo>
                      <a:pt x="7" y="9"/>
                      <a:pt x="7" y="9"/>
                      <a:pt x="7" y="9"/>
                    </a:cubicBezTo>
                    <a:cubicBezTo>
                      <a:pt x="7" y="9"/>
                      <a:pt x="6" y="9"/>
                      <a:pt x="6" y="9"/>
                    </a:cubicBezTo>
                    <a:cubicBezTo>
                      <a:pt x="6" y="9"/>
                      <a:pt x="6" y="9"/>
                      <a:pt x="6" y="9"/>
                    </a:cubicBezTo>
                    <a:cubicBezTo>
                      <a:pt x="6" y="9"/>
                      <a:pt x="6" y="9"/>
                      <a:pt x="6" y="9"/>
                    </a:cubicBezTo>
                    <a:cubicBezTo>
                      <a:pt x="6" y="9"/>
                      <a:pt x="6" y="9"/>
                      <a:pt x="6" y="9"/>
                    </a:cubicBezTo>
                    <a:cubicBezTo>
                      <a:pt x="6" y="9"/>
                      <a:pt x="6" y="9"/>
                      <a:pt x="6" y="9"/>
                    </a:cubicBezTo>
                    <a:cubicBezTo>
                      <a:pt x="6" y="9"/>
                      <a:pt x="6" y="9"/>
                      <a:pt x="7" y="9"/>
                    </a:cubicBezTo>
                    <a:cubicBezTo>
                      <a:pt x="7" y="9"/>
                      <a:pt x="6" y="9"/>
                      <a:pt x="6" y="9"/>
                    </a:cubicBezTo>
                    <a:cubicBezTo>
                      <a:pt x="6" y="9"/>
                      <a:pt x="6" y="9"/>
                      <a:pt x="6" y="10"/>
                    </a:cubicBezTo>
                    <a:cubicBezTo>
                      <a:pt x="6" y="10"/>
                      <a:pt x="6" y="10"/>
                      <a:pt x="6" y="10"/>
                    </a:cubicBezTo>
                    <a:cubicBezTo>
                      <a:pt x="6" y="9"/>
                      <a:pt x="6" y="9"/>
                      <a:pt x="6" y="9"/>
                    </a:cubicBezTo>
                    <a:cubicBezTo>
                      <a:pt x="6" y="9"/>
                      <a:pt x="6" y="9"/>
                      <a:pt x="6" y="9"/>
                    </a:cubicBezTo>
                    <a:cubicBezTo>
                      <a:pt x="6" y="9"/>
                      <a:pt x="6" y="10"/>
                      <a:pt x="6" y="10"/>
                    </a:cubicBezTo>
                    <a:cubicBezTo>
                      <a:pt x="6" y="10"/>
                      <a:pt x="5" y="10"/>
                      <a:pt x="6" y="9"/>
                    </a:cubicBezTo>
                    <a:cubicBezTo>
                      <a:pt x="6" y="9"/>
                      <a:pt x="6" y="9"/>
                      <a:pt x="5" y="8"/>
                    </a:cubicBezTo>
                    <a:cubicBezTo>
                      <a:pt x="5" y="8"/>
                      <a:pt x="5" y="8"/>
                      <a:pt x="4" y="7"/>
                    </a:cubicBezTo>
                    <a:cubicBezTo>
                      <a:pt x="4" y="7"/>
                      <a:pt x="4" y="7"/>
                      <a:pt x="4" y="7"/>
                    </a:cubicBezTo>
                    <a:cubicBezTo>
                      <a:pt x="4" y="7"/>
                      <a:pt x="4" y="7"/>
                      <a:pt x="4" y="7"/>
                    </a:cubicBezTo>
                    <a:close/>
                    <a:moveTo>
                      <a:pt x="8" y="10"/>
                    </a:moveTo>
                    <a:cubicBezTo>
                      <a:pt x="8" y="10"/>
                      <a:pt x="8" y="10"/>
                      <a:pt x="8" y="10"/>
                    </a:cubicBezTo>
                    <a:cubicBezTo>
                      <a:pt x="7" y="10"/>
                      <a:pt x="7" y="9"/>
                      <a:pt x="7" y="9"/>
                    </a:cubicBezTo>
                    <a:cubicBezTo>
                      <a:pt x="7" y="9"/>
                      <a:pt x="8" y="9"/>
                      <a:pt x="8" y="9"/>
                    </a:cubicBezTo>
                    <a:cubicBezTo>
                      <a:pt x="8" y="10"/>
                      <a:pt x="8" y="10"/>
                      <a:pt x="8" y="10"/>
                    </a:cubicBezTo>
                    <a:close/>
                    <a:moveTo>
                      <a:pt x="18" y="7"/>
                    </a:moveTo>
                    <a:cubicBezTo>
                      <a:pt x="18" y="7"/>
                      <a:pt x="18" y="7"/>
                      <a:pt x="17" y="7"/>
                    </a:cubicBezTo>
                    <a:cubicBezTo>
                      <a:pt x="18" y="7"/>
                      <a:pt x="18" y="7"/>
                      <a:pt x="18" y="8"/>
                    </a:cubicBezTo>
                    <a:cubicBezTo>
                      <a:pt x="18" y="7"/>
                      <a:pt x="17" y="7"/>
                      <a:pt x="17" y="7"/>
                    </a:cubicBezTo>
                    <a:cubicBezTo>
                      <a:pt x="17" y="8"/>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6"/>
                    </a:cubicBezTo>
                    <a:cubicBezTo>
                      <a:pt x="17" y="6"/>
                      <a:pt x="17" y="7"/>
                      <a:pt x="17" y="7"/>
                    </a:cubicBezTo>
                    <a:cubicBezTo>
                      <a:pt x="17" y="7"/>
                      <a:pt x="18" y="7"/>
                      <a:pt x="18" y="7"/>
                    </a:cubicBezTo>
                    <a:close/>
                    <a:moveTo>
                      <a:pt x="15" y="8"/>
                    </a:moveTo>
                    <a:cubicBezTo>
                      <a:pt x="15" y="8"/>
                      <a:pt x="15" y="8"/>
                      <a:pt x="15" y="8"/>
                    </a:cubicBezTo>
                    <a:cubicBezTo>
                      <a:pt x="14" y="9"/>
                      <a:pt x="14" y="9"/>
                      <a:pt x="14" y="9"/>
                    </a:cubicBezTo>
                    <a:cubicBezTo>
                      <a:pt x="13" y="9"/>
                      <a:pt x="13" y="10"/>
                      <a:pt x="13" y="10"/>
                    </a:cubicBezTo>
                    <a:cubicBezTo>
                      <a:pt x="13" y="10"/>
                      <a:pt x="13" y="10"/>
                      <a:pt x="13" y="10"/>
                    </a:cubicBezTo>
                    <a:cubicBezTo>
                      <a:pt x="13" y="10"/>
                      <a:pt x="13" y="10"/>
                      <a:pt x="13" y="10"/>
                    </a:cubicBezTo>
                    <a:cubicBezTo>
                      <a:pt x="13" y="10"/>
                      <a:pt x="13" y="9"/>
                      <a:pt x="13" y="10"/>
                    </a:cubicBezTo>
                    <a:cubicBezTo>
                      <a:pt x="13" y="10"/>
                      <a:pt x="12" y="10"/>
                      <a:pt x="12" y="10"/>
                    </a:cubicBezTo>
                    <a:cubicBezTo>
                      <a:pt x="12" y="10"/>
                      <a:pt x="12" y="10"/>
                      <a:pt x="12" y="10"/>
                    </a:cubicBezTo>
                    <a:cubicBezTo>
                      <a:pt x="12" y="10"/>
                      <a:pt x="12" y="10"/>
                      <a:pt x="12" y="10"/>
                    </a:cubicBezTo>
                    <a:cubicBezTo>
                      <a:pt x="12" y="10"/>
                      <a:pt x="12" y="10"/>
                      <a:pt x="12" y="10"/>
                    </a:cubicBezTo>
                    <a:cubicBezTo>
                      <a:pt x="12" y="9"/>
                      <a:pt x="12" y="9"/>
                      <a:pt x="12" y="9"/>
                    </a:cubicBezTo>
                    <a:cubicBezTo>
                      <a:pt x="13" y="9"/>
                      <a:pt x="13" y="9"/>
                      <a:pt x="13" y="9"/>
                    </a:cubicBezTo>
                    <a:cubicBezTo>
                      <a:pt x="13" y="9"/>
                      <a:pt x="13" y="9"/>
                      <a:pt x="12" y="9"/>
                    </a:cubicBezTo>
                    <a:cubicBezTo>
                      <a:pt x="13" y="9"/>
                      <a:pt x="13" y="9"/>
                      <a:pt x="13" y="9"/>
                    </a:cubicBezTo>
                    <a:cubicBezTo>
                      <a:pt x="12" y="9"/>
                      <a:pt x="12" y="9"/>
                      <a:pt x="12" y="9"/>
                    </a:cubicBezTo>
                    <a:cubicBezTo>
                      <a:pt x="12" y="9"/>
                      <a:pt x="12" y="9"/>
                      <a:pt x="12" y="9"/>
                    </a:cubicBezTo>
                    <a:cubicBezTo>
                      <a:pt x="12" y="9"/>
                      <a:pt x="12" y="9"/>
                      <a:pt x="12" y="9"/>
                    </a:cubicBezTo>
                    <a:cubicBezTo>
                      <a:pt x="12" y="9"/>
                      <a:pt x="12" y="9"/>
                      <a:pt x="12" y="9"/>
                    </a:cubicBezTo>
                    <a:cubicBezTo>
                      <a:pt x="11" y="9"/>
                      <a:pt x="12" y="9"/>
                      <a:pt x="12" y="9"/>
                    </a:cubicBezTo>
                    <a:cubicBezTo>
                      <a:pt x="12" y="9"/>
                      <a:pt x="12" y="9"/>
                      <a:pt x="12" y="9"/>
                    </a:cubicBezTo>
                    <a:cubicBezTo>
                      <a:pt x="12" y="9"/>
                      <a:pt x="12" y="9"/>
                      <a:pt x="12" y="9"/>
                    </a:cubicBezTo>
                    <a:cubicBezTo>
                      <a:pt x="12" y="8"/>
                      <a:pt x="12" y="8"/>
                      <a:pt x="12" y="8"/>
                    </a:cubicBezTo>
                    <a:cubicBezTo>
                      <a:pt x="12" y="8"/>
                      <a:pt x="12" y="8"/>
                      <a:pt x="12" y="8"/>
                    </a:cubicBezTo>
                    <a:cubicBezTo>
                      <a:pt x="12" y="9"/>
                      <a:pt x="13" y="9"/>
                      <a:pt x="13" y="9"/>
                    </a:cubicBezTo>
                    <a:cubicBezTo>
                      <a:pt x="14" y="8"/>
                      <a:pt x="14" y="8"/>
                      <a:pt x="15" y="8"/>
                    </a:cubicBezTo>
                    <a:cubicBezTo>
                      <a:pt x="15" y="8"/>
                      <a:pt x="15" y="8"/>
                      <a:pt x="15" y="8"/>
                    </a:cubicBezTo>
                    <a:cubicBezTo>
                      <a:pt x="15" y="8"/>
                      <a:pt x="15" y="8"/>
                      <a:pt x="15" y="8"/>
                    </a:cubicBezTo>
                    <a:close/>
                    <a:moveTo>
                      <a:pt x="10" y="10"/>
                    </a:moveTo>
                    <a:cubicBezTo>
                      <a:pt x="10" y="10"/>
                      <a:pt x="11" y="10"/>
                      <a:pt x="11" y="10"/>
                    </a:cubicBezTo>
                    <a:cubicBezTo>
                      <a:pt x="11" y="10"/>
                      <a:pt x="11" y="10"/>
                      <a:pt x="12" y="10"/>
                    </a:cubicBezTo>
                    <a:cubicBezTo>
                      <a:pt x="11" y="10"/>
                      <a:pt x="11" y="10"/>
                      <a:pt x="11" y="10"/>
                    </a:cubicBezTo>
                    <a:cubicBezTo>
                      <a:pt x="11" y="10"/>
                      <a:pt x="11" y="10"/>
                      <a:pt x="10" y="10"/>
                    </a:cubicBezTo>
                    <a:close/>
                    <a:moveTo>
                      <a:pt x="10" y="1"/>
                    </a:moveTo>
                    <a:cubicBezTo>
                      <a:pt x="10" y="1"/>
                      <a:pt x="10" y="2"/>
                      <a:pt x="10" y="2"/>
                    </a:cubicBezTo>
                    <a:cubicBezTo>
                      <a:pt x="10" y="2"/>
                      <a:pt x="11" y="2"/>
                      <a:pt x="11" y="2"/>
                    </a:cubicBezTo>
                    <a:cubicBezTo>
                      <a:pt x="10" y="2"/>
                      <a:pt x="10" y="2"/>
                      <a:pt x="10" y="2"/>
                    </a:cubicBezTo>
                    <a:cubicBezTo>
                      <a:pt x="10" y="2"/>
                      <a:pt x="10" y="3"/>
                      <a:pt x="10" y="3"/>
                    </a:cubicBezTo>
                    <a:cubicBezTo>
                      <a:pt x="10" y="3"/>
                      <a:pt x="10" y="3"/>
                      <a:pt x="10" y="3"/>
                    </a:cubicBezTo>
                    <a:cubicBezTo>
                      <a:pt x="10" y="3"/>
                      <a:pt x="10" y="3"/>
                      <a:pt x="10" y="3"/>
                    </a:cubicBezTo>
                    <a:cubicBezTo>
                      <a:pt x="10" y="3"/>
                      <a:pt x="10" y="3"/>
                      <a:pt x="10" y="3"/>
                    </a:cubicBezTo>
                    <a:cubicBezTo>
                      <a:pt x="10" y="3"/>
                      <a:pt x="10" y="2"/>
                      <a:pt x="10" y="2"/>
                    </a:cubicBezTo>
                    <a:cubicBezTo>
                      <a:pt x="10" y="2"/>
                      <a:pt x="10" y="2"/>
                      <a:pt x="9" y="2"/>
                    </a:cubicBezTo>
                    <a:cubicBezTo>
                      <a:pt x="9" y="2"/>
                      <a:pt x="10" y="2"/>
                      <a:pt x="10" y="2"/>
                    </a:cubicBezTo>
                    <a:cubicBezTo>
                      <a:pt x="10" y="2"/>
                      <a:pt x="10" y="1"/>
                      <a:pt x="10" y="1"/>
                    </a:cubicBezTo>
                    <a:close/>
                    <a:moveTo>
                      <a:pt x="10" y="5"/>
                    </a:moveTo>
                    <a:cubicBezTo>
                      <a:pt x="10" y="5"/>
                      <a:pt x="10" y="5"/>
                      <a:pt x="10" y="5"/>
                    </a:cubicBezTo>
                    <a:cubicBezTo>
                      <a:pt x="10" y="5"/>
                      <a:pt x="10" y="6"/>
                      <a:pt x="10" y="6"/>
                    </a:cubicBezTo>
                    <a:cubicBezTo>
                      <a:pt x="10" y="7"/>
                      <a:pt x="10" y="7"/>
                      <a:pt x="11" y="7"/>
                    </a:cubicBezTo>
                    <a:cubicBezTo>
                      <a:pt x="11" y="7"/>
                      <a:pt x="11" y="7"/>
                      <a:pt x="11" y="7"/>
                    </a:cubicBezTo>
                    <a:cubicBezTo>
                      <a:pt x="10" y="7"/>
                      <a:pt x="10" y="7"/>
                      <a:pt x="10" y="7"/>
                    </a:cubicBezTo>
                    <a:cubicBezTo>
                      <a:pt x="10" y="7"/>
                      <a:pt x="10" y="7"/>
                      <a:pt x="10" y="7"/>
                    </a:cubicBezTo>
                    <a:cubicBezTo>
                      <a:pt x="10" y="7"/>
                      <a:pt x="10" y="8"/>
                      <a:pt x="10" y="8"/>
                    </a:cubicBezTo>
                    <a:cubicBezTo>
                      <a:pt x="10" y="8"/>
                      <a:pt x="10" y="8"/>
                      <a:pt x="10" y="8"/>
                    </a:cubicBezTo>
                    <a:cubicBezTo>
                      <a:pt x="10" y="8"/>
                      <a:pt x="10" y="7"/>
                      <a:pt x="10" y="7"/>
                    </a:cubicBezTo>
                    <a:cubicBezTo>
                      <a:pt x="10" y="8"/>
                      <a:pt x="10" y="8"/>
                      <a:pt x="10" y="8"/>
                    </a:cubicBezTo>
                    <a:cubicBezTo>
                      <a:pt x="10" y="7"/>
                      <a:pt x="10" y="7"/>
                      <a:pt x="10" y="7"/>
                    </a:cubicBezTo>
                    <a:cubicBezTo>
                      <a:pt x="10" y="7"/>
                      <a:pt x="10" y="7"/>
                      <a:pt x="10" y="7"/>
                    </a:cubicBezTo>
                    <a:cubicBezTo>
                      <a:pt x="10" y="7"/>
                      <a:pt x="10" y="7"/>
                      <a:pt x="10" y="7"/>
                    </a:cubicBezTo>
                    <a:cubicBezTo>
                      <a:pt x="9" y="7"/>
                      <a:pt x="9" y="7"/>
                      <a:pt x="9" y="7"/>
                    </a:cubicBezTo>
                    <a:cubicBezTo>
                      <a:pt x="9" y="7"/>
                      <a:pt x="9" y="7"/>
                      <a:pt x="9" y="7"/>
                    </a:cubicBezTo>
                    <a:cubicBezTo>
                      <a:pt x="9" y="7"/>
                      <a:pt x="9" y="7"/>
                      <a:pt x="9" y="8"/>
                    </a:cubicBezTo>
                    <a:cubicBezTo>
                      <a:pt x="9" y="8"/>
                      <a:pt x="9" y="8"/>
                      <a:pt x="9" y="7"/>
                    </a:cubicBezTo>
                    <a:cubicBezTo>
                      <a:pt x="9" y="7"/>
                      <a:pt x="9" y="8"/>
                      <a:pt x="9" y="8"/>
                    </a:cubicBezTo>
                    <a:cubicBezTo>
                      <a:pt x="9" y="8"/>
                      <a:pt x="9" y="8"/>
                      <a:pt x="9" y="8"/>
                    </a:cubicBezTo>
                    <a:cubicBezTo>
                      <a:pt x="9" y="7"/>
                      <a:pt x="9" y="7"/>
                      <a:pt x="9" y="7"/>
                    </a:cubicBezTo>
                    <a:cubicBezTo>
                      <a:pt x="9" y="7"/>
                      <a:pt x="9" y="7"/>
                      <a:pt x="9" y="7"/>
                    </a:cubicBezTo>
                    <a:cubicBezTo>
                      <a:pt x="9" y="7"/>
                      <a:pt x="9" y="7"/>
                      <a:pt x="8" y="7"/>
                    </a:cubicBezTo>
                    <a:cubicBezTo>
                      <a:pt x="8" y="7"/>
                      <a:pt x="8" y="7"/>
                      <a:pt x="9" y="7"/>
                    </a:cubicBezTo>
                    <a:cubicBezTo>
                      <a:pt x="9" y="7"/>
                      <a:pt x="9" y="7"/>
                      <a:pt x="9" y="6"/>
                    </a:cubicBezTo>
                    <a:cubicBezTo>
                      <a:pt x="9" y="6"/>
                      <a:pt x="10" y="5"/>
                      <a:pt x="10" y="5"/>
                    </a:cubicBezTo>
                    <a:cubicBezTo>
                      <a:pt x="10" y="5"/>
                      <a:pt x="10" y="5"/>
                      <a:pt x="10" y="5"/>
                    </a:cubicBezTo>
                    <a:cubicBezTo>
                      <a:pt x="10" y="5"/>
                      <a:pt x="10" y="5"/>
                      <a:pt x="10" y="5"/>
                    </a:cubicBezTo>
                    <a:close/>
                    <a:moveTo>
                      <a:pt x="9" y="9"/>
                    </a:moveTo>
                    <a:cubicBezTo>
                      <a:pt x="9" y="9"/>
                      <a:pt x="9" y="9"/>
                      <a:pt x="9" y="9"/>
                    </a:cubicBezTo>
                    <a:cubicBezTo>
                      <a:pt x="9" y="9"/>
                      <a:pt x="9" y="8"/>
                      <a:pt x="9" y="8"/>
                    </a:cubicBezTo>
                    <a:cubicBezTo>
                      <a:pt x="10" y="8"/>
                      <a:pt x="9" y="9"/>
                      <a:pt x="10" y="9"/>
                    </a:cubicBezTo>
                    <a:cubicBezTo>
                      <a:pt x="10" y="9"/>
                      <a:pt x="9" y="9"/>
                      <a:pt x="9" y="9"/>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4" name="Freeform 259"/>
              <p:cNvSpPr/>
              <p:nvPr/>
            </p:nvSpPr>
            <p:spPr bwMode="auto">
              <a:xfrm>
                <a:off x="7004050" y="4281488"/>
                <a:ext cx="157163" cy="180975"/>
              </a:xfrm>
              <a:custGeom>
                <a:avLst/>
                <a:gdLst>
                  <a:gd name="T0" fmla="*/ 9 w 13"/>
                  <a:gd name="T1" fmla="*/ 2 h 15"/>
                  <a:gd name="T2" fmla="*/ 6 w 13"/>
                  <a:gd name="T3" fmla="*/ 2 h 15"/>
                  <a:gd name="T4" fmla="*/ 5 w 13"/>
                  <a:gd name="T5" fmla="*/ 6 h 15"/>
                  <a:gd name="T6" fmla="*/ 3 w 13"/>
                  <a:gd name="T7" fmla="*/ 7 h 15"/>
                  <a:gd name="T8" fmla="*/ 4 w 13"/>
                  <a:gd name="T9" fmla="*/ 9 h 15"/>
                  <a:gd name="T10" fmla="*/ 2 w 13"/>
                  <a:gd name="T11" fmla="*/ 9 h 15"/>
                  <a:gd name="T12" fmla="*/ 0 w 13"/>
                  <a:gd name="T13" fmla="*/ 11 h 15"/>
                  <a:gd name="T14" fmla="*/ 1 w 13"/>
                  <a:gd name="T15" fmla="*/ 12 h 15"/>
                  <a:gd name="T16" fmla="*/ 4 w 13"/>
                  <a:gd name="T17" fmla="*/ 15 h 15"/>
                  <a:gd name="T18" fmla="*/ 6 w 13"/>
                  <a:gd name="T19" fmla="*/ 10 h 15"/>
                  <a:gd name="T20" fmla="*/ 8 w 13"/>
                  <a:gd name="T21" fmla="*/ 7 h 15"/>
                  <a:gd name="T22" fmla="*/ 9 w 13"/>
                  <a:gd name="T23" fmla="*/ 6 h 15"/>
                  <a:gd name="T24" fmla="*/ 10 w 13"/>
                  <a:gd name="T25" fmla="*/ 5 h 15"/>
                  <a:gd name="T26" fmla="*/ 10 w 13"/>
                  <a:gd name="T27" fmla="*/ 5 h 15"/>
                  <a:gd name="T28" fmla="*/ 9 w 13"/>
                  <a:gd name="T29" fmla="*/ 6 h 15"/>
                  <a:gd name="T30" fmla="*/ 8 w 13"/>
                  <a:gd name="T31" fmla="*/ 8 h 15"/>
                  <a:gd name="T32" fmla="*/ 6 w 13"/>
                  <a:gd name="T33" fmla="*/ 10 h 15"/>
                  <a:gd name="T34" fmla="*/ 5 w 13"/>
                  <a:gd name="T35" fmla="*/ 14 h 15"/>
                  <a:gd name="T36" fmla="*/ 6 w 13"/>
                  <a:gd name="T37" fmla="*/ 14 h 15"/>
                  <a:gd name="T38" fmla="*/ 7 w 13"/>
                  <a:gd name="T39" fmla="*/ 15 h 15"/>
                  <a:gd name="T40" fmla="*/ 8 w 13"/>
                  <a:gd name="T41" fmla="*/ 15 h 15"/>
                  <a:gd name="T42" fmla="*/ 10 w 13"/>
                  <a:gd name="T43" fmla="*/ 12 h 15"/>
                  <a:gd name="T44" fmla="*/ 10 w 13"/>
                  <a:gd name="T45" fmla="*/ 11 h 15"/>
                  <a:gd name="T46" fmla="*/ 12 w 13"/>
                  <a:gd name="T47" fmla="*/ 10 h 15"/>
                  <a:gd name="T48" fmla="*/ 12 w 13"/>
                  <a:gd name="T49" fmla="*/ 8 h 15"/>
                  <a:gd name="T50" fmla="*/ 13 w 13"/>
                  <a:gd name="T51" fmla="*/ 6 h 15"/>
                  <a:gd name="T52" fmla="*/ 12 w 13"/>
                  <a:gd name="T53" fmla="*/ 3 h 15"/>
                  <a:gd name="T54" fmla="*/ 12 w 13"/>
                  <a:gd name="T55" fmla="*/ 0 h 15"/>
                  <a:gd name="T56" fmla="*/ 9 w 13"/>
                  <a:gd name="T5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 h="15">
                    <a:moveTo>
                      <a:pt x="9" y="2"/>
                    </a:moveTo>
                    <a:cubicBezTo>
                      <a:pt x="9" y="3"/>
                      <a:pt x="7" y="2"/>
                      <a:pt x="6" y="2"/>
                    </a:cubicBezTo>
                    <a:cubicBezTo>
                      <a:pt x="8" y="4"/>
                      <a:pt x="6" y="6"/>
                      <a:pt x="5" y="6"/>
                    </a:cubicBezTo>
                    <a:cubicBezTo>
                      <a:pt x="5" y="7"/>
                      <a:pt x="4" y="7"/>
                      <a:pt x="3" y="7"/>
                    </a:cubicBezTo>
                    <a:cubicBezTo>
                      <a:pt x="3" y="7"/>
                      <a:pt x="4" y="8"/>
                      <a:pt x="4" y="9"/>
                    </a:cubicBezTo>
                    <a:cubicBezTo>
                      <a:pt x="3" y="9"/>
                      <a:pt x="2" y="9"/>
                      <a:pt x="2" y="9"/>
                    </a:cubicBezTo>
                    <a:cubicBezTo>
                      <a:pt x="3" y="11"/>
                      <a:pt x="1" y="11"/>
                      <a:pt x="0" y="11"/>
                    </a:cubicBezTo>
                    <a:cubicBezTo>
                      <a:pt x="2" y="12"/>
                      <a:pt x="2" y="12"/>
                      <a:pt x="1" y="12"/>
                    </a:cubicBezTo>
                    <a:cubicBezTo>
                      <a:pt x="3" y="12"/>
                      <a:pt x="4" y="13"/>
                      <a:pt x="4" y="15"/>
                    </a:cubicBezTo>
                    <a:cubicBezTo>
                      <a:pt x="5" y="13"/>
                      <a:pt x="5" y="12"/>
                      <a:pt x="6" y="10"/>
                    </a:cubicBezTo>
                    <a:cubicBezTo>
                      <a:pt x="7" y="9"/>
                      <a:pt x="7" y="8"/>
                      <a:pt x="8" y="7"/>
                    </a:cubicBezTo>
                    <a:cubicBezTo>
                      <a:pt x="8" y="7"/>
                      <a:pt x="9" y="6"/>
                      <a:pt x="9" y="6"/>
                    </a:cubicBezTo>
                    <a:cubicBezTo>
                      <a:pt x="9" y="6"/>
                      <a:pt x="9" y="5"/>
                      <a:pt x="10" y="5"/>
                    </a:cubicBezTo>
                    <a:cubicBezTo>
                      <a:pt x="10" y="5"/>
                      <a:pt x="10" y="5"/>
                      <a:pt x="10" y="5"/>
                    </a:cubicBezTo>
                    <a:cubicBezTo>
                      <a:pt x="10" y="5"/>
                      <a:pt x="9" y="6"/>
                      <a:pt x="9" y="6"/>
                    </a:cubicBezTo>
                    <a:cubicBezTo>
                      <a:pt x="9" y="7"/>
                      <a:pt x="8" y="7"/>
                      <a:pt x="8" y="8"/>
                    </a:cubicBezTo>
                    <a:cubicBezTo>
                      <a:pt x="8" y="8"/>
                      <a:pt x="7" y="9"/>
                      <a:pt x="6" y="10"/>
                    </a:cubicBezTo>
                    <a:cubicBezTo>
                      <a:pt x="6" y="12"/>
                      <a:pt x="5" y="13"/>
                      <a:pt x="5" y="14"/>
                    </a:cubicBezTo>
                    <a:cubicBezTo>
                      <a:pt x="5" y="14"/>
                      <a:pt x="5" y="14"/>
                      <a:pt x="6" y="14"/>
                    </a:cubicBezTo>
                    <a:cubicBezTo>
                      <a:pt x="6" y="14"/>
                      <a:pt x="7" y="15"/>
                      <a:pt x="7" y="15"/>
                    </a:cubicBezTo>
                    <a:cubicBezTo>
                      <a:pt x="7" y="14"/>
                      <a:pt x="7" y="14"/>
                      <a:pt x="8" y="15"/>
                    </a:cubicBezTo>
                    <a:cubicBezTo>
                      <a:pt x="8" y="13"/>
                      <a:pt x="9" y="12"/>
                      <a:pt x="10" y="12"/>
                    </a:cubicBezTo>
                    <a:cubicBezTo>
                      <a:pt x="10" y="12"/>
                      <a:pt x="10" y="11"/>
                      <a:pt x="10" y="11"/>
                    </a:cubicBezTo>
                    <a:cubicBezTo>
                      <a:pt x="11" y="11"/>
                      <a:pt x="12" y="11"/>
                      <a:pt x="12" y="10"/>
                    </a:cubicBezTo>
                    <a:cubicBezTo>
                      <a:pt x="12" y="10"/>
                      <a:pt x="11" y="8"/>
                      <a:pt x="12" y="8"/>
                    </a:cubicBezTo>
                    <a:cubicBezTo>
                      <a:pt x="12" y="7"/>
                      <a:pt x="12" y="6"/>
                      <a:pt x="13" y="6"/>
                    </a:cubicBezTo>
                    <a:cubicBezTo>
                      <a:pt x="12" y="6"/>
                      <a:pt x="12" y="4"/>
                      <a:pt x="12" y="3"/>
                    </a:cubicBezTo>
                    <a:cubicBezTo>
                      <a:pt x="12" y="2"/>
                      <a:pt x="12" y="1"/>
                      <a:pt x="12" y="0"/>
                    </a:cubicBezTo>
                    <a:cubicBezTo>
                      <a:pt x="11" y="1"/>
                      <a:pt x="11" y="2"/>
                      <a:pt x="9" y="2"/>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5" name="Freeform 261"/>
              <p:cNvSpPr/>
              <p:nvPr/>
            </p:nvSpPr>
            <p:spPr bwMode="auto">
              <a:xfrm>
                <a:off x="7077075" y="4414838"/>
                <a:ext cx="215900" cy="131763"/>
              </a:xfrm>
              <a:custGeom>
                <a:avLst/>
                <a:gdLst>
                  <a:gd name="T0" fmla="*/ 9 w 18"/>
                  <a:gd name="T1" fmla="*/ 6 h 11"/>
                  <a:gd name="T2" fmla="*/ 6 w 18"/>
                  <a:gd name="T3" fmla="*/ 6 h 11"/>
                  <a:gd name="T4" fmla="*/ 4 w 18"/>
                  <a:gd name="T5" fmla="*/ 6 h 11"/>
                  <a:gd name="T6" fmla="*/ 2 w 18"/>
                  <a:gd name="T7" fmla="*/ 6 h 11"/>
                  <a:gd name="T8" fmla="*/ 2 w 18"/>
                  <a:gd name="T9" fmla="*/ 6 h 11"/>
                  <a:gd name="T10" fmla="*/ 2 w 18"/>
                  <a:gd name="T11" fmla="*/ 6 h 11"/>
                  <a:gd name="T12" fmla="*/ 1 w 18"/>
                  <a:gd name="T13" fmla="*/ 8 h 11"/>
                  <a:gd name="T14" fmla="*/ 0 w 18"/>
                  <a:gd name="T15" fmla="*/ 8 h 11"/>
                  <a:gd name="T16" fmla="*/ 4 w 18"/>
                  <a:gd name="T17" fmla="*/ 11 h 11"/>
                  <a:gd name="T18" fmla="*/ 8 w 18"/>
                  <a:gd name="T19" fmla="*/ 10 h 11"/>
                  <a:gd name="T20" fmla="*/ 11 w 18"/>
                  <a:gd name="T21" fmla="*/ 10 h 11"/>
                  <a:gd name="T22" fmla="*/ 13 w 18"/>
                  <a:gd name="T23" fmla="*/ 9 h 11"/>
                  <a:gd name="T24" fmla="*/ 18 w 18"/>
                  <a:gd name="T25" fmla="*/ 5 h 11"/>
                  <a:gd name="T26" fmla="*/ 11 w 18"/>
                  <a:gd name="T27" fmla="*/ 0 h 11"/>
                  <a:gd name="T28" fmla="*/ 8 w 18"/>
                  <a:gd name="T29" fmla="*/ 3 h 11"/>
                  <a:gd name="T30" fmla="*/ 7 w 18"/>
                  <a:gd name="T31" fmla="*/ 1 h 11"/>
                  <a:gd name="T32" fmla="*/ 6 w 18"/>
                  <a:gd name="T33" fmla="*/ 3 h 11"/>
                  <a:gd name="T34" fmla="*/ 5 w 18"/>
                  <a:gd name="T35" fmla="*/ 2 h 11"/>
                  <a:gd name="T36" fmla="*/ 3 w 18"/>
                  <a:gd name="T37" fmla="*/ 3 h 11"/>
                  <a:gd name="T38" fmla="*/ 1 w 18"/>
                  <a:gd name="T39" fmla="*/ 4 h 11"/>
                  <a:gd name="T40" fmla="*/ 2 w 18"/>
                  <a:gd name="T41" fmla="*/ 6 h 11"/>
                  <a:gd name="T42" fmla="*/ 2 w 18"/>
                  <a:gd name="T43" fmla="*/ 6 h 11"/>
                  <a:gd name="T44" fmla="*/ 2 w 18"/>
                  <a:gd name="T45" fmla="*/ 6 h 11"/>
                  <a:gd name="T46" fmla="*/ 4 w 18"/>
                  <a:gd name="T47" fmla="*/ 6 h 11"/>
                  <a:gd name="T48" fmla="*/ 4 w 18"/>
                  <a:gd name="T49" fmla="*/ 6 h 11"/>
                  <a:gd name="T50" fmla="*/ 6 w 18"/>
                  <a:gd name="T51" fmla="*/ 6 h 11"/>
                  <a:gd name="T52" fmla="*/ 9 w 18"/>
                  <a:gd name="T53" fmla="*/ 6 h 11"/>
                  <a:gd name="T54" fmla="*/ 12 w 18"/>
                  <a:gd name="T55" fmla="*/ 5 h 11"/>
                  <a:gd name="T56" fmla="*/ 12 w 18"/>
                  <a:gd name="T57" fmla="*/ 6 h 11"/>
                  <a:gd name="T58" fmla="*/ 9 w 18"/>
                  <a:gd name="T5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1">
                    <a:moveTo>
                      <a:pt x="9" y="6"/>
                    </a:moveTo>
                    <a:cubicBezTo>
                      <a:pt x="8" y="6"/>
                      <a:pt x="7" y="6"/>
                      <a:pt x="6" y="6"/>
                    </a:cubicBezTo>
                    <a:cubicBezTo>
                      <a:pt x="5" y="6"/>
                      <a:pt x="4" y="6"/>
                      <a:pt x="4" y="6"/>
                    </a:cubicBezTo>
                    <a:cubicBezTo>
                      <a:pt x="3" y="6"/>
                      <a:pt x="3" y="6"/>
                      <a:pt x="2" y="6"/>
                    </a:cubicBezTo>
                    <a:cubicBezTo>
                      <a:pt x="2" y="6"/>
                      <a:pt x="2" y="6"/>
                      <a:pt x="2" y="6"/>
                    </a:cubicBezTo>
                    <a:cubicBezTo>
                      <a:pt x="2" y="6"/>
                      <a:pt x="2" y="6"/>
                      <a:pt x="2" y="6"/>
                    </a:cubicBezTo>
                    <a:cubicBezTo>
                      <a:pt x="2" y="7"/>
                      <a:pt x="2" y="7"/>
                      <a:pt x="1" y="8"/>
                    </a:cubicBezTo>
                    <a:cubicBezTo>
                      <a:pt x="1" y="8"/>
                      <a:pt x="0" y="8"/>
                      <a:pt x="0" y="8"/>
                    </a:cubicBezTo>
                    <a:cubicBezTo>
                      <a:pt x="1" y="8"/>
                      <a:pt x="3" y="7"/>
                      <a:pt x="4" y="11"/>
                    </a:cubicBezTo>
                    <a:cubicBezTo>
                      <a:pt x="4" y="10"/>
                      <a:pt x="7" y="8"/>
                      <a:pt x="8" y="10"/>
                    </a:cubicBezTo>
                    <a:cubicBezTo>
                      <a:pt x="8" y="9"/>
                      <a:pt x="10" y="9"/>
                      <a:pt x="11" y="10"/>
                    </a:cubicBezTo>
                    <a:cubicBezTo>
                      <a:pt x="10" y="9"/>
                      <a:pt x="12" y="9"/>
                      <a:pt x="13" y="9"/>
                    </a:cubicBezTo>
                    <a:cubicBezTo>
                      <a:pt x="12" y="7"/>
                      <a:pt x="17" y="5"/>
                      <a:pt x="18" y="5"/>
                    </a:cubicBezTo>
                    <a:cubicBezTo>
                      <a:pt x="17" y="5"/>
                      <a:pt x="10" y="2"/>
                      <a:pt x="11" y="0"/>
                    </a:cubicBezTo>
                    <a:cubicBezTo>
                      <a:pt x="11" y="1"/>
                      <a:pt x="9" y="3"/>
                      <a:pt x="8" y="3"/>
                    </a:cubicBezTo>
                    <a:cubicBezTo>
                      <a:pt x="8" y="3"/>
                      <a:pt x="7" y="2"/>
                      <a:pt x="7" y="1"/>
                    </a:cubicBezTo>
                    <a:cubicBezTo>
                      <a:pt x="7" y="1"/>
                      <a:pt x="6" y="3"/>
                      <a:pt x="6" y="3"/>
                    </a:cubicBezTo>
                    <a:cubicBezTo>
                      <a:pt x="5" y="3"/>
                      <a:pt x="5" y="2"/>
                      <a:pt x="5" y="2"/>
                    </a:cubicBezTo>
                    <a:cubicBezTo>
                      <a:pt x="4" y="3"/>
                      <a:pt x="4" y="3"/>
                      <a:pt x="3" y="3"/>
                    </a:cubicBezTo>
                    <a:cubicBezTo>
                      <a:pt x="3" y="3"/>
                      <a:pt x="3" y="4"/>
                      <a:pt x="1" y="4"/>
                    </a:cubicBezTo>
                    <a:cubicBezTo>
                      <a:pt x="2" y="5"/>
                      <a:pt x="2" y="5"/>
                      <a:pt x="2" y="6"/>
                    </a:cubicBezTo>
                    <a:cubicBezTo>
                      <a:pt x="2" y="6"/>
                      <a:pt x="2" y="6"/>
                      <a:pt x="2" y="6"/>
                    </a:cubicBezTo>
                    <a:cubicBezTo>
                      <a:pt x="2" y="6"/>
                      <a:pt x="2" y="6"/>
                      <a:pt x="2" y="6"/>
                    </a:cubicBezTo>
                    <a:cubicBezTo>
                      <a:pt x="3" y="6"/>
                      <a:pt x="3" y="6"/>
                      <a:pt x="4" y="6"/>
                    </a:cubicBezTo>
                    <a:cubicBezTo>
                      <a:pt x="4" y="6"/>
                      <a:pt x="4" y="6"/>
                      <a:pt x="4" y="6"/>
                    </a:cubicBezTo>
                    <a:cubicBezTo>
                      <a:pt x="5" y="6"/>
                      <a:pt x="5" y="6"/>
                      <a:pt x="6" y="6"/>
                    </a:cubicBezTo>
                    <a:cubicBezTo>
                      <a:pt x="7" y="6"/>
                      <a:pt x="8" y="6"/>
                      <a:pt x="9" y="6"/>
                    </a:cubicBezTo>
                    <a:cubicBezTo>
                      <a:pt x="10" y="6"/>
                      <a:pt x="11" y="6"/>
                      <a:pt x="12" y="5"/>
                    </a:cubicBezTo>
                    <a:cubicBezTo>
                      <a:pt x="12" y="5"/>
                      <a:pt x="12" y="6"/>
                      <a:pt x="12" y="6"/>
                    </a:cubicBezTo>
                    <a:lnTo>
                      <a:pt x="9" y="6"/>
                    </a:ln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6" name="Freeform 263"/>
              <p:cNvSpPr/>
              <p:nvPr/>
            </p:nvSpPr>
            <p:spPr bwMode="auto">
              <a:xfrm>
                <a:off x="6992938" y="4438651"/>
                <a:ext cx="60325" cy="47625"/>
              </a:xfrm>
              <a:custGeom>
                <a:avLst/>
                <a:gdLst>
                  <a:gd name="T0" fmla="*/ 1 w 5"/>
                  <a:gd name="T1" fmla="*/ 0 h 4"/>
                  <a:gd name="T2" fmla="*/ 0 w 5"/>
                  <a:gd name="T3" fmla="*/ 2 h 4"/>
                  <a:gd name="T4" fmla="*/ 0 w 5"/>
                  <a:gd name="T5" fmla="*/ 3 h 4"/>
                  <a:gd name="T6" fmla="*/ 2 w 5"/>
                  <a:gd name="T7" fmla="*/ 4 h 4"/>
                  <a:gd name="T8" fmla="*/ 3 w 5"/>
                  <a:gd name="T9" fmla="*/ 4 h 4"/>
                  <a:gd name="T10" fmla="*/ 4 w 5"/>
                  <a:gd name="T11" fmla="*/ 3 h 4"/>
                  <a:gd name="T12" fmla="*/ 4 w 5"/>
                  <a:gd name="T13" fmla="*/ 2 h 4"/>
                  <a:gd name="T14" fmla="*/ 5 w 5"/>
                  <a:gd name="T15" fmla="*/ 2 h 4"/>
                  <a:gd name="T16" fmla="*/ 3 w 5"/>
                  <a:gd name="T17" fmla="*/ 0 h 4"/>
                  <a:gd name="T18" fmla="*/ 3 w 5"/>
                  <a:gd name="T19" fmla="*/ 0 h 4"/>
                  <a:gd name="T20" fmla="*/ 1 w 5"/>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1" y="0"/>
                    </a:moveTo>
                    <a:cubicBezTo>
                      <a:pt x="1" y="0"/>
                      <a:pt x="0" y="1"/>
                      <a:pt x="0" y="2"/>
                    </a:cubicBezTo>
                    <a:cubicBezTo>
                      <a:pt x="0" y="2"/>
                      <a:pt x="0" y="3"/>
                      <a:pt x="0" y="3"/>
                    </a:cubicBezTo>
                    <a:cubicBezTo>
                      <a:pt x="1" y="4"/>
                      <a:pt x="1" y="4"/>
                      <a:pt x="2" y="4"/>
                    </a:cubicBezTo>
                    <a:cubicBezTo>
                      <a:pt x="2" y="4"/>
                      <a:pt x="3" y="4"/>
                      <a:pt x="3" y="4"/>
                    </a:cubicBezTo>
                    <a:cubicBezTo>
                      <a:pt x="4" y="3"/>
                      <a:pt x="4" y="3"/>
                      <a:pt x="4" y="3"/>
                    </a:cubicBezTo>
                    <a:cubicBezTo>
                      <a:pt x="4" y="3"/>
                      <a:pt x="4" y="2"/>
                      <a:pt x="4" y="2"/>
                    </a:cubicBezTo>
                    <a:cubicBezTo>
                      <a:pt x="4" y="2"/>
                      <a:pt x="5" y="2"/>
                      <a:pt x="5" y="2"/>
                    </a:cubicBezTo>
                    <a:cubicBezTo>
                      <a:pt x="5" y="1"/>
                      <a:pt x="4" y="0"/>
                      <a:pt x="3" y="0"/>
                    </a:cubicBezTo>
                    <a:cubicBezTo>
                      <a:pt x="3" y="0"/>
                      <a:pt x="3" y="0"/>
                      <a:pt x="3" y="0"/>
                    </a:cubicBezTo>
                    <a:cubicBezTo>
                      <a:pt x="2" y="0"/>
                      <a:pt x="2" y="0"/>
                      <a:pt x="1" y="0"/>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7" name="Freeform 264"/>
              <p:cNvSpPr/>
              <p:nvPr/>
            </p:nvSpPr>
            <p:spPr bwMode="auto">
              <a:xfrm>
                <a:off x="7016750" y="4486276"/>
                <a:ext cx="47625" cy="47625"/>
              </a:xfrm>
              <a:custGeom>
                <a:avLst/>
                <a:gdLst>
                  <a:gd name="T0" fmla="*/ 0 w 4"/>
                  <a:gd name="T1" fmla="*/ 1 h 4"/>
                  <a:gd name="T2" fmla="*/ 0 w 4"/>
                  <a:gd name="T3" fmla="*/ 3 h 4"/>
                  <a:gd name="T4" fmla="*/ 1 w 4"/>
                  <a:gd name="T5" fmla="*/ 4 h 4"/>
                  <a:gd name="T6" fmla="*/ 2 w 4"/>
                  <a:gd name="T7" fmla="*/ 4 h 4"/>
                  <a:gd name="T8" fmla="*/ 4 w 4"/>
                  <a:gd name="T9" fmla="*/ 2 h 4"/>
                  <a:gd name="T10" fmla="*/ 2 w 4"/>
                  <a:gd name="T11" fmla="*/ 2 h 4"/>
                  <a:gd name="T12" fmla="*/ 2 w 4"/>
                  <a:gd name="T13" fmla="*/ 1 h 4"/>
                  <a:gd name="T14" fmla="*/ 2 w 4"/>
                  <a:gd name="T15" fmla="*/ 1 h 4"/>
                  <a:gd name="T16" fmla="*/ 2 w 4"/>
                  <a:gd name="T17" fmla="*/ 1 h 4"/>
                  <a:gd name="T18" fmla="*/ 2 w 4"/>
                  <a:gd name="T19" fmla="*/ 0 h 4"/>
                  <a:gd name="T20" fmla="*/ 0 w 4"/>
                  <a:gd name="T21"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0" y="1"/>
                    </a:moveTo>
                    <a:cubicBezTo>
                      <a:pt x="0" y="1"/>
                      <a:pt x="0" y="2"/>
                      <a:pt x="0" y="3"/>
                    </a:cubicBezTo>
                    <a:cubicBezTo>
                      <a:pt x="0" y="3"/>
                      <a:pt x="0" y="3"/>
                      <a:pt x="1" y="4"/>
                    </a:cubicBezTo>
                    <a:cubicBezTo>
                      <a:pt x="1" y="4"/>
                      <a:pt x="1" y="4"/>
                      <a:pt x="2" y="4"/>
                    </a:cubicBezTo>
                    <a:cubicBezTo>
                      <a:pt x="3" y="4"/>
                      <a:pt x="3" y="3"/>
                      <a:pt x="4" y="2"/>
                    </a:cubicBezTo>
                    <a:cubicBezTo>
                      <a:pt x="3" y="2"/>
                      <a:pt x="2" y="2"/>
                      <a:pt x="2" y="2"/>
                    </a:cubicBezTo>
                    <a:cubicBezTo>
                      <a:pt x="2" y="1"/>
                      <a:pt x="2" y="1"/>
                      <a:pt x="2" y="1"/>
                    </a:cubicBezTo>
                    <a:cubicBezTo>
                      <a:pt x="2" y="1"/>
                      <a:pt x="2" y="1"/>
                      <a:pt x="2" y="1"/>
                    </a:cubicBezTo>
                    <a:cubicBezTo>
                      <a:pt x="2" y="1"/>
                      <a:pt x="2" y="1"/>
                      <a:pt x="2" y="1"/>
                    </a:cubicBezTo>
                    <a:cubicBezTo>
                      <a:pt x="1" y="1"/>
                      <a:pt x="1" y="0"/>
                      <a:pt x="2" y="0"/>
                    </a:cubicBezTo>
                    <a:cubicBezTo>
                      <a:pt x="1" y="0"/>
                      <a:pt x="0" y="1"/>
                      <a:pt x="0"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8" name="Freeform 265"/>
              <p:cNvSpPr/>
              <p:nvPr/>
            </p:nvSpPr>
            <p:spPr bwMode="auto">
              <a:xfrm>
                <a:off x="7040563" y="4462463"/>
                <a:ext cx="47625" cy="47625"/>
              </a:xfrm>
              <a:custGeom>
                <a:avLst/>
                <a:gdLst>
                  <a:gd name="T0" fmla="*/ 0 w 4"/>
                  <a:gd name="T1" fmla="*/ 1 h 4"/>
                  <a:gd name="T2" fmla="*/ 0 w 4"/>
                  <a:gd name="T3" fmla="*/ 2 h 4"/>
                  <a:gd name="T4" fmla="*/ 1 w 4"/>
                  <a:gd name="T5" fmla="*/ 3 h 4"/>
                  <a:gd name="T6" fmla="*/ 2 w 4"/>
                  <a:gd name="T7" fmla="*/ 4 h 4"/>
                  <a:gd name="T8" fmla="*/ 3 w 4"/>
                  <a:gd name="T9" fmla="*/ 4 h 4"/>
                  <a:gd name="T10" fmla="*/ 3 w 4"/>
                  <a:gd name="T11" fmla="*/ 4 h 4"/>
                  <a:gd name="T12" fmla="*/ 4 w 4"/>
                  <a:gd name="T13" fmla="*/ 3 h 4"/>
                  <a:gd name="T14" fmla="*/ 4 w 4"/>
                  <a:gd name="T15" fmla="*/ 2 h 4"/>
                  <a:gd name="T16" fmla="*/ 4 w 4"/>
                  <a:gd name="T17" fmla="*/ 1 h 4"/>
                  <a:gd name="T18" fmla="*/ 3 w 4"/>
                  <a:gd name="T19" fmla="*/ 0 h 4"/>
                  <a:gd name="T20" fmla="*/ 2 w 4"/>
                  <a:gd name="T21" fmla="*/ 0 h 4"/>
                  <a:gd name="T22" fmla="*/ 1 w 4"/>
                  <a:gd name="T23" fmla="*/ 0 h 4"/>
                  <a:gd name="T24" fmla="*/ 0 w 4"/>
                  <a:gd name="T25"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4">
                    <a:moveTo>
                      <a:pt x="0" y="1"/>
                    </a:moveTo>
                    <a:cubicBezTo>
                      <a:pt x="0" y="1"/>
                      <a:pt x="0" y="1"/>
                      <a:pt x="0" y="2"/>
                    </a:cubicBezTo>
                    <a:cubicBezTo>
                      <a:pt x="0" y="2"/>
                      <a:pt x="0" y="3"/>
                      <a:pt x="1" y="3"/>
                    </a:cubicBezTo>
                    <a:cubicBezTo>
                      <a:pt x="1" y="4"/>
                      <a:pt x="2" y="4"/>
                      <a:pt x="2" y="4"/>
                    </a:cubicBezTo>
                    <a:cubicBezTo>
                      <a:pt x="2" y="4"/>
                      <a:pt x="3" y="4"/>
                      <a:pt x="3" y="4"/>
                    </a:cubicBezTo>
                    <a:cubicBezTo>
                      <a:pt x="3" y="4"/>
                      <a:pt x="3" y="4"/>
                      <a:pt x="3" y="4"/>
                    </a:cubicBezTo>
                    <a:cubicBezTo>
                      <a:pt x="4" y="4"/>
                      <a:pt x="4" y="3"/>
                      <a:pt x="4" y="3"/>
                    </a:cubicBezTo>
                    <a:cubicBezTo>
                      <a:pt x="4" y="3"/>
                      <a:pt x="4" y="2"/>
                      <a:pt x="4" y="2"/>
                    </a:cubicBezTo>
                    <a:cubicBezTo>
                      <a:pt x="4" y="1"/>
                      <a:pt x="4" y="1"/>
                      <a:pt x="4" y="1"/>
                    </a:cubicBezTo>
                    <a:cubicBezTo>
                      <a:pt x="4" y="1"/>
                      <a:pt x="4" y="0"/>
                      <a:pt x="3" y="0"/>
                    </a:cubicBezTo>
                    <a:cubicBezTo>
                      <a:pt x="3" y="0"/>
                      <a:pt x="3" y="0"/>
                      <a:pt x="2" y="0"/>
                    </a:cubicBezTo>
                    <a:cubicBezTo>
                      <a:pt x="2" y="0"/>
                      <a:pt x="2" y="0"/>
                      <a:pt x="1" y="0"/>
                    </a:cubicBezTo>
                    <a:cubicBezTo>
                      <a:pt x="1" y="0"/>
                      <a:pt x="1" y="1"/>
                      <a:pt x="0" y="1"/>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49" name="Freeform 266"/>
              <p:cNvSpPr/>
              <p:nvPr/>
            </p:nvSpPr>
            <p:spPr bwMode="auto">
              <a:xfrm>
                <a:off x="6016625" y="4775201"/>
                <a:ext cx="120650"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4"/>
                      <a:pt x="5" y="0"/>
                    </a:cubicBezTo>
                    <a:cubicBezTo>
                      <a:pt x="5" y="4"/>
                      <a:pt x="5" y="5"/>
                      <a:pt x="10" y="5"/>
                    </a:cubicBezTo>
                    <a:cubicBezTo>
                      <a:pt x="5" y="5"/>
                      <a:pt x="5" y="5"/>
                      <a:pt x="5" y="10"/>
                    </a:cubicBezTo>
                    <a:cubicBezTo>
                      <a:pt x="5" y="5"/>
                      <a:pt x="5"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0" name="Freeform 267"/>
              <p:cNvSpPr/>
              <p:nvPr/>
            </p:nvSpPr>
            <p:spPr bwMode="auto">
              <a:xfrm>
                <a:off x="6811963" y="4979988"/>
                <a:ext cx="301625" cy="252413"/>
              </a:xfrm>
              <a:custGeom>
                <a:avLst/>
                <a:gdLst>
                  <a:gd name="T0" fmla="*/ 11 w 25"/>
                  <a:gd name="T1" fmla="*/ 9 h 21"/>
                  <a:gd name="T2" fmla="*/ 6 w 25"/>
                  <a:gd name="T3" fmla="*/ 4 h 21"/>
                  <a:gd name="T4" fmla="*/ 10 w 25"/>
                  <a:gd name="T5" fmla="*/ 20 h 21"/>
                  <a:gd name="T6" fmla="*/ 11 w 25"/>
                  <a:gd name="T7" fmla="*/ 9 h 21"/>
                </a:gdLst>
                <a:ahLst/>
                <a:cxnLst>
                  <a:cxn ang="0">
                    <a:pos x="T0" y="T1"/>
                  </a:cxn>
                  <a:cxn ang="0">
                    <a:pos x="T2" y="T3"/>
                  </a:cxn>
                  <a:cxn ang="0">
                    <a:pos x="T4" y="T5"/>
                  </a:cxn>
                  <a:cxn ang="0">
                    <a:pos x="T6" y="T7"/>
                  </a:cxn>
                </a:cxnLst>
                <a:rect l="0" t="0" r="r" b="b"/>
                <a:pathLst>
                  <a:path w="25" h="21">
                    <a:moveTo>
                      <a:pt x="11" y="9"/>
                    </a:moveTo>
                    <a:cubicBezTo>
                      <a:pt x="11" y="9"/>
                      <a:pt x="10" y="4"/>
                      <a:pt x="6" y="4"/>
                    </a:cubicBezTo>
                    <a:cubicBezTo>
                      <a:pt x="0" y="5"/>
                      <a:pt x="8" y="21"/>
                      <a:pt x="10" y="20"/>
                    </a:cubicBezTo>
                    <a:cubicBezTo>
                      <a:pt x="25" y="10"/>
                      <a:pt x="14" y="0"/>
                      <a:pt x="11" y="9"/>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1" name="Freeform 268"/>
              <p:cNvSpPr/>
              <p:nvPr/>
            </p:nvSpPr>
            <p:spPr bwMode="auto">
              <a:xfrm>
                <a:off x="5932488" y="5219701"/>
                <a:ext cx="217488" cy="180975"/>
              </a:xfrm>
              <a:custGeom>
                <a:avLst/>
                <a:gdLst>
                  <a:gd name="T0" fmla="*/ 8 w 18"/>
                  <a:gd name="T1" fmla="*/ 6 h 15"/>
                  <a:gd name="T2" fmla="*/ 5 w 18"/>
                  <a:gd name="T3" fmla="*/ 3 h 15"/>
                  <a:gd name="T4" fmla="*/ 7 w 18"/>
                  <a:gd name="T5" fmla="*/ 14 h 15"/>
                  <a:gd name="T6" fmla="*/ 8 w 18"/>
                  <a:gd name="T7" fmla="*/ 6 h 15"/>
                </a:gdLst>
                <a:ahLst/>
                <a:cxnLst>
                  <a:cxn ang="0">
                    <a:pos x="T0" y="T1"/>
                  </a:cxn>
                  <a:cxn ang="0">
                    <a:pos x="T2" y="T3"/>
                  </a:cxn>
                  <a:cxn ang="0">
                    <a:pos x="T4" y="T5"/>
                  </a:cxn>
                  <a:cxn ang="0">
                    <a:pos x="T6" y="T7"/>
                  </a:cxn>
                </a:cxnLst>
                <a:rect l="0" t="0" r="r" b="b"/>
                <a:pathLst>
                  <a:path w="18" h="15">
                    <a:moveTo>
                      <a:pt x="8" y="6"/>
                    </a:moveTo>
                    <a:cubicBezTo>
                      <a:pt x="8" y="6"/>
                      <a:pt x="7" y="3"/>
                      <a:pt x="5" y="3"/>
                    </a:cubicBezTo>
                    <a:cubicBezTo>
                      <a:pt x="0" y="3"/>
                      <a:pt x="6" y="15"/>
                      <a:pt x="7" y="14"/>
                    </a:cubicBezTo>
                    <a:cubicBezTo>
                      <a:pt x="18" y="7"/>
                      <a:pt x="11" y="0"/>
                      <a:pt x="8" y="6"/>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2" name="Freeform 269"/>
              <p:cNvSpPr/>
              <p:nvPr/>
            </p:nvSpPr>
            <p:spPr bwMode="auto">
              <a:xfrm>
                <a:off x="6727825" y="5172076"/>
                <a:ext cx="107950" cy="120650"/>
              </a:xfrm>
              <a:custGeom>
                <a:avLst/>
                <a:gdLst>
                  <a:gd name="T0" fmla="*/ 2 w 9"/>
                  <a:gd name="T1" fmla="*/ 7 h 10"/>
                  <a:gd name="T2" fmla="*/ 1 w 9"/>
                  <a:gd name="T3" fmla="*/ 1 h 10"/>
                  <a:gd name="T4" fmla="*/ 8 w 9"/>
                  <a:gd name="T5" fmla="*/ 0 h 10"/>
                  <a:gd name="T6" fmla="*/ 9 w 9"/>
                  <a:gd name="T7" fmla="*/ 7 h 10"/>
                  <a:gd name="T8" fmla="*/ 7 w 9"/>
                  <a:gd name="T9" fmla="*/ 8 h 10"/>
                  <a:gd name="T10" fmla="*/ 6 w 9"/>
                  <a:gd name="T11" fmla="*/ 7 h 10"/>
                  <a:gd name="T12" fmla="*/ 8 w 9"/>
                  <a:gd name="T13" fmla="*/ 6 h 10"/>
                  <a:gd name="T14" fmla="*/ 8 w 9"/>
                  <a:gd name="T15" fmla="*/ 6 h 10"/>
                  <a:gd name="T16" fmla="*/ 7 w 9"/>
                  <a:gd name="T17" fmla="*/ 2 h 10"/>
                  <a:gd name="T18" fmla="*/ 2 w 9"/>
                  <a:gd name="T19" fmla="*/ 4 h 10"/>
                  <a:gd name="T20" fmla="*/ 3 w 9"/>
                  <a:gd name="T21" fmla="*/ 9 h 10"/>
                  <a:gd name="T22" fmla="*/ 1 w 9"/>
                  <a:gd name="T23" fmla="*/ 10 h 10"/>
                  <a:gd name="T24" fmla="*/ 0 w 9"/>
                  <a:gd name="T25" fmla="*/ 8 h 10"/>
                  <a:gd name="T26" fmla="*/ 2 w 9"/>
                  <a:gd name="T27" fmla="*/ 7 h 10"/>
                  <a:gd name="T28" fmla="*/ 2 w 9"/>
                  <a:gd name="T2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0">
                    <a:moveTo>
                      <a:pt x="2" y="7"/>
                    </a:moveTo>
                    <a:cubicBezTo>
                      <a:pt x="1" y="1"/>
                      <a:pt x="1" y="1"/>
                      <a:pt x="1" y="1"/>
                    </a:cubicBezTo>
                    <a:cubicBezTo>
                      <a:pt x="8" y="0"/>
                      <a:pt x="8" y="0"/>
                      <a:pt x="8" y="0"/>
                    </a:cubicBezTo>
                    <a:cubicBezTo>
                      <a:pt x="8" y="2"/>
                      <a:pt x="9" y="5"/>
                      <a:pt x="9" y="7"/>
                    </a:cubicBezTo>
                    <a:cubicBezTo>
                      <a:pt x="9" y="8"/>
                      <a:pt x="8" y="8"/>
                      <a:pt x="7" y="8"/>
                    </a:cubicBezTo>
                    <a:cubicBezTo>
                      <a:pt x="7" y="8"/>
                      <a:pt x="6" y="7"/>
                      <a:pt x="6" y="7"/>
                    </a:cubicBezTo>
                    <a:cubicBezTo>
                      <a:pt x="6" y="6"/>
                      <a:pt x="7" y="6"/>
                      <a:pt x="8" y="6"/>
                    </a:cubicBezTo>
                    <a:cubicBezTo>
                      <a:pt x="8" y="6"/>
                      <a:pt x="8" y="6"/>
                      <a:pt x="8" y="6"/>
                    </a:cubicBezTo>
                    <a:cubicBezTo>
                      <a:pt x="7" y="2"/>
                      <a:pt x="7" y="2"/>
                      <a:pt x="7" y="2"/>
                    </a:cubicBezTo>
                    <a:cubicBezTo>
                      <a:pt x="2" y="4"/>
                      <a:pt x="2" y="4"/>
                      <a:pt x="2" y="4"/>
                    </a:cubicBezTo>
                    <a:cubicBezTo>
                      <a:pt x="2" y="5"/>
                      <a:pt x="3" y="8"/>
                      <a:pt x="3" y="9"/>
                    </a:cubicBezTo>
                    <a:cubicBezTo>
                      <a:pt x="3" y="9"/>
                      <a:pt x="2" y="10"/>
                      <a:pt x="1" y="10"/>
                    </a:cubicBezTo>
                    <a:cubicBezTo>
                      <a:pt x="1" y="9"/>
                      <a:pt x="0" y="9"/>
                      <a:pt x="0" y="8"/>
                    </a:cubicBezTo>
                    <a:cubicBezTo>
                      <a:pt x="0" y="8"/>
                      <a:pt x="1" y="7"/>
                      <a:pt x="2" y="7"/>
                    </a:cubicBezTo>
                    <a:cubicBezTo>
                      <a:pt x="2" y="7"/>
                      <a:pt x="2" y="7"/>
                      <a:pt x="2" y="7"/>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3" name="Freeform 270"/>
              <p:cNvSpPr/>
              <p:nvPr/>
            </p:nvSpPr>
            <p:spPr bwMode="auto">
              <a:xfrm>
                <a:off x="6570663" y="5232401"/>
                <a:ext cx="96838" cy="107950"/>
              </a:xfrm>
              <a:custGeom>
                <a:avLst/>
                <a:gdLst>
                  <a:gd name="T0" fmla="*/ 2 w 8"/>
                  <a:gd name="T1" fmla="*/ 7 h 9"/>
                  <a:gd name="T2" fmla="*/ 1 w 8"/>
                  <a:gd name="T3" fmla="*/ 1 h 9"/>
                  <a:gd name="T4" fmla="*/ 7 w 8"/>
                  <a:gd name="T5" fmla="*/ 0 h 9"/>
                  <a:gd name="T6" fmla="*/ 8 w 8"/>
                  <a:gd name="T7" fmla="*/ 6 h 9"/>
                  <a:gd name="T8" fmla="*/ 7 w 8"/>
                  <a:gd name="T9" fmla="*/ 7 h 9"/>
                  <a:gd name="T10" fmla="*/ 6 w 8"/>
                  <a:gd name="T11" fmla="*/ 6 h 9"/>
                  <a:gd name="T12" fmla="*/ 7 w 8"/>
                  <a:gd name="T13" fmla="*/ 5 h 9"/>
                  <a:gd name="T14" fmla="*/ 8 w 8"/>
                  <a:gd name="T15" fmla="*/ 5 h 9"/>
                  <a:gd name="T16" fmla="*/ 7 w 8"/>
                  <a:gd name="T17" fmla="*/ 1 h 9"/>
                  <a:gd name="T18" fmla="*/ 2 w 8"/>
                  <a:gd name="T19" fmla="*/ 3 h 9"/>
                  <a:gd name="T20" fmla="*/ 2 w 8"/>
                  <a:gd name="T21" fmla="*/ 8 h 9"/>
                  <a:gd name="T22" fmla="*/ 1 w 8"/>
                  <a:gd name="T23" fmla="*/ 9 h 9"/>
                  <a:gd name="T24" fmla="*/ 0 w 8"/>
                  <a:gd name="T25" fmla="*/ 8 h 9"/>
                  <a:gd name="T26" fmla="*/ 1 w 8"/>
                  <a:gd name="T27" fmla="*/ 7 h 9"/>
                  <a:gd name="T28" fmla="*/ 2 w 8"/>
                  <a:gd name="T2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9">
                    <a:moveTo>
                      <a:pt x="2" y="7"/>
                    </a:moveTo>
                    <a:cubicBezTo>
                      <a:pt x="1" y="1"/>
                      <a:pt x="1" y="1"/>
                      <a:pt x="1" y="1"/>
                    </a:cubicBezTo>
                    <a:cubicBezTo>
                      <a:pt x="7" y="0"/>
                      <a:pt x="7" y="0"/>
                      <a:pt x="7" y="0"/>
                    </a:cubicBezTo>
                    <a:cubicBezTo>
                      <a:pt x="8" y="1"/>
                      <a:pt x="8" y="5"/>
                      <a:pt x="8" y="6"/>
                    </a:cubicBezTo>
                    <a:cubicBezTo>
                      <a:pt x="8" y="7"/>
                      <a:pt x="7" y="8"/>
                      <a:pt x="7" y="7"/>
                    </a:cubicBezTo>
                    <a:cubicBezTo>
                      <a:pt x="6" y="7"/>
                      <a:pt x="6" y="7"/>
                      <a:pt x="6" y="6"/>
                    </a:cubicBezTo>
                    <a:cubicBezTo>
                      <a:pt x="6" y="5"/>
                      <a:pt x="6" y="5"/>
                      <a:pt x="7" y="5"/>
                    </a:cubicBezTo>
                    <a:cubicBezTo>
                      <a:pt x="7" y="5"/>
                      <a:pt x="7" y="5"/>
                      <a:pt x="8" y="5"/>
                    </a:cubicBezTo>
                    <a:cubicBezTo>
                      <a:pt x="7" y="1"/>
                      <a:pt x="7" y="1"/>
                      <a:pt x="7" y="1"/>
                    </a:cubicBezTo>
                    <a:cubicBezTo>
                      <a:pt x="2" y="3"/>
                      <a:pt x="2" y="3"/>
                      <a:pt x="2" y="3"/>
                    </a:cubicBezTo>
                    <a:cubicBezTo>
                      <a:pt x="2" y="4"/>
                      <a:pt x="2" y="7"/>
                      <a:pt x="2" y="8"/>
                    </a:cubicBezTo>
                    <a:cubicBezTo>
                      <a:pt x="2" y="9"/>
                      <a:pt x="2" y="9"/>
                      <a:pt x="1" y="9"/>
                    </a:cubicBezTo>
                    <a:cubicBezTo>
                      <a:pt x="0" y="9"/>
                      <a:pt x="0" y="8"/>
                      <a:pt x="0" y="8"/>
                    </a:cubicBezTo>
                    <a:cubicBezTo>
                      <a:pt x="0" y="7"/>
                      <a:pt x="1" y="7"/>
                      <a:pt x="1" y="7"/>
                    </a:cubicBezTo>
                    <a:cubicBezTo>
                      <a:pt x="1" y="7"/>
                      <a:pt x="1" y="7"/>
                      <a:pt x="2" y="7"/>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4" name="Freeform 271"/>
              <p:cNvSpPr/>
              <p:nvPr/>
            </p:nvSpPr>
            <p:spPr bwMode="auto">
              <a:xfrm>
                <a:off x="7402513" y="4078288"/>
                <a:ext cx="120650" cy="119063"/>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5"/>
                      <a:pt x="5" y="0"/>
                    </a:cubicBezTo>
                    <a:cubicBezTo>
                      <a:pt x="5" y="5"/>
                      <a:pt x="6" y="5"/>
                      <a:pt x="10" y="5"/>
                    </a:cubicBezTo>
                    <a:cubicBezTo>
                      <a:pt x="6" y="5"/>
                      <a:pt x="5" y="6"/>
                      <a:pt x="5" y="10"/>
                    </a:cubicBezTo>
                    <a:cubicBezTo>
                      <a:pt x="5" y="6"/>
                      <a:pt x="5"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5" name="Freeform 272"/>
              <p:cNvSpPr/>
              <p:nvPr/>
            </p:nvSpPr>
            <p:spPr bwMode="auto">
              <a:xfrm>
                <a:off x="6835775" y="4883151"/>
                <a:ext cx="120650" cy="120650"/>
              </a:xfrm>
              <a:custGeom>
                <a:avLst/>
                <a:gdLst>
                  <a:gd name="T0" fmla="*/ 0 w 10"/>
                  <a:gd name="T1" fmla="*/ 5 h 10"/>
                  <a:gd name="T2" fmla="*/ 5 w 10"/>
                  <a:gd name="T3" fmla="*/ 0 h 10"/>
                  <a:gd name="T4" fmla="*/ 10 w 10"/>
                  <a:gd name="T5" fmla="*/ 5 h 10"/>
                  <a:gd name="T6" fmla="*/ 5 w 10"/>
                  <a:gd name="T7" fmla="*/ 10 h 10"/>
                  <a:gd name="T8" fmla="*/ 0 w 10"/>
                  <a:gd name="T9" fmla="*/ 5 h 10"/>
                </a:gdLst>
                <a:ahLst/>
                <a:cxnLst>
                  <a:cxn ang="0">
                    <a:pos x="T0" y="T1"/>
                  </a:cxn>
                  <a:cxn ang="0">
                    <a:pos x="T2" y="T3"/>
                  </a:cxn>
                  <a:cxn ang="0">
                    <a:pos x="T4" y="T5"/>
                  </a:cxn>
                  <a:cxn ang="0">
                    <a:pos x="T6" y="T7"/>
                  </a:cxn>
                  <a:cxn ang="0">
                    <a:pos x="T8" y="T9"/>
                  </a:cxn>
                </a:cxnLst>
                <a:rect l="0" t="0" r="r" b="b"/>
                <a:pathLst>
                  <a:path w="10" h="10">
                    <a:moveTo>
                      <a:pt x="0" y="5"/>
                    </a:moveTo>
                    <a:cubicBezTo>
                      <a:pt x="5" y="5"/>
                      <a:pt x="5" y="5"/>
                      <a:pt x="5" y="0"/>
                    </a:cubicBezTo>
                    <a:cubicBezTo>
                      <a:pt x="5" y="5"/>
                      <a:pt x="6" y="5"/>
                      <a:pt x="10" y="5"/>
                    </a:cubicBezTo>
                    <a:cubicBezTo>
                      <a:pt x="6" y="5"/>
                      <a:pt x="5" y="6"/>
                      <a:pt x="5" y="10"/>
                    </a:cubicBezTo>
                    <a:cubicBezTo>
                      <a:pt x="5" y="6"/>
                      <a:pt x="5" y="5"/>
                      <a:pt x="0" y="5"/>
                    </a:cubicBezTo>
                    <a:close/>
                  </a:path>
                </a:pathLst>
              </a:custGeom>
              <a:solidFill>
                <a:srgbClr val="BC11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6" name="Freeform 273"/>
              <p:cNvSpPr/>
              <p:nvPr/>
            </p:nvSpPr>
            <p:spPr bwMode="auto">
              <a:xfrm>
                <a:off x="7523163" y="2190751"/>
                <a:ext cx="131763" cy="131763"/>
              </a:xfrm>
              <a:custGeom>
                <a:avLst/>
                <a:gdLst>
                  <a:gd name="T0" fmla="*/ 0 w 11"/>
                  <a:gd name="T1" fmla="*/ 6 h 11"/>
                  <a:gd name="T2" fmla="*/ 5 w 11"/>
                  <a:gd name="T3" fmla="*/ 0 h 11"/>
                  <a:gd name="T4" fmla="*/ 11 w 11"/>
                  <a:gd name="T5" fmla="*/ 6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cubicBezTo>
                      <a:pt x="5" y="6"/>
                      <a:pt x="5" y="5"/>
                      <a:pt x="5" y="0"/>
                    </a:cubicBezTo>
                    <a:cubicBezTo>
                      <a:pt x="5" y="5"/>
                      <a:pt x="6" y="6"/>
                      <a:pt x="11" y="6"/>
                    </a:cubicBezTo>
                    <a:cubicBezTo>
                      <a:pt x="6" y="6"/>
                      <a:pt x="5" y="6"/>
                      <a:pt x="5" y="11"/>
                    </a:cubicBezTo>
                    <a:cubicBezTo>
                      <a:pt x="5" y="6"/>
                      <a:pt x="5" y="6"/>
                      <a:pt x="0" y="6"/>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57" name="Freeform 274"/>
              <p:cNvSpPr/>
              <p:nvPr/>
            </p:nvSpPr>
            <p:spPr bwMode="auto">
              <a:xfrm>
                <a:off x="4656138" y="2081213"/>
                <a:ext cx="120650" cy="109538"/>
              </a:xfrm>
              <a:custGeom>
                <a:avLst/>
                <a:gdLst>
                  <a:gd name="T0" fmla="*/ 0 w 10"/>
                  <a:gd name="T1" fmla="*/ 4 h 9"/>
                  <a:gd name="T2" fmla="*/ 5 w 10"/>
                  <a:gd name="T3" fmla="*/ 0 h 9"/>
                  <a:gd name="T4" fmla="*/ 10 w 10"/>
                  <a:gd name="T5" fmla="*/ 4 h 9"/>
                  <a:gd name="T6" fmla="*/ 5 w 10"/>
                  <a:gd name="T7" fmla="*/ 9 h 9"/>
                  <a:gd name="T8" fmla="*/ 0 w 10"/>
                  <a:gd name="T9" fmla="*/ 4 h 9"/>
                </a:gdLst>
                <a:ahLst/>
                <a:cxnLst>
                  <a:cxn ang="0">
                    <a:pos x="T0" y="T1"/>
                  </a:cxn>
                  <a:cxn ang="0">
                    <a:pos x="T2" y="T3"/>
                  </a:cxn>
                  <a:cxn ang="0">
                    <a:pos x="T4" y="T5"/>
                  </a:cxn>
                  <a:cxn ang="0">
                    <a:pos x="T6" y="T7"/>
                  </a:cxn>
                  <a:cxn ang="0">
                    <a:pos x="T8" y="T9"/>
                  </a:cxn>
                </a:cxnLst>
                <a:rect l="0" t="0" r="r" b="b"/>
                <a:pathLst>
                  <a:path w="10" h="9">
                    <a:moveTo>
                      <a:pt x="0" y="4"/>
                    </a:moveTo>
                    <a:cubicBezTo>
                      <a:pt x="4" y="4"/>
                      <a:pt x="5" y="4"/>
                      <a:pt x="5" y="0"/>
                    </a:cubicBezTo>
                    <a:cubicBezTo>
                      <a:pt x="5" y="4"/>
                      <a:pt x="5" y="4"/>
                      <a:pt x="10" y="4"/>
                    </a:cubicBezTo>
                    <a:cubicBezTo>
                      <a:pt x="5" y="4"/>
                      <a:pt x="5" y="5"/>
                      <a:pt x="5" y="9"/>
                    </a:cubicBezTo>
                    <a:cubicBezTo>
                      <a:pt x="5" y="5"/>
                      <a:pt x="4" y="4"/>
                      <a:pt x="0" y="4"/>
                    </a:cubicBezTo>
                    <a:close/>
                  </a:path>
                </a:pathLst>
              </a:custGeom>
              <a:solidFill>
                <a:srgbClr val="3B7C7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grpSp>
        <p:grpSp>
          <p:nvGrpSpPr>
            <p:cNvPr id="51355" name="组合 157"/>
            <p:cNvGrpSpPr/>
            <p:nvPr userDrawn="1"/>
          </p:nvGrpSpPr>
          <p:grpSpPr>
            <a:xfrm>
              <a:off x="1674971" y="2860121"/>
              <a:ext cx="2691712" cy="1509330"/>
              <a:chOff x="3924300" y="1971655"/>
              <a:chExt cx="4343400" cy="2435485"/>
            </a:xfrm>
          </p:grpSpPr>
          <p:sp>
            <p:nvSpPr>
              <p:cNvPr id="159" name="Freeform 5"/>
              <p:cNvSpPr/>
              <p:nvPr/>
            </p:nvSpPr>
            <p:spPr bwMode="auto">
              <a:xfrm>
                <a:off x="5319850" y="1978673"/>
                <a:ext cx="347426" cy="526402"/>
              </a:xfrm>
              <a:custGeom>
                <a:avLst/>
                <a:gdLst>
                  <a:gd name="T0" fmla="*/ 150 w 297"/>
                  <a:gd name="T1" fmla="*/ 319 h 450"/>
                  <a:gd name="T2" fmla="*/ 198 w 297"/>
                  <a:gd name="T3" fmla="*/ 0 h 450"/>
                  <a:gd name="T4" fmla="*/ 297 w 297"/>
                  <a:gd name="T5" fmla="*/ 0 h 450"/>
                  <a:gd name="T6" fmla="*/ 297 w 297"/>
                  <a:gd name="T7" fmla="*/ 450 h 450"/>
                  <a:gd name="T8" fmla="*/ 230 w 297"/>
                  <a:gd name="T9" fmla="*/ 450 h 450"/>
                  <a:gd name="T10" fmla="*/ 230 w 297"/>
                  <a:gd name="T11" fmla="*/ 128 h 450"/>
                  <a:gd name="T12" fmla="*/ 181 w 297"/>
                  <a:gd name="T13" fmla="*/ 450 h 450"/>
                  <a:gd name="T14" fmla="*/ 115 w 297"/>
                  <a:gd name="T15" fmla="*/ 450 h 450"/>
                  <a:gd name="T16" fmla="*/ 62 w 297"/>
                  <a:gd name="T17" fmla="*/ 132 h 450"/>
                  <a:gd name="T18" fmla="*/ 62 w 297"/>
                  <a:gd name="T19" fmla="*/ 450 h 450"/>
                  <a:gd name="T20" fmla="*/ 0 w 297"/>
                  <a:gd name="T21" fmla="*/ 450 h 450"/>
                  <a:gd name="T22" fmla="*/ 0 w 297"/>
                  <a:gd name="T23" fmla="*/ 0 h 450"/>
                  <a:gd name="T24" fmla="*/ 98 w 297"/>
                  <a:gd name="T25" fmla="*/ 0 h 450"/>
                  <a:gd name="T26" fmla="*/ 150 w 297"/>
                  <a:gd name="T27" fmla="*/ 31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7" h="450">
                    <a:moveTo>
                      <a:pt x="150" y="319"/>
                    </a:moveTo>
                    <a:lnTo>
                      <a:pt x="198" y="0"/>
                    </a:lnTo>
                    <a:lnTo>
                      <a:pt x="297" y="0"/>
                    </a:lnTo>
                    <a:lnTo>
                      <a:pt x="297" y="450"/>
                    </a:lnTo>
                    <a:lnTo>
                      <a:pt x="230" y="450"/>
                    </a:lnTo>
                    <a:lnTo>
                      <a:pt x="230" y="128"/>
                    </a:lnTo>
                    <a:lnTo>
                      <a:pt x="181" y="450"/>
                    </a:lnTo>
                    <a:lnTo>
                      <a:pt x="115" y="450"/>
                    </a:lnTo>
                    <a:lnTo>
                      <a:pt x="62" y="132"/>
                    </a:lnTo>
                    <a:lnTo>
                      <a:pt x="62" y="450"/>
                    </a:lnTo>
                    <a:lnTo>
                      <a:pt x="0" y="450"/>
                    </a:lnTo>
                    <a:lnTo>
                      <a:pt x="0" y="0"/>
                    </a:lnTo>
                    <a:lnTo>
                      <a:pt x="98" y="0"/>
                    </a:lnTo>
                    <a:lnTo>
                      <a:pt x="150" y="3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0" name="Freeform 6"/>
              <p:cNvSpPr/>
              <p:nvPr/>
            </p:nvSpPr>
            <p:spPr bwMode="auto">
              <a:xfrm>
                <a:off x="5728103" y="1978673"/>
                <a:ext cx="225768" cy="526402"/>
              </a:xfrm>
              <a:custGeom>
                <a:avLst/>
                <a:gdLst>
                  <a:gd name="T0" fmla="*/ 71 w 193"/>
                  <a:gd name="T1" fmla="*/ 190 h 450"/>
                  <a:gd name="T2" fmla="*/ 167 w 193"/>
                  <a:gd name="T3" fmla="*/ 190 h 450"/>
                  <a:gd name="T4" fmla="*/ 167 w 193"/>
                  <a:gd name="T5" fmla="*/ 254 h 450"/>
                  <a:gd name="T6" fmla="*/ 71 w 193"/>
                  <a:gd name="T7" fmla="*/ 254 h 450"/>
                  <a:gd name="T8" fmla="*/ 71 w 193"/>
                  <a:gd name="T9" fmla="*/ 385 h 450"/>
                  <a:gd name="T10" fmla="*/ 193 w 193"/>
                  <a:gd name="T11" fmla="*/ 385 h 450"/>
                  <a:gd name="T12" fmla="*/ 193 w 193"/>
                  <a:gd name="T13" fmla="*/ 450 h 450"/>
                  <a:gd name="T14" fmla="*/ 0 w 193"/>
                  <a:gd name="T15" fmla="*/ 450 h 450"/>
                  <a:gd name="T16" fmla="*/ 0 w 193"/>
                  <a:gd name="T17" fmla="*/ 0 h 450"/>
                  <a:gd name="T18" fmla="*/ 193 w 193"/>
                  <a:gd name="T19" fmla="*/ 0 h 450"/>
                  <a:gd name="T20" fmla="*/ 193 w 193"/>
                  <a:gd name="T21" fmla="*/ 65 h 450"/>
                  <a:gd name="T22" fmla="*/ 71 w 193"/>
                  <a:gd name="T23" fmla="*/ 65 h 450"/>
                  <a:gd name="T24" fmla="*/ 71 w 193"/>
                  <a:gd name="T25" fmla="*/ 19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450">
                    <a:moveTo>
                      <a:pt x="71" y="190"/>
                    </a:moveTo>
                    <a:lnTo>
                      <a:pt x="167" y="190"/>
                    </a:lnTo>
                    <a:lnTo>
                      <a:pt x="167" y="254"/>
                    </a:lnTo>
                    <a:lnTo>
                      <a:pt x="71" y="254"/>
                    </a:lnTo>
                    <a:lnTo>
                      <a:pt x="71" y="385"/>
                    </a:lnTo>
                    <a:lnTo>
                      <a:pt x="193" y="385"/>
                    </a:lnTo>
                    <a:lnTo>
                      <a:pt x="193" y="450"/>
                    </a:lnTo>
                    <a:lnTo>
                      <a:pt x="0" y="450"/>
                    </a:lnTo>
                    <a:lnTo>
                      <a:pt x="0" y="0"/>
                    </a:lnTo>
                    <a:lnTo>
                      <a:pt x="193" y="0"/>
                    </a:lnTo>
                    <a:lnTo>
                      <a:pt x="193" y="65"/>
                    </a:lnTo>
                    <a:lnTo>
                      <a:pt x="71" y="65"/>
                    </a:lnTo>
                    <a:lnTo>
                      <a:pt x="71" y="19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1" name="Freeform 7"/>
              <p:cNvSpPr>
                <a:spLocks noEditPoints="1"/>
              </p:cNvSpPr>
              <p:nvPr/>
            </p:nvSpPr>
            <p:spPr bwMode="auto">
              <a:xfrm>
                <a:off x="6004172" y="1978673"/>
                <a:ext cx="256183" cy="526402"/>
              </a:xfrm>
              <a:custGeom>
                <a:avLst/>
                <a:gdLst>
                  <a:gd name="T0" fmla="*/ 98 w 145"/>
                  <a:gd name="T1" fmla="*/ 299 h 299"/>
                  <a:gd name="T2" fmla="*/ 93 w 145"/>
                  <a:gd name="T3" fmla="*/ 262 h 299"/>
                  <a:gd name="T4" fmla="*/ 93 w 145"/>
                  <a:gd name="T5" fmla="*/ 215 h 299"/>
                  <a:gd name="T6" fmla="*/ 63 w 145"/>
                  <a:gd name="T7" fmla="*/ 177 h 299"/>
                  <a:gd name="T8" fmla="*/ 46 w 145"/>
                  <a:gd name="T9" fmla="*/ 177 h 299"/>
                  <a:gd name="T10" fmla="*/ 46 w 145"/>
                  <a:gd name="T11" fmla="*/ 299 h 299"/>
                  <a:gd name="T12" fmla="*/ 0 w 145"/>
                  <a:gd name="T13" fmla="*/ 299 h 299"/>
                  <a:gd name="T14" fmla="*/ 0 w 145"/>
                  <a:gd name="T15" fmla="*/ 0 h 299"/>
                  <a:gd name="T16" fmla="*/ 70 w 145"/>
                  <a:gd name="T17" fmla="*/ 0 h 299"/>
                  <a:gd name="T18" fmla="*/ 140 w 145"/>
                  <a:gd name="T19" fmla="*/ 69 h 299"/>
                  <a:gd name="T20" fmla="*/ 140 w 145"/>
                  <a:gd name="T21" fmla="*/ 92 h 299"/>
                  <a:gd name="T22" fmla="*/ 109 w 145"/>
                  <a:gd name="T23" fmla="*/ 153 h 299"/>
                  <a:gd name="T24" fmla="*/ 140 w 145"/>
                  <a:gd name="T25" fmla="*/ 216 h 299"/>
                  <a:gd name="T26" fmla="*/ 140 w 145"/>
                  <a:gd name="T27" fmla="*/ 262 h 299"/>
                  <a:gd name="T28" fmla="*/ 145 w 145"/>
                  <a:gd name="T29" fmla="*/ 299 h 299"/>
                  <a:gd name="T30" fmla="*/ 98 w 145"/>
                  <a:gd name="T31" fmla="*/ 299 h 299"/>
                  <a:gd name="T32" fmla="*/ 46 w 145"/>
                  <a:gd name="T33" fmla="*/ 43 h 299"/>
                  <a:gd name="T34" fmla="*/ 46 w 145"/>
                  <a:gd name="T35" fmla="*/ 135 h 299"/>
                  <a:gd name="T36" fmla="*/ 65 w 145"/>
                  <a:gd name="T37" fmla="*/ 135 h 299"/>
                  <a:gd name="T38" fmla="*/ 93 w 145"/>
                  <a:gd name="T39" fmla="*/ 103 h 299"/>
                  <a:gd name="T40" fmla="*/ 93 w 145"/>
                  <a:gd name="T41" fmla="*/ 74 h 299"/>
                  <a:gd name="T42" fmla="*/ 69 w 145"/>
                  <a:gd name="T43" fmla="*/ 43 h 299"/>
                  <a:gd name="T44" fmla="*/ 46 w 145"/>
                  <a:gd name="T45" fmla="*/ 4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299">
                    <a:moveTo>
                      <a:pt x="98" y="299"/>
                    </a:moveTo>
                    <a:cubicBezTo>
                      <a:pt x="95" y="291"/>
                      <a:pt x="93" y="286"/>
                      <a:pt x="93" y="262"/>
                    </a:cubicBezTo>
                    <a:cubicBezTo>
                      <a:pt x="93" y="215"/>
                      <a:pt x="93" y="215"/>
                      <a:pt x="93" y="215"/>
                    </a:cubicBezTo>
                    <a:cubicBezTo>
                      <a:pt x="93" y="187"/>
                      <a:pt x="84" y="177"/>
                      <a:pt x="63" y="177"/>
                    </a:cubicBezTo>
                    <a:cubicBezTo>
                      <a:pt x="46" y="177"/>
                      <a:pt x="46" y="177"/>
                      <a:pt x="46" y="177"/>
                    </a:cubicBezTo>
                    <a:cubicBezTo>
                      <a:pt x="46" y="299"/>
                      <a:pt x="46" y="299"/>
                      <a:pt x="46" y="299"/>
                    </a:cubicBezTo>
                    <a:cubicBezTo>
                      <a:pt x="0" y="299"/>
                      <a:pt x="0" y="299"/>
                      <a:pt x="0" y="299"/>
                    </a:cubicBezTo>
                    <a:cubicBezTo>
                      <a:pt x="0" y="0"/>
                      <a:pt x="0" y="0"/>
                      <a:pt x="0" y="0"/>
                    </a:cubicBezTo>
                    <a:cubicBezTo>
                      <a:pt x="70" y="0"/>
                      <a:pt x="70" y="0"/>
                      <a:pt x="70" y="0"/>
                    </a:cubicBezTo>
                    <a:cubicBezTo>
                      <a:pt x="119" y="0"/>
                      <a:pt x="140" y="23"/>
                      <a:pt x="140" y="69"/>
                    </a:cubicBezTo>
                    <a:cubicBezTo>
                      <a:pt x="140" y="92"/>
                      <a:pt x="140" y="92"/>
                      <a:pt x="140" y="92"/>
                    </a:cubicBezTo>
                    <a:cubicBezTo>
                      <a:pt x="140" y="123"/>
                      <a:pt x="130" y="143"/>
                      <a:pt x="109" y="153"/>
                    </a:cubicBezTo>
                    <a:cubicBezTo>
                      <a:pt x="133" y="163"/>
                      <a:pt x="140" y="185"/>
                      <a:pt x="140" y="216"/>
                    </a:cubicBezTo>
                    <a:cubicBezTo>
                      <a:pt x="140" y="262"/>
                      <a:pt x="140" y="262"/>
                      <a:pt x="140" y="262"/>
                    </a:cubicBezTo>
                    <a:cubicBezTo>
                      <a:pt x="140" y="277"/>
                      <a:pt x="141" y="288"/>
                      <a:pt x="145" y="299"/>
                    </a:cubicBezTo>
                    <a:lnTo>
                      <a:pt x="98" y="299"/>
                    </a:lnTo>
                    <a:close/>
                    <a:moveTo>
                      <a:pt x="46" y="43"/>
                    </a:moveTo>
                    <a:cubicBezTo>
                      <a:pt x="46" y="135"/>
                      <a:pt x="46" y="135"/>
                      <a:pt x="46" y="135"/>
                    </a:cubicBezTo>
                    <a:cubicBezTo>
                      <a:pt x="65" y="135"/>
                      <a:pt x="65" y="135"/>
                      <a:pt x="65" y="135"/>
                    </a:cubicBezTo>
                    <a:cubicBezTo>
                      <a:pt x="82" y="135"/>
                      <a:pt x="93" y="127"/>
                      <a:pt x="93" y="103"/>
                    </a:cubicBezTo>
                    <a:cubicBezTo>
                      <a:pt x="93" y="74"/>
                      <a:pt x="93" y="74"/>
                      <a:pt x="93" y="74"/>
                    </a:cubicBezTo>
                    <a:cubicBezTo>
                      <a:pt x="93" y="52"/>
                      <a:pt x="86" y="43"/>
                      <a:pt x="69" y="43"/>
                    </a:cubicBezTo>
                    <a:lnTo>
                      <a:pt x="46"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2" name="Freeform 8"/>
              <p:cNvSpPr>
                <a:spLocks noEditPoints="1"/>
              </p:cNvSpPr>
              <p:nvPr/>
            </p:nvSpPr>
            <p:spPr bwMode="auto">
              <a:xfrm>
                <a:off x="6305976" y="1978673"/>
                <a:ext cx="257352" cy="526402"/>
              </a:xfrm>
              <a:custGeom>
                <a:avLst/>
                <a:gdLst>
                  <a:gd name="T0" fmla="*/ 98 w 146"/>
                  <a:gd name="T1" fmla="*/ 299 h 299"/>
                  <a:gd name="T2" fmla="*/ 94 w 146"/>
                  <a:gd name="T3" fmla="*/ 262 h 299"/>
                  <a:gd name="T4" fmla="*/ 94 w 146"/>
                  <a:gd name="T5" fmla="*/ 215 h 299"/>
                  <a:gd name="T6" fmla="*/ 63 w 146"/>
                  <a:gd name="T7" fmla="*/ 177 h 299"/>
                  <a:gd name="T8" fmla="*/ 47 w 146"/>
                  <a:gd name="T9" fmla="*/ 177 h 299"/>
                  <a:gd name="T10" fmla="*/ 47 w 146"/>
                  <a:gd name="T11" fmla="*/ 299 h 299"/>
                  <a:gd name="T12" fmla="*/ 0 w 146"/>
                  <a:gd name="T13" fmla="*/ 299 h 299"/>
                  <a:gd name="T14" fmla="*/ 0 w 146"/>
                  <a:gd name="T15" fmla="*/ 0 h 299"/>
                  <a:gd name="T16" fmla="*/ 71 w 146"/>
                  <a:gd name="T17" fmla="*/ 0 h 299"/>
                  <a:gd name="T18" fmla="*/ 140 w 146"/>
                  <a:gd name="T19" fmla="*/ 69 h 299"/>
                  <a:gd name="T20" fmla="*/ 140 w 146"/>
                  <a:gd name="T21" fmla="*/ 92 h 299"/>
                  <a:gd name="T22" fmla="*/ 110 w 146"/>
                  <a:gd name="T23" fmla="*/ 153 h 299"/>
                  <a:gd name="T24" fmla="*/ 141 w 146"/>
                  <a:gd name="T25" fmla="*/ 216 h 299"/>
                  <a:gd name="T26" fmla="*/ 141 w 146"/>
                  <a:gd name="T27" fmla="*/ 262 h 299"/>
                  <a:gd name="T28" fmla="*/ 146 w 146"/>
                  <a:gd name="T29" fmla="*/ 299 h 299"/>
                  <a:gd name="T30" fmla="*/ 98 w 146"/>
                  <a:gd name="T31" fmla="*/ 299 h 299"/>
                  <a:gd name="T32" fmla="*/ 47 w 146"/>
                  <a:gd name="T33" fmla="*/ 43 h 299"/>
                  <a:gd name="T34" fmla="*/ 47 w 146"/>
                  <a:gd name="T35" fmla="*/ 135 h 299"/>
                  <a:gd name="T36" fmla="*/ 65 w 146"/>
                  <a:gd name="T37" fmla="*/ 135 h 299"/>
                  <a:gd name="T38" fmla="*/ 93 w 146"/>
                  <a:gd name="T39" fmla="*/ 103 h 299"/>
                  <a:gd name="T40" fmla="*/ 93 w 146"/>
                  <a:gd name="T41" fmla="*/ 74 h 299"/>
                  <a:gd name="T42" fmla="*/ 69 w 146"/>
                  <a:gd name="T43" fmla="*/ 43 h 299"/>
                  <a:gd name="T44" fmla="*/ 47 w 146"/>
                  <a:gd name="T45" fmla="*/ 4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299">
                    <a:moveTo>
                      <a:pt x="98" y="299"/>
                    </a:moveTo>
                    <a:cubicBezTo>
                      <a:pt x="95" y="291"/>
                      <a:pt x="94" y="286"/>
                      <a:pt x="94" y="262"/>
                    </a:cubicBezTo>
                    <a:cubicBezTo>
                      <a:pt x="94" y="215"/>
                      <a:pt x="94" y="215"/>
                      <a:pt x="94" y="215"/>
                    </a:cubicBezTo>
                    <a:cubicBezTo>
                      <a:pt x="94" y="187"/>
                      <a:pt x="84" y="177"/>
                      <a:pt x="63" y="177"/>
                    </a:cubicBezTo>
                    <a:cubicBezTo>
                      <a:pt x="47" y="177"/>
                      <a:pt x="47" y="177"/>
                      <a:pt x="47" y="177"/>
                    </a:cubicBezTo>
                    <a:cubicBezTo>
                      <a:pt x="47" y="299"/>
                      <a:pt x="47" y="299"/>
                      <a:pt x="47" y="299"/>
                    </a:cubicBezTo>
                    <a:cubicBezTo>
                      <a:pt x="0" y="299"/>
                      <a:pt x="0" y="299"/>
                      <a:pt x="0" y="299"/>
                    </a:cubicBezTo>
                    <a:cubicBezTo>
                      <a:pt x="0" y="0"/>
                      <a:pt x="0" y="0"/>
                      <a:pt x="0" y="0"/>
                    </a:cubicBezTo>
                    <a:cubicBezTo>
                      <a:pt x="71" y="0"/>
                      <a:pt x="71" y="0"/>
                      <a:pt x="71" y="0"/>
                    </a:cubicBezTo>
                    <a:cubicBezTo>
                      <a:pt x="119" y="0"/>
                      <a:pt x="140" y="23"/>
                      <a:pt x="140" y="69"/>
                    </a:cubicBezTo>
                    <a:cubicBezTo>
                      <a:pt x="140" y="92"/>
                      <a:pt x="140" y="92"/>
                      <a:pt x="140" y="92"/>
                    </a:cubicBezTo>
                    <a:cubicBezTo>
                      <a:pt x="140" y="123"/>
                      <a:pt x="130" y="143"/>
                      <a:pt x="110" y="153"/>
                    </a:cubicBezTo>
                    <a:cubicBezTo>
                      <a:pt x="133" y="163"/>
                      <a:pt x="141" y="185"/>
                      <a:pt x="141" y="216"/>
                    </a:cubicBezTo>
                    <a:cubicBezTo>
                      <a:pt x="141" y="262"/>
                      <a:pt x="141" y="262"/>
                      <a:pt x="141" y="262"/>
                    </a:cubicBezTo>
                    <a:cubicBezTo>
                      <a:pt x="141" y="277"/>
                      <a:pt x="141" y="288"/>
                      <a:pt x="146" y="299"/>
                    </a:cubicBezTo>
                    <a:lnTo>
                      <a:pt x="98" y="299"/>
                    </a:lnTo>
                    <a:close/>
                    <a:moveTo>
                      <a:pt x="47" y="43"/>
                    </a:moveTo>
                    <a:cubicBezTo>
                      <a:pt x="47" y="135"/>
                      <a:pt x="47" y="135"/>
                      <a:pt x="47" y="135"/>
                    </a:cubicBezTo>
                    <a:cubicBezTo>
                      <a:pt x="65" y="135"/>
                      <a:pt x="65" y="135"/>
                      <a:pt x="65" y="135"/>
                    </a:cubicBezTo>
                    <a:cubicBezTo>
                      <a:pt x="83" y="135"/>
                      <a:pt x="93" y="127"/>
                      <a:pt x="93" y="103"/>
                    </a:cubicBezTo>
                    <a:cubicBezTo>
                      <a:pt x="93" y="74"/>
                      <a:pt x="93" y="74"/>
                      <a:pt x="93" y="74"/>
                    </a:cubicBezTo>
                    <a:cubicBezTo>
                      <a:pt x="93" y="52"/>
                      <a:pt x="86" y="43"/>
                      <a:pt x="69" y="43"/>
                    </a:cubicBezTo>
                    <a:lnTo>
                      <a:pt x="47"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3" name="Freeform 9"/>
              <p:cNvSpPr/>
              <p:nvPr/>
            </p:nvSpPr>
            <p:spPr bwMode="auto">
              <a:xfrm>
                <a:off x="6573856" y="1978673"/>
                <a:ext cx="291276" cy="526402"/>
              </a:xfrm>
              <a:custGeom>
                <a:avLst/>
                <a:gdLst>
                  <a:gd name="T0" fmla="*/ 89 w 249"/>
                  <a:gd name="T1" fmla="*/ 301 h 450"/>
                  <a:gd name="T2" fmla="*/ 0 w 249"/>
                  <a:gd name="T3" fmla="*/ 0 h 450"/>
                  <a:gd name="T4" fmla="*/ 74 w 249"/>
                  <a:gd name="T5" fmla="*/ 0 h 450"/>
                  <a:gd name="T6" fmla="*/ 128 w 249"/>
                  <a:gd name="T7" fmla="*/ 205 h 450"/>
                  <a:gd name="T8" fmla="*/ 181 w 249"/>
                  <a:gd name="T9" fmla="*/ 0 h 450"/>
                  <a:gd name="T10" fmla="*/ 249 w 249"/>
                  <a:gd name="T11" fmla="*/ 0 h 450"/>
                  <a:gd name="T12" fmla="*/ 160 w 249"/>
                  <a:gd name="T13" fmla="*/ 301 h 450"/>
                  <a:gd name="T14" fmla="*/ 160 w 249"/>
                  <a:gd name="T15" fmla="*/ 450 h 450"/>
                  <a:gd name="T16" fmla="*/ 89 w 249"/>
                  <a:gd name="T17" fmla="*/ 450 h 450"/>
                  <a:gd name="T18" fmla="*/ 89 w 249"/>
                  <a:gd name="T19" fmla="*/ 30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450">
                    <a:moveTo>
                      <a:pt x="89" y="301"/>
                    </a:moveTo>
                    <a:lnTo>
                      <a:pt x="0" y="0"/>
                    </a:lnTo>
                    <a:lnTo>
                      <a:pt x="74" y="0"/>
                    </a:lnTo>
                    <a:lnTo>
                      <a:pt x="128" y="205"/>
                    </a:lnTo>
                    <a:lnTo>
                      <a:pt x="181" y="0"/>
                    </a:lnTo>
                    <a:lnTo>
                      <a:pt x="249" y="0"/>
                    </a:lnTo>
                    <a:lnTo>
                      <a:pt x="160" y="301"/>
                    </a:lnTo>
                    <a:lnTo>
                      <a:pt x="160" y="450"/>
                    </a:lnTo>
                    <a:lnTo>
                      <a:pt x="89" y="450"/>
                    </a:lnTo>
                    <a:lnTo>
                      <a:pt x="89" y="30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4" name="Freeform 10"/>
              <p:cNvSpPr/>
              <p:nvPr/>
            </p:nvSpPr>
            <p:spPr bwMode="auto">
              <a:xfrm>
                <a:off x="3994487" y="2603337"/>
                <a:ext cx="403575" cy="883186"/>
              </a:xfrm>
              <a:custGeom>
                <a:avLst/>
                <a:gdLst>
                  <a:gd name="T0" fmla="*/ 229 w 229"/>
                  <a:gd name="T1" fmla="*/ 313 h 501"/>
                  <a:gd name="T2" fmla="*/ 229 w 229"/>
                  <a:gd name="T3" fmla="*/ 378 h 501"/>
                  <a:gd name="T4" fmla="*/ 114 w 229"/>
                  <a:gd name="T5" fmla="*/ 501 h 501"/>
                  <a:gd name="T6" fmla="*/ 0 w 229"/>
                  <a:gd name="T7" fmla="*/ 378 h 501"/>
                  <a:gd name="T8" fmla="*/ 0 w 229"/>
                  <a:gd name="T9" fmla="*/ 123 h 501"/>
                  <a:gd name="T10" fmla="*/ 114 w 229"/>
                  <a:gd name="T11" fmla="*/ 0 h 501"/>
                  <a:gd name="T12" fmla="*/ 229 w 229"/>
                  <a:gd name="T13" fmla="*/ 123 h 501"/>
                  <a:gd name="T14" fmla="*/ 229 w 229"/>
                  <a:gd name="T15" fmla="*/ 171 h 501"/>
                  <a:gd name="T16" fmla="*/ 156 w 229"/>
                  <a:gd name="T17" fmla="*/ 171 h 501"/>
                  <a:gd name="T18" fmla="*/ 156 w 229"/>
                  <a:gd name="T19" fmla="*/ 118 h 501"/>
                  <a:gd name="T20" fmla="*/ 116 w 229"/>
                  <a:gd name="T21" fmla="*/ 70 h 501"/>
                  <a:gd name="T22" fmla="*/ 77 w 229"/>
                  <a:gd name="T23" fmla="*/ 118 h 501"/>
                  <a:gd name="T24" fmla="*/ 77 w 229"/>
                  <a:gd name="T25" fmla="*/ 383 h 501"/>
                  <a:gd name="T26" fmla="*/ 116 w 229"/>
                  <a:gd name="T27" fmla="*/ 431 h 501"/>
                  <a:gd name="T28" fmla="*/ 156 w 229"/>
                  <a:gd name="T29" fmla="*/ 383 h 501"/>
                  <a:gd name="T30" fmla="*/ 156 w 229"/>
                  <a:gd name="T31" fmla="*/ 313 h 501"/>
                  <a:gd name="T32" fmla="*/ 229 w 229"/>
                  <a:gd name="T33" fmla="*/ 31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1">
                    <a:moveTo>
                      <a:pt x="229" y="313"/>
                    </a:moveTo>
                    <a:cubicBezTo>
                      <a:pt x="229" y="378"/>
                      <a:pt x="229" y="378"/>
                      <a:pt x="229" y="378"/>
                    </a:cubicBezTo>
                    <a:cubicBezTo>
                      <a:pt x="229" y="457"/>
                      <a:pt x="190" y="501"/>
                      <a:pt x="114" y="501"/>
                    </a:cubicBezTo>
                    <a:cubicBezTo>
                      <a:pt x="39" y="501"/>
                      <a:pt x="0" y="457"/>
                      <a:pt x="0" y="378"/>
                    </a:cubicBezTo>
                    <a:cubicBezTo>
                      <a:pt x="0" y="123"/>
                      <a:pt x="0" y="123"/>
                      <a:pt x="0" y="123"/>
                    </a:cubicBezTo>
                    <a:cubicBezTo>
                      <a:pt x="0" y="45"/>
                      <a:pt x="39" y="0"/>
                      <a:pt x="114" y="0"/>
                    </a:cubicBezTo>
                    <a:cubicBezTo>
                      <a:pt x="190" y="0"/>
                      <a:pt x="229" y="45"/>
                      <a:pt x="229" y="123"/>
                    </a:cubicBezTo>
                    <a:cubicBezTo>
                      <a:pt x="229" y="171"/>
                      <a:pt x="229" y="171"/>
                      <a:pt x="229" y="171"/>
                    </a:cubicBezTo>
                    <a:cubicBezTo>
                      <a:pt x="156" y="171"/>
                      <a:pt x="156" y="171"/>
                      <a:pt x="156" y="171"/>
                    </a:cubicBezTo>
                    <a:cubicBezTo>
                      <a:pt x="156" y="118"/>
                      <a:pt x="156" y="118"/>
                      <a:pt x="156" y="118"/>
                    </a:cubicBezTo>
                    <a:cubicBezTo>
                      <a:pt x="156" y="83"/>
                      <a:pt x="141" y="70"/>
                      <a:pt x="116" y="70"/>
                    </a:cubicBezTo>
                    <a:cubicBezTo>
                      <a:pt x="92" y="70"/>
                      <a:pt x="77" y="83"/>
                      <a:pt x="77" y="118"/>
                    </a:cubicBezTo>
                    <a:cubicBezTo>
                      <a:pt x="77" y="383"/>
                      <a:pt x="77" y="383"/>
                      <a:pt x="77" y="383"/>
                    </a:cubicBezTo>
                    <a:cubicBezTo>
                      <a:pt x="77" y="418"/>
                      <a:pt x="92" y="431"/>
                      <a:pt x="116" y="431"/>
                    </a:cubicBezTo>
                    <a:cubicBezTo>
                      <a:pt x="141" y="431"/>
                      <a:pt x="156" y="418"/>
                      <a:pt x="156" y="383"/>
                    </a:cubicBezTo>
                    <a:cubicBezTo>
                      <a:pt x="156" y="313"/>
                      <a:pt x="156" y="313"/>
                      <a:pt x="156" y="313"/>
                    </a:cubicBezTo>
                    <a:lnTo>
                      <a:pt x="229" y="31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5" name="Freeform 11"/>
              <p:cNvSpPr/>
              <p:nvPr/>
            </p:nvSpPr>
            <p:spPr bwMode="auto">
              <a:xfrm>
                <a:off x="4481116" y="2612695"/>
                <a:ext cx="428140" cy="864469"/>
              </a:xfrm>
              <a:custGeom>
                <a:avLst/>
                <a:gdLst>
                  <a:gd name="T0" fmla="*/ 116 w 366"/>
                  <a:gd name="T1" fmla="*/ 739 h 739"/>
                  <a:gd name="T2" fmla="*/ 0 w 366"/>
                  <a:gd name="T3" fmla="*/ 739 h 739"/>
                  <a:gd name="T4" fmla="*/ 0 w 366"/>
                  <a:gd name="T5" fmla="*/ 0 h 739"/>
                  <a:gd name="T6" fmla="*/ 116 w 366"/>
                  <a:gd name="T7" fmla="*/ 0 h 739"/>
                  <a:gd name="T8" fmla="*/ 116 w 366"/>
                  <a:gd name="T9" fmla="*/ 317 h 739"/>
                  <a:gd name="T10" fmla="*/ 247 w 366"/>
                  <a:gd name="T11" fmla="*/ 317 h 739"/>
                  <a:gd name="T12" fmla="*/ 247 w 366"/>
                  <a:gd name="T13" fmla="*/ 0 h 739"/>
                  <a:gd name="T14" fmla="*/ 366 w 366"/>
                  <a:gd name="T15" fmla="*/ 0 h 739"/>
                  <a:gd name="T16" fmla="*/ 366 w 366"/>
                  <a:gd name="T17" fmla="*/ 739 h 739"/>
                  <a:gd name="T18" fmla="*/ 247 w 366"/>
                  <a:gd name="T19" fmla="*/ 739 h 739"/>
                  <a:gd name="T20" fmla="*/ 247 w 366"/>
                  <a:gd name="T21" fmla="*/ 423 h 739"/>
                  <a:gd name="T22" fmla="*/ 116 w 366"/>
                  <a:gd name="T23" fmla="*/ 423 h 739"/>
                  <a:gd name="T24" fmla="*/ 116 w 366"/>
                  <a:gd name="T2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739">
                    <a:moveTo>
                      <a:pt x="116" y="739"/>
                    </a:moveTo>
                    <a:lnTo>
                      <a:pt x="0" y="739"/>
                    </a:lnTo>
                    <a:lnTo>
                      <a:pt x="0" y="0"/>
                    </a:lnTo>
                    <a:lnTo>
                      <a:pt x="116" y="0"/>
                    </a:lnTo>
                    <a:lnTo>
                      <a:pt x="116" y="317"/>
                    </a:lnTo>
                    <a:lnTo>
                      <a:pt x="247" y="317"/>
                    </a:lnTo>
                    <a:lnTo>
                      <a:pt x="247" y="0"/>
                    </a:lnTo>
                    <a:lnTo>
                      <a:pt x="366" y="0"/>
                    </a:lnTo>
                    <a:lnTo>
                      <a:pt x="366" y="739"/>
                    </a:lnTo>
                    <a:lnTo>
                      <a:pt x="247" y="739"/>
                    </a:lnTo>
                    <a:lnTo>
                      <a:pt x="247" y="423"/>
                    </a:lnTo>
                    <a:lnTo>
                      <a:pt x="116" y="423"/>
                    </a:lnTo>
                    <a:lnTo>
                      <a:pt x="116" y="73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6" name="Freeform 12"/>
              <p:cNvSpPr>
                <a:spLocks noEditPoints="1"/>
              </p:cNvSpPr>
              <p:nvPr/>
            </p:nvSpPr>
            <p:spPr bwMode="auto">
              <a:xfrm>
                <a:off x="5008688" y="2612695"/>
                <a:ext cx="421121" cy="864469"/>
              </a:xfrm>
              <a:custGeom>
                <a:avLst/>
                <a:gdLst>
                  <a:gd name="T0" fmla="*/ 161 w 239"/>
                  <a:gd name="T1" fmla="*/ 491 h 491"/>
                  <a:gd name="T2" fmla="*/ 154 w 239"/>
                  <a:gd name="T3" fmla="*/ 431 h 491"/>
                  <a:gd name="T4" fmla="*/ 154 w 239"/>
                  <a:gd name="T5" fmla="*/ 354 h 491"/>
                  <a:gd name="T6" fmla="*/ 103 w 239"/>
                  <a:gd name="T7" fmla="*/ 291 h 491"/>
                  <a:gd name="T8" fmla="*/ 77 w 239"/>
                  <a:gd name="T9" fmla="*/ 291 h 491"/>
                  <a:gd name="T10" fmla="*/ 77 w 239"/>
                  <a:gd name="T11" fmla="*/ 491 h 491"/>
                  <a:gd name="T12" fmla="*/ 0 w 239"/>
                  <a:gd name="T13" fmla="*/ 491 h 491"/>
                  <a:gd name="T14" fmla="*/ 0 w 239"/>
                  <a:gd name="T15" fmla="*/ 0 h 491"/>
                  <a:gd name="T16" fmla="*/ 116 w 239"/>
                  <a:gd name="T17" fmla="*/ 0 h 491"/>
                  <a:gd name="T18" fmla="*/ 230 w 239"/>
                  <a:gd name="T19" fmla="*/ 113 h 491"/>
                  <a:gd name="T20" fmla="*/ 230 w 239"/>
                  <a:gd name="T21" fmla="*/ 152 h 491"/>
                  <a:gd name="T22" fmla="*/ 179 w 239"/>
                  <a:gd name="T23" fmla="*/ 251 h 491"/>
                  <a:gd name="T24" fmla="*/ 230 w 239"/>
                  <a:gd name="T25" fmla="*/ 356 h 491"/>
                  <a:gd name="T26" fmla="*/ 230 w 239"/>
                  <a:gd name="T27" fmla="*/ 431 h 491"/>
                  <a:gd name="T28" fmla="*/ 239 w 239"/>
                  <a:gd name="T29" fmla="*/ 491 h 491"/>
                  <a:gd name="T30" fmla="*/ 161 w 239"/>
                  <a:gd name="T31" fmla="*/ 491 h 491"/>
                  <a:gd name="T32" fmla="*/ 77 w 239"/>
                  <a:gd name="T33" fmla="*/ 70 h 491"/>
                  <a:gd name="T34" fmla="*/ 77 w 239"/>
                  <a:gd name="T35" fmla="*/ 221 h 491"/>
                  <a:gd name="T36" fmla="*/ 107 w 239"/>
                  <a:gd name="T37" fmla="*/ 221 h 491"/>
                  <a:gd name="T38" fmla="*/ 153 w 239"/>
                  <a:gd name="T39" fmla="*/ 169 h 491"/>
                  <a:gd name="T40" fmla="*/ 153 w 239"/>
                  <a:gd name="T41" fmla="*/ 121 h 491"/>
                  <a:gd name="T42" fmla="*/ 114 w 239"/>
                  <a:gd name="T43" fmla="*/ 70 h 491"/>
                  <a:gd name="T44" fmla="*/ 77 w 239"/>
                  <a:gd name="T45" fmla="*/ 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491">
                    <a:moveTo>
                      <a:pt x="161" y="491"/>
                    </a:moveTo>
                    <a:cubicBezTo>
                      <a:pt x="156" y="478"/>
                      <a:pt x="154" y="471"/>
                      <a:pt x="154" y="431"/>
                    </a:cubicBezTo>
                    <a:cubicBezTo>
                      <a:pt x="154" y="354"/>
                      <a:pt x="154" y="354"/>
                      <a:pt x="154" y="354"/>
                    </a:cubicBezTo>
                    <a:cubicBezTo>
                      <a:pt x="154" y="308"/>
                      <a:pt x="138" y="291"/>
                      <a:pt x="103" y="291"/>
                    </a:cubicBezTo>
                    <a:cubicBezTo>
                      <a:pt x="77" y="291"/>
                      <a:pt x="77" y="291"/>
                      <a:pt x="77" y="291"/>
                    </a:cubicBezTo>
                    <a:cubicBezTo>
                      <a:pt x="77" y="491"/>
                      <a:pt x="77" y="491"/>
                      <a:pt x="77" y="491"/>
                    </a:cubicBezTo>
                    <a:cubicBezTo>
                      <a:pt x="0" y="491"/>
                      <a:pt x="0" y="491"/>
                      <a:pt x="0" y="491"/>
                    </a:cubicBezTo>
                    <a:cubicBezTo>
                      <a:pt x="0" y="0"/>
                      <a:pt x="0" y="0"/>
                      <a:pt x="0" y="0"/>
                    </a:cubicBezTo>
                    <a:cubicBezTo>
                      <a:pt x="116" y="0"/>
                      <a:pt x="116" y="0"/>
                      <a:pt x="116" y="0"/>
                    </a:cubicBezTo>
                    <a:cubicBezTo>
                      <a:pt x="196" y="0"/>
                      <a:pt x="230" y="38"/>
                      <a:pt x="230" y="113"/>
                    </a:cubicBezTo>
                    <a:cubicBezTo>
                      <a:pt x="230" y="152"/>
                      <a:pt x="230" y="152"/>
                      <a:pt x="230" y="152"/>
                    </a:cubicBezTo>
                    <a:cubicBezTo>
                      <a:pt x="230" y="202"/>
                      <a:pt x="214" y="235"/>
                      <a:pt x="179" y="251"/>
                    </a:cubicBezTo>
                    <a:cubicBezTo>
                      <a:pt x="218" y="268"/>
                      <a:pt x="230" y="305"/>
                      <a:pt x="230" y="356"/>
                    </a:cubicBezTo>
                    <a:cubicBezTo>
                      <a:pt x="230" y="431"/>
                      <a:pt x="230" y="431"/>
                      <a:pt x="230" y="431"/>
                    </a:cubicBezTo>
                    <a:cubicBezTo>
                      <a:pt x="230" y="455"/>
                      <a:pt x="231" y="473"/>
                      <a:pt x="239" y="491"/>
                    </a:cubicBezTo>
                    <a:lnTo>
                      <a:pt x="161" y="491"/>
                    </a:lnTo>
                    <a:close/>
                    <a:moveTo>
                      <a:pt x="77" y="70"/>
                    </a:moveTo>
                    <a:cubicBezTo>
                      <a:pt x="77" y="221"/>
                      <a:pt x="77" y="221"/>
                      <a:pt x="77" y="221"/>
                    </a:cubicBezTo>
                    <a:cubicBezTo>
                      <a:pt x="107" y="221"/>
                      <a:pt x="107" y="221"/>
                      <a:pt x="107" y="221"/>
                    </a:cubicBezTo>
                    <a:cubicBezTo>
                      <a:pt x="135" y="221"/>
                      <a:pt x="153" y="209"/>
                      <a:pt x="153" y="169"/>
                    </a:cubicBezTo>
                    <a:cubicBezTo>
                      <a:pt x="153" y="121"/>
                      <a:pt x="153" y="121"/>
                      <a:pt x="153" y="121"/>
                    </a:cubicBezTo>
                    <a:cubicBezTo>
                      <a:pt x="153" y="86"/>
                      <a:pt x="141" y="70"/>
                      <a:pt x="114" y="70"/>
                    </a:cubicBezTo>
                    <a:lnTo>
                      <a:pt x="77" y="7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7" name="Rectangle 13"/>
              <p:cNvSpPr>
                <a:spLocks noChangeArrowheads="1"/>
              </p:cNvSpPr>
              <p:nvPr/>
            </p:nvSpPr>
            <p:spPr bwMode="auto">
              <a:xfrm>
                <a:off x="5503505" y="2612695"/>
                <a:ext cx="135695" cy="8644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8" name="Freeform 14"/>
              <p:cNvSpPr/>
              <p:nvPr/>
            </p:nvSpPr>
            <p:spPr bwMode="auto">
              <a:xfrm>
                <a:off x="5717576" y="2603337"/>
                <a:ext cx="403575" cy="883186"/>
              </a:xfrm>
              <a:custGeom>
                <a:avLst/>
                <a:gdLst>
                  <a:gd name="T0" fmla="*/ 115 w 229"/>
                  <a:gd name="T1" fmla="*/ 0 h 501"/>
                  <a:gd name="T2" fmla="*/ 229 w 229"/>
                  <a:gd name="T3" fmla="*/ 123 h 501"/>
                  <a:gd name="T4" fmla="*/ 229 w 229"/>
                  <a:gd name="T5" fmla="*/ 138 h 501"/>
                  <a:gd name="T6" fmla="*/ 156 w 229"/>
                  <a:gd name="T7" fmla="*/ 138 h 501"/>
                  <a:gd name="T8" fmla="*/ 156 w 229"/>
                  <a:gd name="T9" fmla="*/ 118 h 501"/>
                  <a:gd name="T10" fmla="*/ 117 w 229"/>
                  <a:gd name="T11" fmla="*/ 70 h 501"/>
                  <a:gd name="T12" fmla="*/ 79 w 229"/>
                  <a:gd name="T13" fmla="*/ 118 h 501"/>
                  <a:gd name="T14" fmla="*/ 229 w 229"/>
                  <a:gd name="T15" fmla="*/ 378 h 501"/>
                  <a:gd name="T16" fmla="*/ 115 w 229"/>
                  <a:gd name="T17" fmla="*/ 501 h 501"/>
                  <a:gd name="T18" fmla="*/ 0 w 229"/>
                  <a:gd name="T19" fmla="*/ 378 h 501"/>
                  <a:gd name="T20" fmla="*/ 0 w 229"/>
                  <a:gd name="T21" fmla="*/ 348 h 501"/>
                  <a:gd name="T22" fmla="*/ 73 w 229"/>
                  <a:gd name="T23" fmla="*/ 348 h 501"/>
                  <a:gd name="T24" fmla="*/ 73 w 229"/>
                  <a:gd name="T25" fmla="*/ 383 h 501"/>
                  <a:gd name="T26" fmla="*/ 113 w 229"/>
                  <a:gd name="T27" fmla="*/ 431 h 501"/>
                  <a:gd name="T28" fmla="*/ 152 w 229"/>
                  <a:gd name="T29" fmla="*/ 383 h 501"/>
                  <a:gd name="T30" fmla="*/ 2 w 229"/>
                  <a:gd name="T31" fmla="*/ 123 h 501"/>
                  <a:gd name="T32" fmla="*/ 115 w 229"/>
                  <a:gd name="T33"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1">
                    <a:moveTo>
                      <a:pt x="115" y="0"/>
                    </a:moveTo>
                    <a:cubicBezTo>
                      <a:pt x="190" y="0"/>
                      <a:pt x="229" y="45"/>
                      <a:pt x="229" y="123"/>
                    </a:cubicBezTo>
                    <a:cubicBezTo>
                      <a:pt x="229" y="138"/>
                      <a:pt x="229" y="138"/>
                      <a:pt x="229" y="138"/>
                    </a:cubicBezTo>
                    <a:cubicBezTo>
                      <a:pt x="156" y="138"/>
                      <a:pt x="156" y="138"/>
                      <a:pt x="156" y="138"/>
                    </a:cubicBezTo>
                    <a:cubicBezTo>
                      <a:pt x="156" y="118"/>
                      <a:pt x="156" y="118"/>
                      <a:pt x="156" y="118"/>
                    </a:cubicBezTo>
                    <a:cubicBezTo>
                      <a:pt x="156" y="83"/>
                      <a:pt x="142" y="70"/>
                      <a:pt x="117" y="70"/>
                    </a:cubicBezTo>
                    <a:cubicBezTo>
                      <a:pt x="93" y="70"/>
                      <a:pt x="79" y="83"/>
                      <a:pt x="79" y="118"/>
                    </a:cubicBezTo>
                    <a:cubicBezTo>
                      <a:pt x="79" y="219"/>
                      <a:pt x="229" y="238"/>
                      <a:pt x="229" y="378"/>
                    </a:cubicBezTo>
                    <a:cubicBezTo>
                      <a:pt x="229" y="457"/>
                      <a:pt x="190" y="501"/>
                      <a:pt x="115" y="501"/>
                    </a:cubicBezTo>
                    <a:cubicBezTo>
                      <a:pt x="39" y="501"/>
                      <a:pt x="0" y="457"/>
                      <a:pt x="0" y="378"/>
                    </a:cubicBezTo>
                    <a:cubicBezTo>
                      <a:pt x="0" y="348"/>
                      <a:pt x="0" y="348"/>
                      <a:pt x="0" y="348"/>
                    </a:cubicBezTo>
                    <a:cubicBezTo>
                      <a:pt x="73" y="348"/>
                      <a:pt x="73" y="348"/>
                      <a:pt x="73" y="348"/>
                    </a:cubicBezTo>
                    <a:cubicBezTo>
                      <a:pt x="73" y="383"/>
                      <a:pt x="73" y="383"/>
                      <a:pt x="73" y="383"/>
                    </a:cubicBezTo>
                    <a:cubicBezTo>
                      <a:pt x="73" y="418"/>
                      <a:pt x="88" y="431"/>
                      <a:pt x="113" y="431"/>
                    </a:cubicBezTo>
                    <a:cubicBezTo>
                      <a:pt x="137" y="431"/>
                      <a:pt x="152" y="418"/>
                      <a:pt x="152" y="383"/>
                    </a:cubicBezTo>
                    <a:cubicBezTo>
                      <a:pt x="152" y="282"/>
                      <a:pt x="2" y="263"/>
                      <a:pt x="2" y="123"/>
                    </a:cubicBezTo>
                    <a:cubicBezTo>
                      <a:pt x="2" y="45"/>
                      <a:pt x="40" y="0"/>
                      <a:pt x="1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69" name="Freeform 15"/>
              <p:cNvSpPr/>
              <p:nvPr/>
            </p:nvSpPr>
            <p:spPr bwMode="auto">
              <a:xfrm>
                <a:off x="6159753" y="2612695"/>
                <a:ext cx="419952" cy="864469"/>
              </a:xfrm>
              <a:custGeom>
                <a:avLst/>
                <a:gdLst>
                  <a:gd name="T0" fmla="*/ 0 w 359"/>
                  <a:gd name="T1" fmla="*/ 0 h 739"/>
                  <a:gd name="T2" fmla="*/ 359 w 359"/>
                  <a:gd name="T3" fmla="*/ 0 h 739"/>
                  <a:gd name="T4" fmla="*/ 359 w 359"/>
                  <a:gd name="T5" fmla="*/ 105 h 739"/>
                  <a:gd name="T6" fmla="*/ 238 w 359"/>
                  <a:gd name="T7" fmla="*/ 105 h 739"/>
                  <a:gd name="T8" fmla="*/ 238 w 359"/>
                  <a:gd name="T9" fmla="*/ 739 h 739"/>
                  <a:gd name="T10" fmla="*/ 122 w 359"/>
                  <a:gd name="T11" fmla="*/ 739 h 739"/>
                  <a:gd name="T12" fmla="*/ 122 w 359"/>
                  <a:gd name="T13" fmla="*/ 105 h 739"/>
                  <a:gd name="T14" fmla="*/ 0 w 359"/>
                  <a:gd name="T15" fmla="*/ 105 h 739"/>
                  <a:gd name="T16" fmla="*/ 0 w 359"/>
                  <a:gd name="T17"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739">
                    <a:moveTo>
                      <a:pt x="0" y="0"/>
                    </a:moveTo>
                    <a:lnTo>
                      <a:pt x="359" y="0"/>
                    </a:lnTo>
                    <a:lnTo>
                      <a:pt x="359" y="105"/>
                    </a:lnTo>
                    <a:lnTo>
                      <a:pt x="238" y="105"/>
                    </a:lnTo>
                    <a:lnTo>
                      <a:pt x="238" y="739"/>
                    </a:lnTo>
                    <a:lnTo>
                      <a:pt x="122" y="739"/>
                    </a:lnTo>
                    <a:lnTo>
                      <a:pt x="122" y="105"/>
                    </a:lnTo>
                    <a:lnTo>
                      <a:pt x="0" y="10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0" name="Freeform 16"/>
              <p:cNvSpPr/>
              <p:nvPr/>
            </p:nvSpPr>
            <p:spPr bwMode="auto">
              <a:xfrm>
                <a:off x="6638194" y="2612695"/>
                <a:ext cx="569684" cy="864469"/>
              </a:xfrm>
              <a:custGeom>
                <a:avLst/>
                <a:gdLst>
                  <a:gd name="T0" fmla="*/ 247 w 487"/>
                  <a:gd name="T1" fmla="*/ 525 h 739"/>
                  <a:gd name="T2" fmla="*/ 325 w 487"/>
                  <a:gd name="T3" fmla="*/ 0 h 739"/>
                  <a:gd name="T4" fmla="*/ 487 w 487"/>
                  <a:gd name="T5" fmla="*/ 0 h 739"/>
                  <a:gd name="T6" fmla="*/ 487 w 487"/>
                  <a:gd name="T7" fmla="*/ 739 h 739"/>
                  <a:gd name="T8" fmla="*/ 376 w 487"/>
                  <a:gd name="T9" fmla="*/ 739 h 739"/>
                  <a:gd name="T10" fmla="*/ 376 w 487"/>
                  <a:gd name="T11" fmla="*/ 209 h 739"/>
                  <a:gd name="T12" fmla="*/ 297 w 487"/>
                  <a:gd name="T13" fmla="*/ 739 h 739"/>
                  <a:gd name="T14" fmla="*/ 187 w 487"/>
                  <a:gd name="T15" fmla="*/ 739 h 739"/>
                  <a:gd name="T16" fmla="*/ 101 w 487"/>
                  <a:gd name="T17" fmla="*/ 217 h 739"/>
                  <a:gd name="T18" fmla="*/ 101 w 487"/>
                  <a:gd name="T19" fmla="*/ 739 h 739"/>
                  <a:gd name="T20" fmla="*/ 0 w 487"/>
                  <a:gd name="T21" fmla="*/ 739 h 739"/>
                  <a:gd name="T22" fmla="*/ 0 w 487"/>
                  <a:gd name="T23" fmla="*/ 0 h 739"/>
                  <a:gd name="T24" fmla="*/ 161 w 487"/>
                  <a:gd name="T25" fmla="*/ 0 h 739"/>
                  <a:gd name="T26" fmla="*/ 247 w 487"/>
                  <a:gd name="T27" fmla="*/ 52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739">
                    <a:moveTo>
                      <a:pt x="247" y="525"/>
                    </a:moveTo>
                    <a:lnTo>
                      <a:pt x="325" y="0"/>
                    </a:lnTo>
                    <a:lnTo>
                      <a:pt x="487" y="0"/>
                    </a:lnTo>
                    <a:lnTo>
                      <a:pt x="487" y="739"/>
                    </a:lnTo>
                    <a:lnTo>
                      <a:pt x="376" y="739"/>
                    </a:lnTo>
                    <a:lnTo>
                      <a:pt x="376" y="209"/>
                    </a:lnTo>
                    <a:lnTo>
                      <a:pt x="297" y="739"/>
                    </a:lnTo>
                    <a:lnTo>
                      <a:pt x="187" y="739"/>
                    </a:lnTo>
                    <a:lnTo>
                      <a:pt x="101" y="217"/>
                    </a:lnTo>
                    <a:lnTo>
                      <a:pt x="101" y="739"/>
                    </a:lnTo>
                    <a:lnTo>
                      <a:pt x="0" y="739"/>
                    </a:lnTo>
                    <a:lnTo>
                      <a:pt x="0" y="0"/>
                    </a:lnTo>
                    <a:lnTo>
                      <a:pt x="161" y="0"/>
                    </a:lnTo>
                    <a:lnTo>
                      <a:pt x="247" y="52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1" name="Freeform 17"/>
              <p:cNvSpPr>
                <a:spLocks noEditPoints="1"/>
              </p:cNvSpPr>
              <p:nvPr/>
            </p:nvSpPr>
            <p:spPr bwMode="auto">
              <a:xfrm>
                <a:off x="7271046" y="2612695"/>
                <a:ext cx="473762" cy="864469"/>
              </a:xfrm>
              <a:custGeom>
                <a:avLst/>
                <a:gdLst>
                  <a:gd name="T0" fmla="*/ 405 w 405"/>
                  <a:gd name="T1" fmla="*/ 739 h 739"/>
                  <a:gd name="T2" fmla="*/ 288 w 405"/>
                  <a:gd name="T3" fmla="*/ 739 h 739"/>
                  <a:gd name="T4" fmla="*/ 268 w 405"/>
                  <a:gd name="T5" fmla="*/ 605 h 739"/>
                  <a:gd name="T6" fmla="*/ 126 w 405"/>
                  <a:gd name="T7" fmla="*/ 605 h 739"/>
                  <a:gd name="T8" fmla="*/ 105 w 405"/>
                  <a:gd name="T9" fmla="*/ 739 h 739"/>
                  <a:gd name="T10" fmla="*/ 0 w 405"/>
                  <a:gd name="T11" fmla="*/ 739 h 739"/>
                  <a:gd name="T12" fmla="*/ 117 w 405"/>
                  <a:gd name="T13" fmla="*/ 0 h 739"/>
                  <a:gd name="T14" fmla="*/ 288 w 405"/>
                  <a:gd name="T15" fmla="*/ 0 h 739"/>
                  <a:gd name="T16" fmla="*/ 405 w 405"/>
                  <a:gd name="T17" fmla="*/ 739 h 739"/>
                  <a:gd name="T18" fmla="*/ 140 w 405"/>
                  <a:gd name="T19" fmla="*/ 506 h 739"/>
                  <a:gd name="T20" fmla="*/ 253 w 405"/>
                  <a:gd name="T21" fmla="*/ 506 h 739"/>
                  <a:gd name="T22" fmla="*/ 197 w 405"/>
                  <a:gd name="T23" fmla="*/ 131 h 739"/>
                  <a:gd name="T24" fmla="*/ 140 w 405"/>
                  <a:gd name="T25" fmla="*/ 50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739">
                    <a:moveTo>
                      <a:pt x="405" y="739"/>
                    </a:moveTo>
                    <a:lnTo>
                      <a:pt x="288" y="739"/>
                    </a:lnTo>
                    <a:lnTo>
                      <a:pt x="268" y="605"/>
                    </a:lnTo>
                    <a:lnTo>
                      <a:pt x="126" y="605"/>
                    </a:lnTo>
                    <a:lnTo>
                      <a:pt x="105" y="739"/>
                    </a:lnTo>
                    <a:lnTo>
                      <a:pt x="0" y="739"/>
                    </a:lnTo>
                    <a:lnTo>
                      <a:pt x="117" y="0"/>
                    </a:lnTo>
                    <a:lnTo>
                      <a:pt x="288" y="0"/>
                    </a:lnTo>
                    <a:lnTo>
                      <a:pt x="405" y="739"/>
                    </a:lnTo>
                    <a:close/>
                    <a:moveTo>
                      <a:pt x="140" y="506"/>
                    </a:moveTo>
                    <a:lnTo>
                      <a:pt x="253" y="506"/>
                    </a:lnTo>
                    <a:lnTo>
                      <a:pt x="197" y="131"/>
                    </a:lnTo>
                    <a:lnTo>
                      <a:pt x="140" y="50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2" name="Freeform 18"/>
              <p:cNvSpPr/>
              <p:nvPr/>
            </p:nvSpPr>
            <p:spPr bwMode="auto">
              <a:xfrm>
                <a:off x="7786919" y="2603337"/>
                <a:ext cx="404744" cy="883186"/>
              </a:xfrm>
              <a:custGeom>
                <a:avLst/>
                <a:gdLst>
                  <a:gd name="T0" fmla="*/ 115 w 229"/>
                  <a:gd name="T1" fmla="*/ 0 h 501"/>
                  <a:gd name="T2" fmla="*/ 229 w 229"/>
                  <a:gd name="T3" fmla="*/ 123 h 501"/>
                  <a:gd name="T4" fmla="*/ 229 w 229"/>
                  <a:gd name="T5" fmla="*/ 138 h 501"/>
                  <a:gd name="T6" fmla="*/ 156 w 229"/>
                  <a:gd name="T7" fmla="*/ 138 h 501"/>
                  <a:gd name="T8" fmla="*/ 156 w 229"/>
                  <a:gd name="T9" fmla="*/ 118 h 501"/>
                  <a:gd name="T10" fmla="*/ 117 w 229"/>
                  <a:gd name="T11" fmla="*/ 70 h 501"/>
                  <a:gd name="T12" fmla="*/ 79 w 229"/>
                  <a:gd name="T13" fmla="*/ 118 h 501"/>
                  <a:gd name="T14" fmla="*/ 229 w 229"/>
                  <a:gd name="T15" fmla="*/ 378 h 501"/>
                  <a:gd name="T16" fmla="*/ 115 w 229"/>
                  <a:gd name="T17" fmla="*/ 501 h 501"/>
                  <a:gd name="T18" fmla="*/ 0 w 229"/>
                  <a:gd name="T19" fmla="*/ 378 h 501"/>
                  <a:gd name="T20" fmla="*/ 0 w 229"/>
                  <a:gd name="T21" fmla="*/ 348 h 501"/>
                  <a:gd name="T22" fmla="*/ 73 w 229"/>
                  <a:gd name="T23" fmla="*/ 348 h 501"/>
                  <a:gd name="T24" fmla="*/ 73 w 229"/>
                  <a:gd name="T25" fmla="*/ 383 h 501"/>
                  <a:gd name="T26" fmla="*/ 112 w 229"/>
                  <a:gd name="T27" fmla="*/ 431 h 501"/>
                  <a:gd name="T28" fmla="*/ 152 w 229"/>
                  <a:gd name="T29" fmla="*/ 383 h 501"/>
                  <a:gd name="T30" fmla="*/ 2 w 229"/>
                  <a:gd name="T31" fmla="*/ 123 h 501"/>
                  <a:gd name="T32" fmla="*/ 115 w 229"/>
                  <a:gd name="T33"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1">
                    <a:moveTo>
                      <a:pt x="115" y="0"/>
                    </a:moveTo>
                    <a:cubicBezTo>
                      <a:pt x="190" y="0"/>
                      <a:pt x="229" y="45"/>
                      <a:pt x="229" y="123"/>
                    </a:cubicBezTo>
                    <a:cubicBezTo>
                      <a:pt x="229" y="138"/>
                      <a:pt x="229" y="138"/>
                      <a:pt x="229" y="138"/>
                    </a:cubicBezTo>
                    <a:cubicBezTo>
                      <a:pt x="156" y="138"/>
                      <a:pt x="156" y="138"/>
                      <a:pt x="156" y="138"/>
                    </a:cubicBezTo>
                    <a:cubicBezTo>
                      <a:pt x="156" y="118"/>
                      <a:pt x="156" y="118"/>
                      <a:pt x="156" y="118"/>
                    </a:cubicBezTo>
                    <a:cubicBezTo>
                      <a:pt x="156" y="83"/>
                      <a:pt x="142" y="70"/>
                      <a:pt x="117" y="70"/>
                    </a:cubicBezTo>
                    <a:cubicBezTo>
                      <a:pt x="93" y="70"/>
                      <a:pt x="79" y="83"/>
                      <a:pt x="79" y="118"/>
                    </a:cubicBezTo>
                    <a:cubicBezTo>
                      <a:pt x="79" y="219"/>
                      <a:pt x="229" y="238"/>
                      <a:pt x="229" y="378"/>
                    </a:cubicBezTo>
                    <a:cubicBezTo>
                      <a:pt x="229" y="457"/>
                      <a:pt x="190" y="501"/>
                      <a:pt x="115" y="501"/>
                    </a:cubicBezTo>
                    <a:cubicBezTo>
                      <a:pt x="39" y="501"/>
                      <a:pt x="0" y="457"/>
                      <a:pt x="0" y="378"/>
                    </a:cubicBezTo>
                    <a:cubicBezTo>
                      <a:pt x="0" y="348"/>
                      <a:pt x="0" y="348"/>
                      <a:pt x="0" y="348"/>
                    </a:cubicBezTo>
                    <a:cubicBezTo>
                      <a:pt x="73" y="348"/>
                      <a:pt x="73" y="348"/>
                      <a:pt x="73" y="348"/>
                    </a:cubicBezTo>
                    <a:cubicBezTo>
                      <a:pt x="73" y="383"/>
                      <a:pt x="73" y="383"/>
                      <a:pt x="73" y="383"/>
                    </a:cubicBezTo>
                    <a:cubicBezTo>
                      <a:pt x="73" y="418"/>
                      <a:pt x="88" y="431"/>
                      <a:pt x="112" y="431"/>
                    </a:cubicBezTo>
                    <a:cubicBezTo>
                      <a:pt x="137" y="431"/>
                      <a:pt x="152" y="418"/>
                      <a:pt x="152" y="383"/>
                    </a:cubicBezTo>
                    <a:cubicBezTo>
                      <a:pt x="152" y="282"/>
                      <a:pt x="2" y="263"/>
                      <a:pt x="2" y="123"/>
                    </a:cubicBezTo>
                    <a:cubicBezTo>
                      <a:pt x="2" y="45"/>
                      <a:pt x="40" y="0"/>
                      <a:pt x="11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3" name="Freeform 44"/>
              <p:cNvSpPr/>
              <p:nvPr/>
            </p:nvSpPr>
            <p:spPr bwMode="auto">
              <a:xfrm>
                <a:off x="5328038" y="1971655"/>
                <a:ext cx="346255" cy="526402"/>
              </a:xfrm>
              <a:custGeom>
                <a:avLst/>
                <a:gdLst>
                  <a:gd name="T0" fmla="*/ 149 w 296"/>
                  <a:gd name="T1" fmla="*/ 319 h 450"/>
                  <a:gd name="T2" fmla="*/ 197 w 296"/>
                  <a:gd name="T3" fmla="*/ 0 h 450"/>
                  <a:gd name="T4" fmla="*/ 296 w 296"/>
                  <a:gd name="T5" fmla="*/ 0 h 450"/>
                  <a:gd name="T6" fmla="*/ 296 w 296"/>
                  <a:gd name="T7" fmla="*/ 450 h 450"/>
                  <a:gd name="T8" fmla="*/ 229 w 296"/>
                  <a:gd name="T9" fmla="*/ 450 h 450"/>
                  <a:gd name="T10" fmla="*/ 229 w 296"/>
                  <a:gd name="T11" fmla="*/ 128 h 450"/>
                  <a:gd name="T12" fmla="*/ 180 w 296"/>
                  <a:gd name="T13" fmla="*/ 450 h 450"/>
                  <a:gd name="T14" fmla="*/ 114 w 296"/>
                  <a:gd name="T15" fmla="*/ 450 h 450"/>
                  <a:gd name="T16" fmla="*/ 61 w 296"/>
                  <a:gd name="T17" fmla="*/ 132 h 450"/>
                  <a:gd name="T18" fmla="*/ 61 w 296"/>
                  <a:gd name="T19" fmla="*/ 450 h 450"/>
                  <a:gd name="T20" fmla="*/ 0 w 296"/>
                  <a:gd name="T21" fmla="*/ 450 h 450"/>
                  <a:gd name="T22" fmla="*/ 0 w 296"/>
                  <a:gd name="T23" fmla="*/ 0 h 450"/>
                  <a:gd name="T24" fmla="*/ 97 w 296"/>
                  <a:gd name="T25" fmla="*/ 0 h 450"/>
                  <a:gd name="T26" fmla="*/ 149 w 296"/>
                  <a:gd name="T27" fmla="*/ 31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6" h="450">
                    <a:moveTo>
                      <a:pt x="149" y="319"/>
                    </a:moveTo>
                    <a:lnTo>
                      <a:pt x="197" y="0"/>
                    </a:lnTo>
                    <a:lnTo>
                      <a:pt x="296" y="0"/>
                    </a:lnTo>
                    <a:lnTo>
                      <a:pt x="296" y="450"/>
                    </a:lnTo>
                    <a:lnTo>
                      <a:pt x="229" y="450"/>
                    </a:lnTo>
                    <a:lnTo>
                      <a:pt x="229" y="128"/>
                    </a:lnTo>
                    <a:lnTo>
                      <a:pt x="180" y="450"/>
                    </a:lnTo>
                    <a:lnTo>
                      <a:pt x="114" y="450"/>
                    </a:lnTo>
                    <a:lnTo>
                      <a:pt x="61" y="132"/>
                    </a:lnTo>
                    <a:lnTo>
                      <a:pt x="61" y="450"/>
                    </a:lnTo>
                    <a:lnTo>
                      <a:pt x="0" y="450"/>
                    </a:lnTo>
                    <a:lnTo>
                      <a:pt x="0" y="0"/>
                    </a:lnTo>
                    <a:lnTo>
                      <a:pt x="97" y="0"/>
                    </a:lnTo>
                    <a:lnTo>
                      <a:pt x="149" y="319"/>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4" name="Freeform 45"/>
              <p:cNvSpPr/>
              <p:nvPr/>
            </p:nvSpPr>
            <p:spPr bwMode="auto">
              <a:xfrm>
                <a:off x="5735122" y="1971655"/>
                <a:ext cx="225768" cy="526402"/>
              </a:xfrm>
              <a:custGeom>
                <a:avLst/>
                <a:gdLst>
                  <a:gd name="T0" fmla="*/ 71 w 193"/>
                  <a:gd name="T1" fmla="*/ 189 h 450"/>
                  <a:gd name="T2" fmla="*/ 167 w 193"/>
                  <a:gd name="T3" fmla="*/ 189 h 450"/>
                  <a:gd name="T4" fmla="*/ 167 w 193"/>
                  <a:gd name="T5" fmla="*/ 254 h 450"/>
                  <a:gd name="T6" fmla="*/ 71 w 193"/>
                  <a:gd name="T7" fmla="*/ 254 h 450"/>
                  <a:gd name="T8" fmla="*/ 71 w 193"/>
                  <a:gd name="T9" fmla="*/ 385 h 450"/>
                  <a:gd name="T10" fmla="*/ 193 w 193"/>
                  <a:gd name="T11" fmla="*/ 385 h 450"/>
                  <a:gd name="T12" fmla="*/ 193 w 193"/>
                  <a:gd name="T13" fmla="*/ 450 h 450"/>
                  <a:gd name="T14" fmla="*/ 0 w 193"/>
                  <a:gd name="T15" fmla="*/ 450 h 450"/>
                  <a:gd name="T16" fmla="*/ 0 w 193"/>
                  <a:gd name="T17" fmla="*/ 0 h 450"/>
                  <a:gd name="T18" fmla="*/ 193 w 193"/>
                  <a:gd name="T19" fmla="*/ 0 h 450"/>
                  <a:gd name="T20" fmla="*/ 193 w 193"/>
                  <a:gd name="T21" fmla="*/ 65 h 450"/>
                  <a:gd name="T22" fmla="*/ 71 w 193"/>
                  <a:gd name="T23" fmla="*/ 65 h 450"/>
                  <a:gd name="T24" fmla="*/ 71 w 193"/>
                  <a:gd name="T25" fmla="*/ 18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450">
                    <a:moveTo>
                      <a:pt x="71" y="189"/>
                    </a:moveTo>
                    <a:lnTo>
                      <a:pt x="167" y="189"/>
                    </a:lnTo>
                    <a:lnTo>
                      <a:pt x="167" y="254"/>
                    </a:lnTo>
                    <a:lnTo>
                      <a:pt x="71" y="254"/>
                    </a:lnTo>
                    <a:lnTo>
                      <a:pt x="71" y="385"/>
                    </a:lnTo>
                    <a:lnTo>
                      <a:pt x="193" y="385"/>
                    </a:lnTo>
                    <a:lnTo>
                      <a:pt x="193" y="450"/>
                    </a:lnTo>
                    <a:lnTo>
                      <a:pt x="0" y="450"/>
                    </a:lnTo>
                    <a:lnTo>
                      <a:pt x="0" y="0"/>
                    </a:lnTo>
                    <a:lnTo>
                      <a:pt x="193" y="0"/>
                    </a:lnTo>
                    <a:lnTo>
                      <a:pt x="193" y="65"/>
                    </a:lnTo>
                    <a:lnTo>
                      <a:pt x="71" y="65"/>
                    </a:lnTo>
                    <a:lnTo>
                      <a:pt x="71" y="189"/>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5" name="Freeform 46"/>
              <p:cNvSpPr>
                <a:spLocks noEditPoints="1"/>
              </p:cNvSpPr>
              <p:nvPr/>
            </p:nvSpPr>
            <p:spPr bwMode="auto">
              <a:xfrm>
                <a:off x="6011191" y="1971655"/>
                <a:ext cx="256183" cy="526402"/>
              </a:xfrm>
              <a:custGeom>
                <a:avLst/>
                <a:gdLst>
                  <a:gd name="T0" fmla="*/ 98 w 145"/>
                  <a:gd name="T1" fmla="*/ 299 h 299"/>
                  <a:gd name="T2" fmla="*/ 93 w 145"/>
                  <a:gd name="T3" fmla="*/ 262 h 299"/>
                  <a:gd name="T4" fmla="*/ 93 w 145"/>
                  <a:gd name="T5" fmla="*/ 215 h 299"/>
                  <a:gd name="T6" fmla="*/ 63 w 145"/>
                  <a:gd name="T7" fmla="*/ 177 h 299"/>
                  <a:gd name="T8" fmla="*/ 46 w 145"/>
                  <a:gd name="T9" fmla="*/ 177 h 299"/>
                  <a:gd name="T10" fmla="*/ 46 w 145"/>
                  <a:gd name="T11" fmla="*/ 299 h 299"/>
                  <a:gd name="T12" fmla="*/ 0 w 145"/>
                  <a:gd name="T13" fmla="*/ 299 h 299"/>
                  <a:gd name="T14" fmla="*/ 0 w 145"/>
                  <a:gd name="T15" fmla="*/ 0 h 299"/>
                  <a:gd name="T16" fmla="*/ 70 w 145"/>
                  <a:gd name="T17" fmla="*/ 0 h 299"/>
                  <a:gd name="T18" fmla="*/ 140 w 145"/>
                  <a:gd name="T19" fmla="*/ 69 h 299"/>
                  <a:gd name="T20" fmla="*/ 140 w 145"/>
                  <a:gd name="T21" fmla="*/ 92 h 299"/>
                  <a:gd name="T22" fmla="*/ 109 w 145"/>
                  <a:gd name="T23" fmla="*/ 153 h 299"/>
                  <a:gd name="T24" fmla="*/ 140 w 145"/>
                  <a:gd name="T25" fmla="*/ 216 h 299"/>
                  <a:gd name="T26" fmla="*/ 140 w 145"/>
                  <a:gd name="T27" fmla="*/ 262 h 299"/>
                  <a:gd name="T28" fmla="*/ 145 w 145"/>
                  <a:gd name="T29" fmla="*/ 299 h 299"/>
                  <a:gd name="T30" fmla="*/ 98 w 145"/>
                  <a:gd name="T31" fmla="*/ 299 h 299"/>
                  <a:gd name="T32" fmla="*/ 46 w 145"/>
                  <a:gd name="T33" fmla="*/ 43 h 299"/>
                  <a:gd name="T34" fmla="*/ 46 w 145"/>
                  <a:gd name="T35" fmla="*/ 135 h 299"/>
                  <a:gd name="T36" fmla="*/ 65 w 145"/>
                  <a:gd name="T37" fmla="*/ 135 h 299"/>
                  <a:gd name="T38" fmla="*/ 93 w 145"/>
                  <a:gd name="T39" fmla="*/ 103 h 299"/>
                  <a:gd name="T40" fmla="*/ 93 w 145"/>
                  <a:gd name="T41" fmla="*/ 74 h 299"/>
                  <a:gd name="T42" fmla="*/ 69 w 145"/>
                  <a:gd name="T43" fmla="*/ 43 h 299"/>
                  <a:gd name="T44" fmla="*/ 46 w 145"/>
                  <a:gd name="T45" fmla="*/ 4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5" h="299">
                    <a:moveTo>
                      <a:pt x="98" y="299"/>
                    </a:moveTo>
                    <a:cubicBezTo>
                      <a:pt x="95" y="291"/>
                      <a:pt x="93" y="286"/>
                      <a:pt x="93" y="262"/>
                    </a:cubicBezTo>
                    <a:cubicBezTo>
                      <a:pt x="93" y="215"/>
                      <a:pt x="93" y="215"/>
                      <a:pt x="93" y="215"/>
                    </a:cubicBezTo>
                    <a:cubicBezTo>
                      <a:pt x="93" y="187"/>
                      <a:pt x="84" y="177"/>
                      <a:pt x="63" y="177"/>
                    </a:cubicBezTo>
                    <a:cubicBezTo>
                      <a:pt x="46" y="177"/>
                      <a:pt x="46" y="177"/>
                      <a:pt x="46" y="177"/>
                    </a:cubicBezTo>
                    <a:cubicBezTo>
                      <a:pt x="46" y="299"/>
                      <a:pt x="46" y="299"/>
                      <a:pt x="46" y="299"/>
                    </a:cubicBezTo>
                    <a:cubicBezTo>
                      <a:pt x="0" y="299"/>
                      <a:pt x="0" y="299"/>
                      <a:pt x="0" y="299"/>
                    </a:cubicBezTo>
                    <a:cubicBezTo>
                      <a:pt x="0" y="0"/>
                      <a:pt x="0" y="0"/>
                      <a:pt x="0" y="0"/>
                    </a:cubicBezTo>
                    <a:cubicBezTo>
                      <a:pt x="70" y="0"/>
                      <a:pt x="70" y="0"/>
                      <a:pt x="70" y="0"/>
                    </a:cubicBezTo>
                    <a:cubicBezTo>
                      <a:pt x="119" y="0"/>
                      <a:pt x="140" y="23"/>
                      <a:pt x="140" y="69"/>
                    </a:cubicBezTo>
                    <a:cubicBezTo>
                      <a:pt x="140" y="92"/>
                      <a:pt x="140" y="92"/>
                      <a:pt x="140" y="92"/>
                    </a:cubicBezTo>
                    <a:cubicBezTo>
                      <a:pt x="140" y="123"/>
                      <a:pt x="130" y="143"/>
                      <a:pt x="109" y="153"/>
                    </a:cubicBezTo>
                    <a:cubicBezTo>
                      <a:pt x="133" y="163"/>
                      <a:pt x="140" y="185"/>
                      <a:pt x="140" y="216"/>
                    </a:cubicBezTo>
                    <a:cubicBezTo>
                      <a:pt x="140" y="262"/>
                      <a:pt x="140" y="262"/>
                      <a:pt x="140" y="262"/>
                    </a:cubicBezTo>
                    <a:cubicBezTo>
                      <a:pt x="140" y="277"/>
                      <a:pt x="141" y="288"/>
                      <a:pt x="145" y="299"/>
                    </a:cubicBezTo>
                    <a:lnTo>
                      <a:pt x="98" y="299"/>
                    </a:lnTo>
                    <a:close/>
                    <a:moveTo>
                      <a:pt x="46" y="43"/>
                    </a:moveTo>
                    <a:cubicBezTo>
                      <a:pt x="46" y="135"/>
                      <a:pt x="46" y="135"/>
                      <a:pt x="46" y="135"/>
                    </a:cubicBezTo>
                    <a:cubicBezTo>
                      <a:pt x="65" y="135"/>
                      <a:pt x="65" y="135"/>
                      <a:pt x="65" y="135"/>
                    </a:cubicBezTo>
                    <a:cubicBezTo>
                      <a:pt x="82" y="135"/>
                      <a:pt x="93" y="127"/>
                      <a:pt x="93" y="103"/>
                    </a:cubicBezTo>
                    <a:cubicBezTo>
                      <a:pt x="93" y="74"/>
                      <a:pt x="93" y="74"/>
                      <a:pt x="93" y="74"/>
                    </a:cubicBezTo>
                    <a:cubicBezTo>
                      <a:pt x="93" y="52"/>
                      <a:pt x="86" y="43"/>
                      <a:pt x="69" y="43"/>
                    </a:cubicBezTo>
                    <a:lnTo>
                      <a:pt x="46" y="43"/>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6" name="Freeform 47"/>
              <p:cNvSpPr>
                <a:spLocks noEditPoints="1"/>
              </p:cNvSpPr>
              <p:nvPr/>
            </p:nvSpPr>
            <p:spPr bwMode="auto">
              <a:xfrm>
                <a:off x="6312994" y="1971655"/>
                <a:ext cx="257352" cy="526402"/>
              </a:xfrm>
              <a:custGeom>
                <a:avLst/>
                <a:gdLst>
                  <a:gd name="T0" fmla="*/ 98 w 146"/>
                  <a:gd name="T1" fmla="*/ 299 h 299"/>
                  <a:gd name="T2" fmla="*/ 94 w 146"/>
                  <a:gd name="T3" fmla="*/ 262 h 299"/>
                  <a:gd name="T4" fmla="*/ 94 w 146"/>
                  <a:gd name="T5" fmla="*/ 215 h 299"/>
                  <a:gd name="T6" fmla="*/ 63 w 146"/>
                  <a:gd name="T7" fmla="*/ 177 h 299"/>
                  <a:gd name="T8" fmla="*/ 47 w 146"/>
                  <a:gd name="T9" fmla="*/ 177 h 299"/>
                  <a:gd name="T10" fmla="*/ 47 w 146"/>
                  <a:gd name="T11" fmla="*/ 299 h 299"/>
                  <a:gd name="T12" fmla="*/ 0 w 146"/>
                  <a:gd name="T13" fmla="*/ 299 h 299"/>
                  <a:gd name="T14" fmla="*/ 0 w 146"/>
                  <a:gd name="T15" fmla="*/ 0 h 299"/>
                  <a:gd name="T16" fmla="*/ 71 w 146"/>
                  <a:gd name="T17" fmla="*/ 0 h 299"/>
                  <a:gd name="T18" fmla="*/ 140 w 146"/>
                  <a:gd name="T19" fmla="*/ 69 h 299"/>
                  <a:gd name="T20" fmla="*/ 140 w 146"/>
                  <a:gd name="T21" fmla="*/ 92 h 299"/>
                  <a:gd name="T22" fmla="*/ 110 w 146"/>
                  <a:gd name="T23" fmla="*/ 153 h 299"/>
                  <a:gd name="T24" fmla="*/ 141 w 146"/>
                  <a:gd name="T25" fmla="*/ 216 h 299"/>
                  <a:gd name="T26" fmla="*/ 141 w 146"/>
                  <a:gd name="T27" fmla="*/ 262 h 299"/>
                  <a:gd name="T28" fmla="*/ 146 w 146"/>
                  <a:gd name="T29" fmla="*/ 299 h 299"/>
                  <a:gd name="T30" fmla="*/ 98 w 146"/>
                  <a:gd name="T31" fmla="*/ 299 h 299"/>
                  <a:gd name="T32" fmla="*/ 47 w 146"/>
                  <a:gd name="T33" fmla="*/ 43 h 299"/>
                  <a:gd name="T34" fmla="*/ 47 w 146"/>
                  <a:gd name="T35" fmla="*/ 135 h 299"/>
                  <a:gd name="T36" fmla="*/ 65 w 146"/>
                  <a:gd name="T37" fmla="*/ 135 h 299"/>
                  <a:gd name="T38" fmla="*/ 93 w 146"/>
                  <a:gd name="T39" fmla="*/ 103 h 299"/>
                  <a:gd name="T40" fmla="*/ 93 w 146"/>
                  <a:gd name="T41" fmla="*/ 74 h 299"/>
                  <a:gd name="T42" fmla="*/ 69 w 146"/>
                  <a:gd name="T43" fmla="*/ 43 h 299"/>
                  <a:gd name="T44" fmla="*/ 47 w 146"/>
                  <a:gd name="T45" fmla="*/ 4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299">
                    <a:moveTo>
                      <a:pt x="98" y="299"/>
                    </a:moveTo>
                    <a:cubicBezTo>
                      <a:pt x="95" y="291"/>
                      <a:pt x="94" y="286"/>
                      <a:pt x="94" y="262"/>
                    </a:cubicBezTo>
                    <a:cubicBezTo>
                      <a:pt x="94" y="215"/>
                      <a:pt x="94" y="215"/>
                      <a:pt x="94" y="215"/>
                    </a:cubicBezTo>
                    <a:cubicBezTo>
                      <a:pt x="94" y="187"/>
                      <a:pt x="84" y="177"/>
                      <a:pt x="63" y="177"/>
                    </a:cubicBezTo>
                    <a:cubicBezTo>
                      <a:pt x="47" y="177"/>
                      <a:pt x="47" y="177"/>
                      <a:pt x="47" y="177"/>
                    </a:cubicBezTo>
                    <a:cubicBezTo>
                      <a:pt x="47" y="299"/>
                      <a:pt x="47" y="299"/>
                      <a:pt x="47" y="299"/>
                    </a:cubicBezTo>
                    <a:cubicBezTo>
                      <a:pt x="0" y="299"/>
                      <a:pt x="0" y="299"/>
                      <a:pt x="0" y="299"/>
                    </a:cubicBezTo>
                    <a:cubicBezTo>
                      <a:pt x="0" y="0"/>
                      <a:pt x="0" y="0"/>
                      <a:pt x="0" y="0"/>
                    </a:cubicBezTo>
                    <a:cubicBezTo>
                      <a:pt x="71" y="0"/>
                      <a:pt x="71" y="0"/>
                      <a:pt x="71" y="0"/>
                    </a:cubicBezTo>
                    <a:cubicBezTo>
                      <a:pt x="119" y="0"/>
                      <a:pt x="140" y="23"/>
                      <a:pt x="140" y="69"/>
                    </a:cubicBezTo>
                    <a:cubicBezTo>
                      <a:pt x="140" y="92"/>
                      <a:pt x="140" y="92"/>
                      <a:pt x="140" y="92"/>
                    </a:cubicBezTo>
                    <a:cubicBezTo>
                      <a:pt x="140" y="123"/>
                      <a:pt x="130" y="143"/>
                      <a:pt x="110" y="153"/>
                    </a:cubicBezTo>
                    <a:cubicBezTo>
                      <a:pt x="133" y="163"/>
                      <a:pt x="141" y="185"/>
                      <a:pt x="141" y="216"/>
                    </a:cubicBezTo>
                    <a:cubicBezTo>
                      <a:pt x="141" y="262"/>
                      <a:pt x="141" y="262"/>
                      <a:pt x="141" y="262"/>
                    </a:cubicBezTo>
                    <a:cubicBezTo>
                      <a:pt x="141" y="277"/>
                      <a:pt x="141" y="288"/>
                      <a:pt x="146" y="299"/>
                    </a:cubicBezTo>
                    <a:lnTo>
                      <a:pt x="98" y="299"/>
                    </a:lnTo>
                    <a:close/>
                    <a:moveTo>
                      <a:pt x="47" y="43"/>
                    </a:moveTo>
                    <a:cubicBezTo>
                      <a:pt x="47" y="135"/>
                      <a:pt x="47" y="135"/>
                      <a:pt x="47" y="135"/>
                    </a:cubicBezTo>
                    <a:cubicBezTo>
                      <a:pt x="65" y="135"/>
                      <a:pt x="65" y="135"/>
                      <a:pt x="65" y="135"/>
                    </a:cubicBezTo>
                    <a:cubicBezTo>
                      <a:pt x="83" y="135"/>
                      <a:pt x="93" y="127"/>
                      <a:pt x="93" y="103"/>
                    </a:cubicBezTo>
                    <a:cubicBezTo>
                      <a:pt x="93" y="74"/>
                      <a:pt x="93" y="74"/>
                      <a:pt x="93" y="74"/>
                    </a:cubicBezTo>
                    <a:cubicBezTo>
                      <a:pt x="93" y="52"/>
                      <a:pt x="86" y="43"/>
                      <a:pt x="69" y="43"/>
                    </a:cubicBezTo>
                    <a:lnTo>
                      <a:pt x="47" y="43"/>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7" name="Freeform 48"/>
              <p:cNvSpPr/>
              <p:nvPr/>
            </p:nvSpPr>
            <p:spPr bwMode="auto">
              <a:xfrm>
                <a:off x="6580875" y="1971655"/>
                <a:ext cx="291276" cy="526402"/>
              </a:xfrm>
              <a:custGeom>
                <a:avLst/>
                <a:gdLst>
                  <a:gd name="T0" fmla="*/ 89 w 249"/>
                  <a:gd name="T1" fmla="*/ 301 h 450"/>
                  <a:gd name="T2" fmla="*/ 0 w 249"/>
                  <a:gd name="T3" fmla="*/ 0 h 450"/>
                  <a:gd name="T4" fmla="*/ 74 w 249"/>
                  <a:gd name="T5" fmla="*/ 0 h 450"/>
                  <a:gd name="T6" fmla="*/ 128 w 249"/>
                  <a:gd name="T7" fmla="*/ 205 h 450"/>
                  <a:gd name="T8" fmla="*/ 181 w 249"/>
                  <a:gd name="T9" fmla="*/ 0 h 450"/>
                  <a:gd name="T10" fmla="*/ 249 w 249"/>
                  <a:gd name="T11" fmla="*/ 0 h 450"/>
                  <a:gd name="T12" fmla="*/ 160 w 249"/>
                  <a:gd name="T13" fmla="*/ 301 h 450"/>
                  <a:gd name="T14" fmla="*/ 160 w 249"/>
                  <a:gd name="T15" fmla="*/ 450 h 450"/>
                  <a:gd name="T16" fmla="*/ 89 w 249"/>
                  <a:gd name="T17" fmla="*/ 450 h 450"/>
                  <a:gd name="T18" fmla="*/ 89 w 249"/>
                  <a:gd name="T19" fmla="*/ 30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 h="450">
                    <a:moveTo>
                      <a:pt x="89" y="301"/>
                    </a:moveTo>
                    <a:lnTo>
                      <a:pt x="0" y="0"/>
                    </a:lnTo>
                    <a:lnTo>
                      <a:pt x="74" y="0"/>
                    </a:lnTo>
                    <a:lnTo>
                      <a:pt x="128" y="205"/>
                    </a:lnTo>
                    <a:lnTo>
                      <a:pt x="181" y="0"/>
                    </a:lnTo>
                    <a:lnTo>
                      <a:pt x="249" y="0"/>
                    </a:lnTo>
                    <a:lnTo>
                      <a:pt x="160" y="301"/>
                    </a:lnTo>
                    <a:lnTo>
                      <a:pt x="160" y="450"/>
                    </a:lnTo>
                    <a:lnTo>
                      <a:pt x="89" y="450"/>
                    </a:lnTo>
                    <a:lnTo>
                      <a:pt x="89" y="30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8" name="Freeform 49"/>
              <p:cNvSpPr/>
              <p:nvPr/>
            </p:nvSpPr>
            <p:spPr bwMode="auto">
              <a:xfrm>
                <a:off x="4001506" y="2596318"/>
                <a:ext cx="403575" cy="884355"/>
              </a:xfrm>
              <a:custGeom>
                <a:avLst/>
                <a:gdLst>
                  <a:gd name="T0" fmla="*/ 229 w 229"/>
                  <a:gd name="T1" fmla="*/ 313 h 502"/>
                  <a:gd name="T2" fmla="*/ 229 w 229"/>
                  <a:gd name="T3" fmla="*/ 378 h 502"/>
                  <a:gd name="T4" fmla="*/ 114 w 229"/>
                  <a:gd name="T5" fmla="*/ 502 h 502"/>
                  <a:gd name="T6" fmla="*/ 0 w 229"/>
                  <a:gd name="T7" fmla="*/ 378 h 502"/>
                  <a:gd name="T8" fmla="*/ 0 w 229"/>
                  <a:gd name="T9" fmla="*/ 123 h 502"/>
                  <a:gd name="T10" fmla="*/ 114 w 229"/>
                  <a:gd name="T11" fmla="*/ 0 h 502"/>
                  <a:gd name="T12" fmla="*/ 229 w 229"/>
                  <a:gd name="T13" fmla="*/ 123 h 502"/>
                  <a:gd name="T14" fmla="*/ 229 w 229"/>
                  <a:gd name="T15" fmla="*/ 171 h 502"/>
                  <a:gd name="T16" fmla="*/ 156 w 229"/>
                  <a:gd name="T17" fmla="*/ 171 h 502"/>
                  <a:gd name="T18" fmla="*/ 156 w 229"/>
                  <a:gd name="T19" fmla="*/ 118 h 502"/>
                  <a:gd name="T20" fmla="*/ 116 w 229"/>
                  <a:gd name="T21" fmla="*/ 70 h 502"/>
                  <a:gd name="T22" fmla="*/ 77 w 229"/>
                  <a:gd name="T23" fmla="*/ 118 h 502"/>
                  <a:gd name="T24" fmla="*/ 77 w 229"/>
                  <a:gd name="T25" fmla="*/ 383 h 502"/>
                  <a:gd name="T26" fmla="*/ 116 w 229"/>
                  <a:gd name="T27" fmla="*/ 431 h 502"/>
                  <a:gd name="T28" fmla="*/ 156 w 229"/>
                  <a:gd name="T29" fmla="*/ 383 h 502"/>
                  <a:gd name="T30" fmla="*/ 156 w 229"/>
                  <a:gd name="T31" fmla="*/ 313 h 502"/>
                  <a:gd name="T32" fmla="*/ 229 w 229"/>
                  <a:gd name="T33" fmla="*/ 313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2">
                    <a:moveTo>
                      <a:pt x="229" y="313"/>
                    </a:moveTo>
                    <a:cubicBezTo>
                      <a:pt x="229" y="378"/>
                      <a:pt x="229" y="378"/>
                      <a:pt x="229" y="378"/>
                    </a:cubicBezTo>
                    <a:cubicBezTo>
                      <a:pt x="229" y="457"/>
                      <a:pt x="190" y="502"/>
                      <a:pt x="114" y="502"/>
                    </a:cubicBezTo>
                    <a:cubicBezTo>
                      <a:pt x="39" y="502"/>
                      <a:pt x="0" y="457"/>
                      <a:pt x="0" y="378"/>
                    </a:cubicBezTo>
                    <a:cubicBezTo>
                      <a:pt x="0" y="123"/>
                      <a:pt x="0" y="123"/>
                      <a:pt x="0" y="123"/>
                    </a:cubicBezTo>
                    <a:cubicBezTo>
                      <a:pt x="0" y="45"/>
                      <a:pt x="39" y="0"/>
                      <a:pt x="114" y="0"/>
                    </a:cubicBezTo>
                    <a:cubicBezTo>
                      <a:pt x="190" y="0"/>
                      <a:pt x="229" y="45"/>
                      <a:pt x="229" y="123"/>
                    </a:cubicBezTo>
                    <a:cubicBezTo>
                      <a:pt x="229" y="171"/>
                      <a:pt x="229" y="171"/>
                      <a:pt x="229" y="171"/>
                    </a:cubicBezTo>
                    <a:cubicBezTo>
                      <a:pt x="156" y="171"/>
                      <a:pt x="156" y="171"/>
                      <a:pt x="156" y="171"/>
                    </a:cubicBezTo>
                    <a:cubicBezTo>
                      <a:pt x="156" y="118"/>
                      <a:pt x="156" y="118"/>
                      <a:pt x="156" y="118"/>
                    </a:cubicBezTo>
                    <a:cubicBezTo>
                      <a:pt x="156" y="83"/>
                      <a:pt x="141" y="70"/>
                      <a:pt x="116" y="70"/>
                    </a:cubicBezTo>
                    <a:cubicBezTo>
                      <a:pt x="92" y="70"/>
                      <a:pt x="77" y="83"/>
                      <a:pt x="77" y="118"/>
                    </a:cubicBezTo>
                    <a:cubicBezTo>
                      <a:pt x="77" y="383"/>
                      <a:pt x="77" y="383"/>
                      <a:pt x="77" y="383"/>
                    </a:cubicBezTo>
                    <a:cubicBezTo>
                      <a:pt x="77" y="418"/>
                      <a:pt x="92" y="431"/>
                      <a:pt x="116" y="431"/>
                    </a:cubicBezTo>
                    <a:cubicBezTo>
                      <a:pt x="141" y="431"/>
                      <a:pt x="156" y="418"/>
                      <a:pt x="156" y="383"/>
                    </a:cubicBezTo>
                    <a:cubicBezTo>
                      <a:pt x="156" y="313"/>
                      <a:pt x="156" y="313"/>
                      <a:pt x="156" y="313"/>
                    </a:cubicBezTo>
                    <a:lnTo>
                      <a:pt x="229" y="313"/>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79" name="Freeform 50"/>
              <p:cNvSpPr/>
              <p:nvPr/>
            </p:nvSpPr>
            <p:spPr bwMode="auto">
              <a:xfrm>
                <a:off x="4488135" y="2605676"/>
                <a:ext cx="428140" cy="864469"/>
              </a:xfrm>
              <a:custGeom>
                <a:avLst/>
                <a:gdLst>
                  <a:gd name="T0" fmla="*/ 116 w 366"/>
                  <a:gd name="T1" fmla="*/ 739 h 739"/>
                  <a:gd name="T2" fmla="*/ 0 w 366"/>
                  <a:gd name="T3" fmla="*/ 739 h 739"/>
                  <a:gd name="T4" fmla="*/ 0 w 366"/>
                  <a:gd name="T5" fmla="*/ 0 h 739"/>
                  <a:gd name="T6" fmla="*/ 116 w 366"/>
                  <a:gd name="T7" fmla="*/ 0 h 739"/>
                  <a:gd name="T8" fmla="*/ 116 w 366"/>
                  <a:gd name="T9" fmla="*/ 317 h 739"/>
                  <a:gd name="T10" fmla="*/ 247 w 366"/>
                  <a:gd name="T11" fmla="*/ 317 h 739"/>
                  <a:gd name="T12" fmla="*/ 247 w 366"/>
                  <a:gd name="T13" fmla="*/ 0 h 739"/>
                  <a:gd name="T14" fmla="*/ 366 w 366"/>
                  <a:gd name="T15" fmla="*/ 0 h 739"/>
                  <a:gd name="T16" fmla="*/ 366 w 366"/>
                  <a:gd name="T17" fmla="*/ 739 h 739"/>
                  <a:gd name="T18" fmla="*/ 247 w 366"/>
                  <a:gd name="T19" fmla="*/ 739 h 739"/>
                  <a:gd name="T20" fmla="*/ 247 w 366"/>
                  <a:gd name="T21" fmla="*/ 423 h 739"/>
                  <a:gd name="T22" fmla="*/ 116 w 366"/>
                  <a:gd name="T23" fmla="*/ 423 h 739"/>
                  <a:gd name="T24" fmla="*/ 116 w 366"/>
                  <a:gd name="T25"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739">
                    <a:moveTo>
                      <a:pt x="116" y="739"/>
                    </a:moveTo>
                    <a:lnTo>
                      <a:pt x="0" y="739"/>
                    </a:lnTo>
                    <a:lnTo>
                      <a:pt x="0" y="0"/>
                    </a:lnTo>
                    <a:lnTo>
                      <a:pt x="116" y="0"/>
                    </a:lnTo>
                    <a:lnTo>
                      <a:pt x="116" y="317"/>
                    </a:lnTo>
                    <a:lnTo>
                      <a:pt x="247" y="317"/>
                    </a:lnTo>
                    <a:lnTo>
                      <a:pt x="247" y="0"/>
                    </a:lnTo>
                    <a:lnTo>
                      <a:pt x="366" y="0"/>
                    </a:lnTo>
                    <a:lnTo>
                      <a:pt x="366" y="739"/>
                    </a:lnTo>
                    <a:lnTo>
                      <a:pt x="247" y="739"/>
                    </a:lnTo>
                    <a:lnTo>
                      <a:pt x="247" y="423"/>
                    </a:lnTo>
                    <a:lnTo>
                      <a:pt x="116" y="423"/>
                    </a:lnTo>
                    <a:lnTo>
                      <a:pt x="116" y="739"/>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0" name="Freeform 51"/>
              <p:cNvSpPr>
                <a:spLocks noEditPoints="1"/>
              </p:cNvSpPr>
              <p:nvPr/>
            </p:nvSpPr>
            <p:spPr bwMode="auto">
              <a:xfrm>
                <a:off x="5015707" y="2605676"/>
                <a:ext cx="421121" cy="864469"/>
              </a:xfrm>
              <a:custGeom>
                <a:avLst/>
                <a:gdLst>
                  <a:gd name="T0" fmla="*/ 160 w 239"/>
                  <a:gd name="T1" fmla="*/ 491 h 491"/>
                  <a:gd name="T2" fmla="*/ 154 w 239"/>
                  <a:gd name="T3" fmla="*/ 431 h 491"/>
                  <a:gd name="T4" fmla="*/ 154 w 239"/>
                  <a:gd name="T5" fmla="*/ 354 h 491"/>
                  <a:gd name="T6" fmla="*/ 103 w 239"/>
                  <a:gd name="T7" fmla="*/ 292 h 491"/>
                  <a:gd name="T8" fmla="*/ 77 w 239"/>
                  <a:gd name="T9" fmla="*/ 292 h 491"/>
                  <a:gd name="T10" fmla="*/ 77 w 239"/>
                  <a:gd name="T11" fmla="*/ 491 h 491"/>
                  <a:gd name="T12" fmla="*/ 0 w 239"/>
                  <a:gd name="T13" fmla="*/ 491 h 491"/>
                  <a:gd name="T14" fmla="*/ 0 w 239"/>
                  <a:gd name="T15" fmla="*/ 0 h 491"/>
                  <a:gd name="T16" fmla="*/ 116 w 239"/>
                  <a:gd name="T17" fmla="*/ 0 h 491"/>
                  <a:gd name="T18" fmla="*/ 230 w 239"/>
                  <a:gd name="T19" fmla="*/ 113 h 491"/>
                  <a:gd name="T20" fmla="*/ 230 w 239"/>
                  <a:gd name="T21" fmla="*/ 152 h 491"/>
                  <a:gd name="T22" fmla="*/ 179 w 239"/>
                  <a:gd name="T23" fmla="*/ 251 h 491"/>
                  <a:gd name="T24" fmla="*/ 230 w 239"/>
                  <a:gd name="T25" fmla="*/ 356 h 491"/>
                  <a:gd name="T26" fmla="*/ 230 w 239"/>
                  <a:gd name="T27" fmla="*/ 431 h 491"/>
                  <a:gd name="T28" fmla="*/ 239 w 239"/>
                  <a:gd name="T29" fmla="*/ 491 h 491"/>
                  <a:gd name="T30" fmla="*/ 160 w 239"/>
                  <a:gd name="T31" fmla="*/ 491 h 491"/>
                  <a:gd name="T32" fmla="*/ 77 w 239"/>
                  <a:gd name="T33" fmla="*/ 70 h 491"/>
                  <a:gd name="T34" fmla="*/ 77 w 239"/>
                  <a:gd name="T35" fmla="*/ 221 h 491"/>
                  <a:gd name="T36" fmla="*/ 107 w 239"/>
                  <a:gd name="T37" fmla="*/ 221 h 491"/>
                  <a:gd name="T38" fmla="*/ 153 w 239"/>
                  <a:gd name="T39" fmla="*/ 169 h 491"/>
                  <a:gd name="T40" fmla="*/ 153 w 239"/>
                  <a:gd name="T41" fmla="*/ 121 h 491"/>
                  <a:gd name="T42" fmla="*/ 114 w 239"/>
                  <a:gd name="T43" fmla="*/ 70 h 491"/>
                  <a:gd name="T44" fmla="*/ 77 w 239"/>
                  <a:gd name="T45" fmla="*/ 7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491">
                    <a:moveTo>
                      <a:pt x="160" y="491"/>
                    </a:moveTo>
                    <a:cubicBezTo>
                      <a:pt x="156" y="478"/>
                      <a:pt x="154" y="471"/>
                      <a:pt x="154" y="431"/>
                    </a:cubicBezTo>
                    <a:cubicBezTo>
                      <a:pt x="154" y="354"/>
                      <a:pt x="154" y="354"/>
                      <a:pt x="154" y="354"/>
                    </a:cubicBezTo>
                    <a:cubicBezTo>
                      <a:pt x="154" y="308"/>
                      <a:pt x="138" y="292"/>
                      <a:pt x="103" y="292"/>
                    </a:cubicBezTo>
                    <a:cubicBezTo>
                      <a:pt x="77" y="292"/>
                      <a:pt x="77" y="292"/>
                      <a:pt x="77" y="292"/>
                    </a:cubicBezTo>
                    <a:cubicBezTo>
                      <a:pt x="77" y="491"/>
                      <a:pt x="77" y="491"/>
                      <a:pt x="77" y="491"/>
                    </a:cubicBezTo>
                    <a:cubicBezTo>
                      <a:pt x="0" y="491"/>
                      <a:pt x="0" y="491"/>
                      <a:pt x="0" y="491"/>
                    </a:cubicBezTo>
                    <a:cubicBezTo>
                      <a:pt x="0" y="0"/>
                      <a:pt x="0" y="0"/>
                      <a:pt x="0" y="0"/>
                    </a:cubicBezTo>
                    <a:cubicBezTo>
                      <a:pt x="116" y="0"/>
                      <a:pt x="116" y="0"/>
                      <a:pt x="116" y="0"/>
                    </a:cubicBezTo>
                    <a:cubicBezTo>
                      <a:pt x="195" y="0"/>
                      <a:pt x="230" y="38"/>
                      <a:pt x="230" y="113"/>
                    </a:cubicBezTo>
                    <a:cubicBezTo>
                      <a:pt x="230" y="152"/>
                      <a:pt x="230" y="152"/>
                      <a:pt x="230" y="152"/>
                    </a:cubicBezTo>
                    <a:cubicBezTo>
                      <a:pt x="230" y="202"/>
                      <a:pt x="214" y="235"/>
                      <a:pt x="179" y="251"/>
                    </a:cubicBezTo>
                    <a:cubicBezTo>
                      <a:pt x="218" y="268"/>
                      <a:pt x="230" y="305"/>
                      <a:pt x="230" y="356"/>
                    </a:cubicBezTo>
                    <a:cubicBezTo>
                      <a:pt x="230" y="431"/>
                      <a:pt x="230" y="431"/>
                      <a:pt x="230" y="431"/>
                    </a:cubicBezTo>
                    <a:cubicBezTo>
                      <a:pt x="230" y="455"/>
                      <a:pt x="231" y="473"/>
                      <a:pt x="239" y="491"/>
                    </a:cubicBezTo>
                    <a:lnTo>
                      <a:pt x="160" y="491"/>
                    </a:lnTo>
                    <a:close/>
                    <a:moveTo>
                      <a:pt x="77" y="70"/>
                    </a:moveTo>
                    <a:cubicBezTo>
                      <a:pt x="77" y="221"/>
                      <a:pt x="77" y="221"/>
                      <a:pt x="77" y="221"/>
                    </a:cubicBezTo>
                    <a:cubicBezTo>
                      <a:pt x="107" y="221"/>
                      <a:pt x="107" y="221"/>
                      <a:pt x="107" y="221"/>
                    </a:cubicBezTo>
                    <a:cubicBezTo>
                      <a:pt x="135" y="221"/>
                      <a:pt x="153" y="209"/>
                      <a:pt x="153" y="169"/>
                    </a:cubicBezTo>
                    <a:cubicBezTo>
                      <a:pt x="153" y="121"/>
                      <a:pt x="153" y="121"/>
                      <a:pt x="153" y="121"/>
                    </a:cubicBezTo>
                    <a:cubicBezTo>
                      <a:pt x="153" y="86"/>
                      <a:pt x="141" y="70"/>
                      <a:pt x="114" y="70"/>
                    </a:cubicBezTo>
                    <a:lnTo>
                      <a:pt x="77" y="70"/>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1" name="Rectangle 52"/>
              <p:cNvSpPr>
                <a:spLocks noChangeArrowheads="1"/>
              </p:cNvSpPr>
              <p:nvPr/>
            </p:nvSpPr>
            <p:spPr bwMode="auto">
              <a:xfrm>
                <a:off x="5510524" y="2605676"/>
                <a:ext cx="135695" cy="864469"/>
              </a:xfrm>
              <a:prstGeom prst="rect">
                <a:avLst/>
              </a:prstGeom>
              <a:solidFill>
                <a:srgbClr val="C29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2" name="Freeform 53"/>
              <p:cNvSpPr/>
              <p:nvPr/>
            </p:nvSpPr>
            <p:spPr bwMode="auto">
              <a:xfrm>
                <a:off x="5724594" y="2596318"/>
                <a:ext cx="403575" cy="884355"/>
              </a:xfrm>
              <a:custGeom>
                <a:avLst/>
                <a:gdLst>
                  <a:gd name="T0" fmla="*/ 115 w 229"/>
                  <a:gd name="T1" fmla="*/ 0 h 502"/>
                  <a:gd name="T2" fmla="*/ 229 w 229"/>
                  <a:gd name="T3" fmla="*/ 123 h 502"/>
                  <a:gd name="T4" fmla="*/ 229 w 229"/>
                  <a:gd name="T5" fmla="*/ 138 h 502"/>
                  <a:gd name="T6" fmla="*/ 156 w 229"/>
                  <a:gd name="T7" fmla="*/ 138 h 502"/>
                  <a:gd name="T8" fmla="*/ 156 w 229"/>
                  <a:gd name="T9" fmla="*/ 118 h 502"/>
                  <a:gd name="T10" fmla="*/ 117 w 229"/>
                  <a:gd name="T11" fmla="*/ 70 h 502"/>
                  <a:gd name="T12" fmla="*/ 79 w 229"/>
                  <a:gd name="T13" fmla="*/ 118 h 502"/>
                  <a:gd name="T14" fmla="*/ 229 w 229"/>
                  <a:gd name="T15" fmla="*/ 378 h 502"/>
                  <a:gd name="T16" fmla="*/ 115 w 229"/>
                  <a:gd name="T17" fmla="*/ 502 h 502"/>
                  <a:gd name="T18" fmla="*/ 0 w 229"/>
                  <a:gd name="T19" fmla="*/ 378 h 502"/>
                  <a:gd name="T20" fmla="*/ 0 w 229"/>
                  <a:gd name="T21" fmla="*/ 348 h 502"/>
                  <a:gd name="T22" fmla="*/ 73 w 229"/>
                  <a:gd name="T23" fmla="*/ 348 h 502"/>
                  <a:gd name="T24" fmla="*/ 73 w 229"/>
                  <a:gd name="T25" fmla="*/ 383 h 502"/>
                  <a:gd name="T26" fmla="*/ 112 w 229"/>
                  <a:gd name="T27" fmla="*/ 431 h 502"/>
                  <a:gd name="T28" fmla="*/ 152 w 229"/>
                  <a:gd name="T29" fmla="*/ 383 h 502"/>
                  <a:gd name="T30" fmla="*/ 2 w 229"/>
                  <a:gd name="T31" fmla="*/ 123 h 502"/>
                  <a:gd name="T32" fmla="*/ 115 w 229"/>
                  <a:gd name="T3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2">
                    <a:moveTo>
                      <a:pt x="115" y="0"/>
                    </a:moveTo>
                    <a:cubicBezTo>
                      <a:pt x="190" y="0"/>
                      <a:pt x="229" y="45"/>
                      <a:pt x="229" y="123"/>
                    </a:cubicBezTo>
                    <a:cubicBezTo>
                      <a:pt x="229" y="138"/>
                      <a:pt x="229" y="138"/>
                      <a:pt x="229" y="138"/>
                    </a:cubicBezTo>
                    <a:cubicBezTo>
                      <a:pt x="156" y="138"/>
                      <a:pt x="156" y="138"/>
                      <a:pt x="156" y="138"/>
                    </a:cubicBezTo>
                    <a:cubicBezTo>
                      <a:pt x="156" y="118"/>
                      <a:pt x="156" y="118"/>
                      <a:pt x="156" y="118"/>
                    </a:cubicBezTo>
                    <a:cubicBezTo>
                      <a:pt x="156" y="83"/>
                      <a:pt x="142" y="70"/>
                      <a:pt x="117" y="70"/>
                    </a:cubicBezTo>
                    <a:cubicBezTo>
                      <a:pt x="93" y="70"/>
                      <a:pt x="79" y="83"/>
                      <a:pt x="79" y="118"/>
                    </a:cubicBezTo>
                    <a:cubicBezTo>
                      <a:pt x="79" y="219"/>
                      <a:pt x="229" y="238"/>
                      <a:pt x="229" y="378"/>
                    </a:cubicBezTo>
                    <a:cubicBezTo>
                      <a:pt x="229" y="457"/>
                      <a:pt x="190" y="502"/>
                      <a:pt x="115" y="502"/>
                    </a:cubicBezTo>
                    <a:cubicBezTo>
                      <a:pt x="39" y="502"/>
                      <a:pt x="0" y="457"/>
                      <a:pt x="0" y="378"/>
                    </a:cubicBezTo>
                    <a:cubicBezTo>
                      <a:pt x="0" y="348"/>
                      <a:pt x="0" y="348"/>
                      <a:pt x="0" y="348"/>
                    </a:cubicBezTo>
                    <a:cubicBezTo>
                      <a:pt x="73" y="348"/>
                      <a:pt x="73" y="348"/>
                      <a:pt x="73" y="348"/>
                    </a:cubicBezTo>
                    <a:cubicBezTo>
                      <a:pt x="73" y="383"/>
                      <a:pt x="73" y="383"/>
                      <a:pt x="73" y="383"/>
                    </a:cubicBezTo>
                    <a:cubicBezTo>
                      <a:pt x="73" y="418"/>
                      <a:pt x="88" y="431"/>
                      <a:pt x="112" y="431"/>
                    </a:cubicBezTo>
                    <a:cubicBezTo>
                      <a:pt x="137" y="431"/>
                      <a:pt x="152" y="418"/>
                      <a:pt x="152" y="383"/>
                    </a:cubicBezTo>
                    <a:cubicBezTo>
                      <a:pt x="152" y="282"/>
                      <a:pt x="2" y="263"/>
                      <a:pt x="2" y="123"/>
                    </a:cubicBezTo>
                    <a:cubicBezTo>
                      <a:pt x="2" y="45"/>
                      <a:pt x="40" y="0"/>
                      <a:pt x="115" y="0"/>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3" name="Freeform 54"/>
              <p:cNvSpPr/>
              <p:nvPr/>
            </p:nvSpPr>
            <p:spPr bwMode="auto">
              <a:xfrm>
                <a:off x="6166772" y="2605676"/>
                <a:ext cx="419952" cy="864469"/>
              </a:xfrm>
              <a:custGeom>
                <a:avLst/>
                <a:gdLst>
                  <a:gd name="T0" fmla="*/ 0 w 359"/>
                  <a:gd name="T1" fmla="*/ 0 h 739"/>
                  <a:gd name="T2" fmla="*/ 359 w 359"/>
                  <a:gd name="T3" fmla="*/ 0 h 739"/>
                  <a:gd name="T4" fmla="*/ 359 w 359"/>
                  <a:gd name="T5" fmla="*/ 105 h 739"/>
                  <a:gd name="T6" fmla="*/ 237 w 359"/>
                  <a:gd name="T7" fmla="*/ 105 h 739"/>
                  <a:gd name="T8" fmla="*/ 237 w 359"/>
                  <a:gd name="T9" fmla="*/ 739 h 739"/>
                  <a:gd name="T10" fmla="*/ 122 w 359"/>
                  <a:gd name="T11" fmla="*/ 739 h 739"/>
                  <a:gd name="T12" fmla="*/ 122 w 359"/>
                  <a:gd name="T13" fmla="*/ 105 h 739"/>
                  <a:gd name="T14" fmla="*/ 0 w 359"/>
                  <a:gd name="T15" fmla="*/ 105 h 739"/>
                  <a:gd name="T16" fmla="*/ 0 w 359"/>
                  <a:gd name="T17" fmla="*/ 0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739">
                    <a:moveTo>
                      <a:pt x="0" y="0"/>
                    </a:moveTo>
                    <a:lnTo>
                      <a:pt x="359" y="0"/>
                    </a:lnTo>
                    <a:lnTo>
                      <a:pt x="359" y="105"/>
                    </a:lnTo>
                    <a:lnTo>
                      <a:pt x="237" y="105"/>
                    </a:lnTo>
                    <a:lnTo>
                      <a:pt x="237" y="739"/>
                    </a:lnTo>
                    <a:lnTo>
                      <a:pt x="122" y="739"/>
                    </a:lnTo>
                    <a:lnTo>
                      <a:pt x="122" y="105"/>
                    </a:lnTo>
                    <a:lnTo>
                      <a:pt x="0" y="105"/>
                    </a:lnTo>
                    <a:lnTo>
                      <a:pt x="0" y="0"/>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4" name="Freeform 55"/>
              <p:cNvSpPr/>
              <p:nvPr/>
            </p:nvSpPr>
            <p:spPr bwMode="auto">
              <a:xfrm>
                <a:off x="6645212" y="2605676"/>
                <a:ext cx="569684" cy="864469"/>
              </a:xfrm>
              <a:custGeom>
                <a:avLst/>
                <a:gdLst>
                  <a:gd name="T0" fmla="*/ 247 w 487"/>
                  <a:gd name="T1" fmla="*/ 525 h 739"/>
                  <a:gd name="T2" fmla="*/ 325 w 487"/>
                  <a:gd name="T3" fmla="*/ 0 h 739"/>
                  <a:gd name="T4" fmla="*/ 487 w 487"/>
                  <a:gd name="T5" fmla="*/ 0 h 739"/>
                  <a:gd name="T6" fmla="*/ 487 w 487"/>
                  <a:gd name="T7" fmla="*/ 739 h 739"/>
                  <a:gd name="T8" fmla="*/ 376 w 487"/>
                  <a:gd name="T9" fmla="*/ 739 h 739"/>
                  <a:gd name="T10" fmla="*/ 376 w 487"/>
                  <a:gd name="T11" fmla="*/ 209 h 739"/>
                  <a:gd name="T12" fmla="*/ 297 w 487"/>
                  <a:gd name="T13" fmla="*/ 739 h 739"/>
                  <a:gd name="T14" fmla="*/ 187 w 487"/>
                  <a:gd name="T15" fmla="*/ 739 h 739"/>
                  <a:gd name="T16" fmla="*/ 101 w 487"/>
                  <a:gd name="T17" fmla="*/ 217 h 739"/>
                  <a:gd name="T18" fmla="*/ 101 w 487"/>
                  <a:gd name="T19" fmla="*/ 739 h 739"/>
                  <a:gd name="T20" fmla="*/ 0 w 487"/>
                  <a:gd name="T21" fmla="*/ 739 h 739"/>
                  <a:gd name="T22" fmla="*/ 0 w 487"/>
                  <a:gd name="T23" fmla="*/ 0 h 739"/>
                  <a:gd name="T24" fmla="*/ 161 w 487"/>
                  <a:gd name="T25" fmla="*/ 0 h 739"/>
                  <a:gd name="T26" fmla="*/ 247 w 487"/>
                  <a:gd name="T27" fmla="*/ 525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7" h="739">
                    <a:moveTo>
                      <a:pt x="247" y="525"/>
                    </a:moveTo>
                    <a:lnTo>
                      <a:pt x="325" y="0"/>
                    </a:lnTo>
                    <a:lnTo>
                      <a:pt x="487" y="0"/>
                    </a:lnTo>
                    <a:lnTo>
                      <a:pt x="487" y="739"/>
                    </a:lnTo>
                    <a:lnTo>
                      <a:pt x="376" y="739"/>
                    </a:lnTo>
                    <a:lnTo>
                      <a:pt x="376" y="209"/>
                    </a:lnTo>
                    <a:lnTo>
                      <a:pt x="297" y="739"/>
                    </a:lnTo>
                    <a:lnTo>
                      <a:pt x="187" y="739"/>
                    </a:lnTo>
                    <a:lnTo>
                      <a:pt x="101" y="217"/>
                    </a:lnTo>
                    <a:lnTo>
                      <a:pt x="101" y="739"/>
                    </a:lnTo>
                    <a:lnTo>
                      <a:pt x="0" y="739"/>
                    </a:lnTo>
                    <a:lnTo>
                      <a:pt x="0" y="0"/>
                    </a:lnTo>
                    <a:lnTo>
                      <a:pt x="161" y="0"/>
                    </a:lnTo>
                    <a:lnTo>
                      <a:pt x="247" y="525"/>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5" name="Freeform 56"/>
              <p:cNvSpPr>
                <a:spLocks noEditPoints="1"/>
              </p:cNvSpPr>
              <p:nvPr/>
            </p:nvSpPr>
            <p:spPr bwMode="auto">
              <a:xfrm>
                <a:off x="7278065" y="2605676"/>
                <a:ext cx="473762" cy="864469"/>
              </a:xfrm>
              <a:custGeom>
                <a:avLst/>
                <a:gdLst>
                  <a:gd name="T0" fmla="*/ 405 w 405"/>
                  <a:gd name="T1" fmla="*/ 739 h 739"/>
                  <a:gd name="T2" fmla="*/ 288 w 405"/>
                  <a:gd name="T3" fmla="*/ 739 h 739"/>
                  <a:gd name="T4" fmla="*/ 268 w 405"/>
                  <a:gd name="T5" fmla="*/ 605 h 739"/>
                  <a:gd name="T6" fmla="*/ 126 w 405"/>
                  <a:gd name="T7" fmla="*/ 605 h 739"/>
                  <a:gd name="T8" fmla="*/ 105 w 405"/>
                  <a:gd name="T9" fmla="*/ 739 h 739"/>
                  <a:gd name="T10" fmla="*/ 0 w 405"/>
                  <a:gd name="T11" fmla="*/ 739 h 739"/>
                  <a:gd name="T12" fmla="*/ 117 w 405"/>
                  <a:gd name="T13" fmla="*/ 0 h 739"/>
                  <a:gd name="T14" fmla="*/ 288 w 405"/>
                  <a:gd name="T15" fmla="*/ 0 h 739"/>
                  <a:gd name="T16" fmla="*/ 405 w 405"/>
                  <a:gd name="T17" fmla="*/ 739 h 739"/>
                  <a:gd name="T18" fmla="*/ 140 w 405"/>
                  <a:gd name="T19" fmla="*/ 506 h 739"/>
                  <a:gd name="T20" fmla="*/ 253 w 405"/>
                  <a:gd name="T21" fmla="*/ 506 h 739"/>
                  <a:gd name="T22" fmla="*/ 197 w 405"/>
                  <a:gd name="T23" fmla="*/ 131 h 739"/>
                  <a:gd name="T24" fmla="*/ 140 w 405"/>
                  <a:gd name="T25" fmla="*/ 506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5" h="739">
                    <a:moveTo>
                      <a:pt x="405" y="739"/>
                    </a:moveTo>
                    <a:lnTo>
                      <a:pt x="288" y="739"/>
                    </a:lnTo>
                    <a:lnTo>
                      <a:pt x="268" y="605"/>
                    </a:lnTo>
                    <a:lnTo>
                      <a:pt x="126" y="605"/>
                    </a:lnTo>
                    <a:lnTo>
                      <a:pt x="105" y="739"/>
                    </a:lnTo>
                    <a:lnTo>
                      <a:pt x="0" y="739"/>
                    </a:lnTo>
                    <a:lnTo>
                      <a:pt x="117" y="0"/>
                    </a:lnTo>
                    <a:lnTo>
                      <a:pt x="288" y="0"/>
                    </a:lnTo>
                    <a:lnTo>
                      <a:pt x="405" y="739"/>
                    </a:lnTo>
                    <a:close/>
                    <a:moveTo>
                      <a:pt x="140" y="506"/>
                    </a:moveTo>
                    <a:lnTo>
                      <a:pt x="253" y="506"/>
                    </a:lnTo>
                    <a:lnTo>
                      <a:pt x="197" y="131"/>
                    </a:lnTo>
                    <a:lnTo>
                      <a:pt x="140" y="506"/>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6" name="Freeform 57"/>
              <p:cNvSpPr/>
              <p:nvPr/>
            </p:nvSpPr>
            <p:spPr bwMode="auto">
              <a:xfrm>
                <a:off x="7795108" y="2596318"/>
                <a:ext cx="403575" cy="884355"/>
              </a:xfrm>
              <a:custGeom>
                <a:avLst/>
                <a:gdLst>
                  <a:gd name="T0" fmla="*/ 115 w 229"/>
                  <a:gd name="T1" fmla="*/ 0 h 502"/>
                  <a:gd name="T2" fmla="*/ 229 w 229"/>
                  <a:gd name="T3" fmla="*/ 123 h 502"/>
                  <a:gd name="T4" fmla="*/ 229 w 229"/>
                  <a:gd name="T5" fmla="*/ 138 h 502"/>
                  <a:gd name="T6" fmla="*/ 156 w 229"/>
                  <a:gd name="T7" fmla="*/ 138 h 502"/>
                  <a:gd name="T8" fmla="*/ 156 w 229"/>
                  <a:gd name="T9" fmla="*/ 118 h 502"/>
                  <a:gd name="T10" fmla="*/ 117 w 229"/>
                  <a:gd name="T11" fmla="*/ 70 h 502"/>
                  <a:gd name="T12" fmla="*/ 79 w 229"/>
                  <a:gd name="T13" fmla="*/ 118 h 502"/>
                  <a:gd name="T14" fmla="*/ 229 w 229"/>
                  <a:gd name="T15" fmla="*/ 378 h 502"/>
                  <a:gd name="T16" fmla="*/ 115 w 229"/>
                  <a:gd name="T17" fmla="*/ 502 h 502"/>
                  <a:gd name="T18" fmla="*/ 0 w 229"/>
                  <a:gd name="T19" fmla="*/ 378 h 502"/>
                  <a:gd name="T20" fmla="*/ 0 w 229"/>
                  <a:gd name="T21" fmla="*/ 348 h 502"/>
                  <a:gd name="T22" fmla="*/ 73 w 229"/>
                  <a:gd name="T23" fmla="*/ 348 h 502"/>
                  <a:gd name="T24" fmla="*/ 73 w 229"/>
                  <a:gd name="T25" fmla="*/ 383 h 502"/>
                  <a:gd name="T26" fmla="*/ 112 w 229"/>
                  <a:gd name="T27" fmla="*/ 431 h 502"/>
                  <a:gd name="T28" fmla="*/ 152 w 229"/>
                  <a:gd name="T29" fmla="*/ 383 h 502"/>
                  <a:gd name="T30" fmla="*/ 2 w 229"/>
                  <a:gd name="T31" fmla="*/ 123 h 502"/>
                  <a:gd name="T32" fmla="*/ 115 w 229"/>
                  <a:gd name="T3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9" h="502">
                    <a:moveTo>
                      <a:pt x="115" y="0"/>
                    </a:moveTo>
                    <a:cubicBezTo>
                      <a:pt x="190" y="0"/>
                      <a:pt x="229" y="45"/>
                      <a:pt x="229" y="123"/>
                    </a:cubicBezTo>
                    <a:cubicBezTo>
                      <a:pt x="229" y="138"/>
                      <a:pt x="229" y="138"/>
                      <a:pt x="229" y="138"/>
                    </a:cubicBezTo>
                    <a:cubicBezTo>
                      <a:pt x="156" y="138"/>
                      <a:pt x="156" y="138"/>
                      <a:pt x="156" y="138"/>
                    </a:cubicBezTo>
                    <a:cubicBezTo>
                      <a:pt x="156" y="118"/>
                      <a:pt x="156" y="118"/>
                      <a:pt x="156" y="118"/>
                    </a:cubicBezTo>
                    <a:cubicBezTo>
                      <a:pt x="156" y="83"/>
                      <a:pt x="142" y="70"/>
                      <a:pt x="117" y="70"/>
                    </a:cubicBezTo>
                    <a:cubicBezTo>
                      <a:pt x="93" y="70"/>
                      <a:pt x="79" y="83"/>
                      <a:pt x="79" y="118"/>
                    </a:cubicBezTo>
                    <a:cubicBezTo>
                      <a:pt x="79" y="219"/>
                      <a:pt x="229" y="238"/>
                      <a:pt x="229" y="378"/>
                    </a:cubicBezTo>
                    <a:cubicBezTo>
                      <a:pt x="229" y="457"/>
                      <a:pt x="190" y="502"/>
                      <a:pt x="115" y="502"/>
                    </a:cubicBezTo>
                    <a:cubicBezTo>
                      <a:pt x="39" y="502"/>
                      <a:pt x="0" y="457"/>
                      <a:pt x="0" y="378"/>
                    </a:cubicBezTo>
                    <a:cubicBezTo>
                      <a:pt x="0" y="348"/>
                      <a:pt x="0" y="348"/>
                      <a:pt x="0" y="348"/>
                    </a:cubicBezTo>
                    <a:cubicBezTo>
                      <a:pt x="73" y="348"/>
                      <a:pt x="73" y="348"/>
                      <a:pt x="73" y="348"/>
                    </a:cubicBezTo>
                    <a:cubicBezTo>
                      <a:pt x="73" y="383"/>
                      <a:pt x="73" y="383"/>
                      <a:pt x="73" y="383"/>
                    </a:cubicBezTo>
                    <a:cubicBezTo>
                      <a:pt x="73" y="418"/>
                      <a:pt x="88" y="431"/>
                      <a:pt x="112" y="431"/>
                    </a:cubicBezTo>
                    <a:cubicBezTo>
                      <a:pt x="137" y="431"/>
                      <a:pt x="152" y="418"/>
                      <a:pt x="152" y="383"/>
                    </a:cubicBezTo>
                    <a:cubicBezTo>
                      <a:pt x="152" y="282"/>
                      <a:pt x="2" y="263"/>
                      <a:pt x="2" y="123"/>
                    </a:cubicBezTo>
                    <a:cubicBezTo>
                      <a:pt x="2" y="45"/>
                      <a:pt x="40" y="0"/>
                      <a:pt x="115" y="0"/>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7" name="Freeform 83"/>
              <p:cNvSpPr>
                <a:spLocks noEditPoints="1"/>
              </p:cNvSpPr>
              <p:nvPr/>
            </p:nvSpPr>
            <p:spPr bwMode="auto">
              <a:xfrm>
                <a:off x="6017040" y="3637424"/>
                <a:ext cx="159090" cy="269050"/>
              </a:xfrm>
              <a:custGeom>
                <a:avLst/>
                <a:gdLst>
                  <a:gd name="T0" fmla="*/ 90 w 90"/>
                  <a:gd name="T1" fmla="*/ 46 h 153"/>
                  <a:gd name="T2" fmla="*/ 90 w 90"/>
                  <a:gd name="T3" fmla="*/ 70 h 153"/>
                  <a:gd name="T4" fmla="*/ 83 w 90"/>
                  <a:gd name="T5" fmla="*/ 70 h 153"/>
                  <a:gd name="T6" fmla="*/ 68 w 90"/>
                  <a:gd name="T7" fmla="*/ 112 h 153"/>
                  <a:gd name="T8" fmla="*/ 67 w 90"/>
                  <a:gd name="T9" fmla="*/ 116 h 153"/>
                  <a:gd name="T10" fmla="*/ 90 w 90"/>
                  <a:gd name="T11" fmla="*/ 141 h 153"/>
                  <a:gd name="T12" fmla="*/ 90 w 90"/>
                  <a:gd name="T13" fmla="*/ 151 h 153"/>
                  <a:gd name="T14" fmla="*/ 58 w 90"/>
                  <a:gd name="T15" fmla="*/ 151 h 153"/>
                  <a:gd name="T16" fmla="*/ 53 w 90"/>
                  <a:gd name="T17" fmla="*/ 138 h 153"/>
                  <a:gd name="T18" fmla="*/ 30 w 90"/>
                  <a:gd name="T19" fmla="*/ 153 h 153"/>
                  <a:gd name="T20" fmla="*/ 0 w 90"/>
                  <a:gd name="T21" fmla="*/ 107 h 153"/>
                  <a:gd name="T22" fmla="*/ 20 w 90"/>
                  <a:gd name="T23" fmla="*/ 61 h 153"/>
                  <a:gd name="T24" fmla="*/ 22 w 90"/>
                  <a:gd name="T25" fmla="*/ 59 h 153"/>
                  <a:gd name="T26" fmla="*/ 24 w 90"/>
                  <a:gd name="T27" fmla="*/ 58 h 153"/>
                  <a:gd name="T28" fmla="*/ 20 w 90"/>
                  <a:gd name="T29" fmla="*/ 49 h 153"/>
                  <a:gd name="T30" fmla="*/ 17 w 90"/>
                  <a:gd name="T31" fmla="*/ 31 h 153"/>
                  <a:gd name="T32" fmla="*/ 42 w 90"/>
                  <a:gd name="T33" fmla="*/ 0 h 153"/>
                  <a:gd name="T34" fmla="*/ 66 w 90"/>
                  <a:gd name="T35" fmla="*/ 26 h 153"/>
                  <a:gd name="T36" fmla="*/ 45 w 90"/>
                  <a:gd name="T37" fmla="*/ 62 h 153"/>
                  <a:gd name="T38" fmla="*/ 59 w 90"/>
                  <a:gd name="T39" fmla="*/ 99 h 153"/>
                  <a:gd name="T40" fmla="*/ 70 w 90"/>
                  <a:gd name="T41" fmla="*/ 70 h 153"/>
                  <a:gd name="T42" fmla="*/ 65 w 90"/>
                  <a:gd name="T43" fmla="*/ 70 h 153"/>
                  <a:gd name="T44" fmla="*/ 65 w 90"/>
                  <a:gd name="T45" fmla="*/ 46 h 153"/>
                  <a:gd name="T46" fmla="*/ 90 w 90"/>
                  <a:gd name="T47" fmla="*/ 46 h 153"/>
                  <a:gd name="T48" fmla="*/ 45 w 90"/>
                  <a:gd name="T49" fmla="*/ 116 h 153"/>
                  <a:gd name="T50" fmla="*/ 30 w 90"/>
                  <a:gd name="T51" fmla="*/ 74 h 153"/>
                  <a:gd name="T52" fmla="*/ 20 w 90"/>
                  <a:gd name="T53" fmla="*/ 96 h 153"/>
                  <a:gd name="T54" fmla="*/ 35 w 90"/>
                  <a:gd name="T55" fmla="*/ 121 h 153"/>
                  <a:gd name="T56" fmla="*/ 45 w 90"/>
                  <a:gd name="T57" fmla="*/ 116 h 153"/>
                  <a:gd name="T58" fmla="*/ 39 w 90"/>
                  <a:gd name="T59" fmla="*/ 50 h 153"/>
                  <a:gd name="T60" fmla="*/ 47 w 90"/>
                  <a:gd name="T61" fmla="*/ 36 h 153"/>
                  <a:gd name="T62" fmla="*/ 41 w 90"/>
                  <a:gd name="T63" fmla="*/ 29 h 153"/>
                  <a:gd name="T64" fmla="*/ 36 w 90"/>
                  <a:gd name="T65" fmla="*/ 36 h 153"/>
                  <a:gd name="T66" fmla="*/ 39 w 90"/>
                  <a:gd name="T6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90" y="46"/>
                    </a:moveTo>
                    <a:cubicBezTo>
                      <a:pt x="90" y="70"/>
                      <a:pt x="90" y="70"/>
                      <a:pt x="90" y="70"/>
                    </a:cubicBezTo>
                    <a:cubicBezTo>
                      <a:pt x="83" y="70"/>
                      <a:pt x="83" y="70"/>
                      <a:pt x="83" y="70"/>
                    </a:cubicBezTo>
                    <a:cubicBezTo>
                      <a:pt x="80" y="85"/>
                      <a:pt x="75" y="99"/>
                      <a:pt x="68" y="112"/>
                    </a:cubicBezTo>
                    <a:cubicBezTo>
                      <a:pt x="67" y="116"/>
                      <a:pt x="67" y="116"/>
                      <a:pt x="67" y="116"/>
                    </a:cubicBezTo>
                    <a:cubicBezTo>
                      <a:pt x="73" y="131"/>
                      <a:pt x="81" y="139"/>
                      <a:pt x="90" y="141"/>
                    </a:cubicBezTo>
                    <a:cubicBezTo>
                      <a:pt x="90" y="151"/>
                      <a:pt x="90" y="151"/>
                      <a:pt x="90" y="151"/>
                    </a:cubicBezTo>
                    <a:cubicBezTo>
                      <a:pt x="58" y="151"/>
                      <a:pt x="58" y="151"/>
                      <a:pt x="58" y="151"/>
                    </a:cubicBezTo>
                    <a:cubicBezTo>
                      <a:pt x="53" y="138"/>
                      <a:pt x="53" y="138"/>
                      <a:pt x="53" y="138"/>
                    </a:cubicBezTo>
                    <a:cubicBezTo>
                      <a:pt x="46" y="148"/>
                      <a:pt x="38" y="153"/>
                      <a:pt x="30" y="153"/>
                    </a:cubicBezTo>
                    <a:cubicBezTo>
                      <a:pt x="10" y="153"/>
                      <a:pt x="0" y="138"/>
                      <a:pt x="0" y="107"/>
                    </a:cubicBezTo>
                    <a:cubicBezTo>
                      <a:pt x="0" y="84"/>
                      <a:pt x="7" y="69"/>
                      <a:pt x="20" y="61"/>
                    </a:cubicBezTo>
                    <a:cubicBezTo>
                      <a:pt x="22" y="59"/>
                      <a:pt x="22" y="59"/>
                      <a:pt x="22" y="59"/>
                    </a:cubicBezTo>
                    <a:cubicBezTo>
                      <a:pt x="22" y="59"/>
                      <a:pt x="23" y="59"/>
                      <a:pt x="24" y="58"/>
                    </a:cubicBezTo>
                    <a:cubicBezTo>
                      <a:pt x="20" y="49"/>
                      <a:pt x="20" y="49"/>
                      <a:pt x="20" y="49"/>
                    </a:cubicBezTo>
                    <a:cubicBezTo>
                      <a:pt x="18" y="43"/>
                      <a:pt x="17" y="37"/>
                      <a:pt x="17" y="31"/>
                    </a:cubicBezTo>
                    <a:cubicBezTo>
                      <a:pt x="17" y="10"/>
                      <a:pt x="25" y="0"/>
                      <a:pt x="42" y="0"/>
                    </a:cubicBezTo>
                    <a:cubicBezTo>
                      <a:pt x="58" y="0"/>
                      <a:pt x="66" y="8"/>
                      <a:pt x="66" y="26"/>
                    </a:cubicBezTo>
                    <a:cubicBezTo>
                      <a:pt x="66" y="39"/>
                      <a:pt x="59" y="51"/>
                      <a:pt x="45" y="62"/>
                    </a:cubicBezTo>
                    <a:cubicBezTo>
                      <a:pt x="59" y="99"/>
                      <a:pt x="59" y="99"/>
                      <a:pt x="59" y="99"/>
                    </a:cubicBezTo>
                    <a:cubicBezTo>
                      <a:pt x="64" y="91"/>
                      <a:pt x="68" y="82"/>
                      <a:pt x="70" y="70"/>
                    </a:cubicBezTo>
                    <a:cubicBezTo>
                      <a:pt x="65" y="70"/>
                      <a:pt x="65" y="70"/>
                      <a:pt x="65" y="70"/>
                    </a:cubicBezTo>
                    <a:cubicBezTo>
                      <a:pt x="65" y="46"/>
                      <a:pt x="65" y="46"/>
                      <a:pt x="65" y="46"/>
                    </a:cubicBezTo>
                    <a:lnTo>
                      <a:pt x="90" y="46"/>
                    </a:lnTo>
                    <a:close/>
                    <a:moveTo>
                      <a:pt x="45" y="116"/>
                    </a:moveTo>
                    <a:cubicBezTo>
                      <a:pt x="30" y="74"/>
                      <a:pt x="30" y="74"/>
                      <a:pt x="30" y="74"/>
                    </a:cubicBezTo>
                    <a:cubicBezTo>
                      <a:pt x="23" y="80"/>
                      <a:pt x="20" y="87"/>
                      <a:pt x="20" y="96"/>
                    </a:cubicBezTo>
                    <a:cubicBezTo>
                      <a:pt x="20" y="113"/>
                      <a:pt x="25" y="121"/>
                      <a:pt x="35" y="121"/>
                    </a:cubicBezTo>
                    <a:cubicBezTo>
                      <a:pt x="39" y="121"/>
                      <a:pt x="42" y="119"/>
                      <a:pt x="45" y="116"/>
                    </a:cubicBezTo>
                    <a:close/>
                    <a:moveTo>
                      <a:pt x="39" y="50"/>
                    </a:moveTo>
                    <a:cubicBezTo>
                      <a:pt x="45" y="46"/>
                      <a:pt x="47" y="41"/>
                      <a:pt x="47" y="36"/>
                    </a:cubicBezTo>
                    <a:cubicBezTo>
                      <a:pt x="47" y="32"/>
                      <a:pt x="45" y="29"/>
                      <a:pt x="41" y="29"/>
                    </a:cubicBezTo>
                    <a:cubicBezTo>
                      <a:pt x="37" y="29"/>
                      <a:pt x="36" y="32"/>
                      <a:pt x="36" y="36"/>
                    </a:cubicBezTo>
                    <a:cubicBezTo>
                      <a:pt x="36" y="39"/>
                      <a:pt x="37" y="44"/>
                      <a:pt x="39" y="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88" name="Freeform 84"/>
              <p:cNvSpPr>
                <a:spLocks noEditPoints="1"/>
              </p:cNvSpPr>
              <p:nvPr/>
            </p:nvSpPr>
            <p:spPr bwMode="auto">
              <a:xfrm>
                <a:off x="6024059" y="3630405"/>
                <a:ext cx="159090" cy="269050"/>
              </a:xfrm>
              <a:custGeom>
                <a:avLst/>
                <a:gdLst>
                  <a:gd name="T0" fmla="*/ 90 w 90"/>
                  <a:gd name="T1" fmla="*/ 46 h 153"/>
                  <a:gd name="T2" fmla="*/ 90 w 90"/>
                  <a:gd name="T3" fmla="*/ 70 h 153"/>
                  <a:gd name="T4" fmla="*/ 83 w 90"/>
                  <a:gd name="T5" fmla="*/ 70 h 153"/>
                  <a:gd name="T6" fmla="*/ 68 w 90"/>
                  <a:gd name="T7" fmla="*/ 113 h 153"/>
                  <a:gd name="T8" fmla="*/ 67 w 90"/>
                  <a:gd name="T9" fmla="*/ 116 h 153"/>
                  <a:gd name="T10" fmla="*/ 90 w 90"/>
                  <a:gd name="T11" fmla="*/ 141 h 153"/>
                  <a:gd name="T12" fmla="*/ 90 w 90"/>
                  <a:gd name="T13" fmla="*/ 151 h 153"/>
                  <a:gd name="T14" fmla="*/ 58 w 90"/>
                  <a:gd name="T15" fmla="*/ 151 h 153"/>
                  <a:gd name="T16" fmla="*/ 53 w 90"/>
                  <a:gd name="T17" fmla="*/ 138 h 153"/>
                  <a:gd name="T18" fmla="*/ 30 w 90"/>
                  <a:gd name="T19" fmla="*/ 153 h 153"/>
                  <a:gd name="T20" fmla="*/ 0 w 90"/>
                  <a:gd name="T21" fmla="*/ 107 h 153"/>
                  <a:gd name="T22" fmla="*/ 20 w 90"/>
                  <a:gd name="T23" fmla="*/ 61 h 153"/>
                  <a:gd name="T24" fmla="*/ 22 w 90"/>
                  <a:gd name="T25" fmla="*/ 59 h 153"/>
                  <a:gd name="T26" fmla="*/ 24 w 90"/>
                  <a:gd name="T27" fmla="*/ 58 h 153"/>
                  <a:gd name="T28" fmla="*/ 20 w 90"/>
                  <a:gd name="T29" fmla="*/ 50 h 153"/>
                  <a:gd name="T30" fmla="*/ 17 w 90"/>
                  <a:gd name="T31" fmla="*/ 31 h 153"/>
                  <a:gd name="T32" fmla="*/ 42 w 90"/>
                  <a:gd name="T33" fmla="*/ 0 h 153"/>
                  <a:gd name="T34" fmla="*/ 66 w 90"/>
                  <a:gd name="T35" fmla="*/ 26 h 153"/>
                  <a:gd name="T36" fmla="*/ 45 w 90"/>
                  <a:gd name="T37" fmla="*/ 62 h 153"/>
                  <a:gd name="T38" fmla="*/ 59 w 90"/>
                  <a:gd name="T39" fmla="*/ 99 h 153"/>
                  <a:gd name="T40" fmla="*/ 70 w 90"/>
                  <a:gd name="T41" fmla="*/ 70 h 153"/>
                  <a:gd name="T42" fmla="*/ 65 w 90"/>
                  <a:gd name="T43" fmla="*/ 70 h 153"/>
                  <a:gd name="T44" fmla="*/ 65 w 90"/>
                  <a:gd name="T45" fmla="*/ 46 h 153"/>
                  <a:gd name="T46" fmla="*/ 90 w 90"/>
                  <a:gd name="T47" fmla="*/ 46 h 153"/>
                  <a:gd name="T48" fmla="*/ 45 w 90"/>
                  <a:gd name="T49" fmla="*/ 116 h 153"/>
                  <a:gd name="T50" fmla="*/ 30 w 90"/>
                  <a:gd name="T51" fmla="*/ 74 h 153"/>
                  <a:gd name="T52" fmla="*/ 20 w 90"/>
                  <a:gd name="T53" fmla="*/ 96 h 153"/>
                  <a:gd name="T54" fmla="*/ 35 w 90"/>
                  <a:gd name="T55" fmla="*/ 121 h 153"/>
                  <a:gd name="T56" fmla="*/ 45 w 90"/>
                  <a:gd name="T57" fmla="*/ 116 h 153"/>
                  <a:gd name="T58" fmla="*/ 39 w 90"/>
                  <a:gd name="T59" fmla="*/ 50 h 153"/>
                  <a:gd name="T60" fmla="*/ 47 w 90"/>
                  <a:gd name="T61" fmla="*/ 36 h 153"/>
                  <a:gd name="T62" fmla="*/ 41 w 90"/>
                  <a:gd name="T63" fmla="*/ 29 h 153"/>
                  <a:gd name="T64" fmla="*/ 36 w 90"/>
                  <a:gd name="T65" fmla="*/ 36 h 153"/>
                  <a:gd name="T66" fmla="*/ 39 w 90"/>
                  <a:gd name="T67" fmla="*/ 5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153">
                    <a:moveTo>
                      <a:pt x="90" y="46"/>
                    </a:moveTo>
                    <a:cubicBezTo>
                      <a:pt x="90" y="70"/>
                      <a:pt x="90" y="70"/>
                      <a:pt x="90" y="70"/>
                    </a:cubicBezTo>
                    <a:cubicBezTo>
                      <a:pt x="83" y="70"/>
                      <a:pt x="83" y="70"/>
                      <a:pt x="83" y="70"/>
                    </a:cubicBezTo>
                    <a:cubicBezTo>
                      <a:pt x="80" y="85"/>
                      <a:pt x="75" y="99"/>
                      <a:pt x="68" y="113"/>
                    </a:cubicBezTo>
                    <a:cubicBezTo>
                      <a:pt x="67" y="116"/>
                      <a:pt x="67" y="116"/>
                      <a:pt x="67" y="116"/>
                    </a:cubicBezTo>
                    <a:cubicBezTo>
                      <a:pt x="73" y="131"/>
                      <a:pt x="81" y="139"/>
                      <a:pt x="90" y="141"/>
                    </a:cubicBezTo>
                    <a:cubicBezTo>
                      <a:pt x="90" y="151"/>
                      <a:pt x="90" y="151"/>
                      <a:pt x="90" y="151"/>
                    </a:cubicBezTo>
                    <a:cubicBezTo>
                      <a:pt x="58" y="151"/>
                      <a:pt x="58" y="151"/>
                      <a:pt x="58" y="151"/>
                    </a:cubicBezTo>
                    <a:cubicBezTo>
                      <a:pt x="53" y="138"/>
                      <a:pt x="53" y="138"/>
                      <a:pt x="53" y="138"/>
                    </a:cubicBezTo>
                    <a:cubicBezTo>
                      <a:pt x="46" y="148"/>
                      <a:pt x="38" y="153"/>
                      <a:pt x="30" y="153"/>
                    </a:cubicBezTo>
                    <a:cubicBezTo>
                      <a:pt x="10" y="153"/>
                      <a:pt x="0" y="138"/>
                      <a:pt x="0" y="107"/>
                    </a:cubicBezTo>
                    <a:cubicBezTo>
                      <a:pt x="0" y="84"/>
                      <a:pt x="7" y="69"/>
                      <a:pt x="20" y="61"/>
                    </a:cubicBezTo>
                    <a:cubicBezTo>
                      <a:pt x="22" y="59"/>
                      <a:pt x="22" y="59"/>
                      <a:pt x="22" y="59"/>
                    </a:cubicBezTo>
                    <a:cubicBezTo>
                      <a:pt x="22" y="59"/>
                      <a:pt x="23" y="59"/>
                      <a:pt x="24" y="58"/>
                    </a:cubicBezTo>
                    <a:cubicBezTo>
                      <a:pt x="20" y="50"/>
                      <a:pt x="20" y="50"/>
                      <a:pt x="20" y="50"/>
                    </a:cubicBezTo>
                    <a:cubicBezTo>
                      <a:pt x="18" y="43"/>
                      <a:pt x="17" y="37"/>
                      <a:pt x="17" y="31"/>
                    </a:cubicBezTo>
                    <a:cubicBezTo>
                      <a:pt x="17" y="10"/>
                      <a:pt x="25" y="0"/>
                      <a:pt x="42" y="0"/>
                    </a:cubicBezTo>
                    <a:cubicBezTo>
                      <a:pt x="58" y="0"/>
                      <a:pt x="66" y="8"/>
                      <a:pt x="66" y="26"/>
                    </a:cubicBezTo>
                    <a:cubicBezTo>
                      <a:pt x="66" y="40"/>
                      <a:pt x="59" y="51"/>
                      <a:pt x="45" y="62"/>
                    </a:cubicBezTo>
                    <a:cubicBezTo>
                      <a:pt x="59" y="99"/>
                      <a:pt x="59" y="99"/>
                      <a:pt x="59" y="99"/>
                    </a:cubicBezTo>
                    <a:cubicBezTo>
                      <a:pt x="64" y="91"/>
                      <a:pt x="68" y="82"/>
                      <a:pt x="70" y="70"/>
                    </a:cubicBezTo>
                    <a:cubicBezTo>
                      <a:pt x="65" y="70"/>
                      <a:pt x="65" y="70"/>
                      <a:pt x="65" y="70"/>
                    </a:cubicBezTo>
                    <a:cubicBezTo>
                      <a:pt x="65" y="46"/>
                      <a:pt x="65" y="46"/>
                      <a:pt x="65" y="46"/>
                    </a:cubicBezTo>
                    <a:lnTo>
                      <a:pt x="90" y="46"/>
                    </a:lnTo>
                    <a:close/>
                    <a:moveTo>
                      <a:pt x="45" y="116"/>
                    </a:moveTo>
                    <a:cubicBezTo>
                      <a:pt x="30" y="74"/>
                      <a:pt x="30" y="74"/>
                      <a:pt x="30" y="74"/>
                    </a:cubicBezTo>
                    <a:cubicBezTo>
                      <a:pt x="23" y="80"/>
                      <a:pt x="20" y="87"/>
                      <a:pt x="20" y="96"/>
                    </a:cubicBezTo>
                    <a:cubicBezTo>
                      <a:pt x="20" y="113"/>
                      <a:pt x="25" y="121"/>
                      <a:pt x="35" y="121"/>
                    </a:cubicBezTo>
                    <a:cubicBezTo>
                      <a:pt x="39" y="121"/>
                      <a:pt x="42" y="119"/>
                      <a:pt x="45" y="116"/>
                    </a:cubicBezTo>
                    <a:close/>
                    <a:moveTo>
                      <a:pt x="39" y="50"/>
                    </a:moveTo>
                    <a:cubicBezTo>
                      <a:pt x="45" y="46"/>
                      <a:pt x="47" y="41"/>
                      <a:pt x="47" y="36"/>
                    </a:cubicBezTo>
                    <a:cubicBezTo>
                      <a:pt x="47" y="32"/>
                      <a:pt x="45" y="29"/>
                      <a:pt x="41" y="29"/>
                    </a:cubicBezTo>
                    <a:cubicBezTo>
                      <a:pt x="37" y="29"/>
                      <a:pt x="36" y="32"/>
                      <a:pt x="36" y="36"/>
                    </a:cubicBezTo>
                    <a:cubicBezTo>
                      <a:pt x="36" y="39"/>
                      <a:pt x="37" y="44"/>
                      <a:pt x="39" y="50"/>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pic>
            <p:nvPicPr>
              <p:cNvPr id="51386" name="Picture 85"/>
              <p:cNvPicPr>
                <a:picLocks noChangeAspect="1"/>
              </p:cNvPicPr>
              <p:nvPr/>
            </p:nvPicPr>
            <p:blipFill>
              <a:blip r:embed="rId3"/>
              <a:stretch>
                <a:fillRect/>
              </a:stretch>
            </p:blipFill>
            <p:spPr>
              <a:xfrm>
                <a:off x="6353937" y="3718139"/>
                <a:ext cx="1799124" cy="90074"/>
              </a:xfrm>
              <a:prstGeom prst="rect">
                <a:avLst/>
              </a:prstGeom>
              <a:noFill/>
              <a:ln w="9525">
                <a:noFill/>
              </a:ln>
            </p:spPr>
          </p:pic>
          <p:pic>
            <p:nvPicPr>
              <p:cNvPr id="51387" name="Picture 86"/>
              <p:cNvPicPr>
                <a:picLocks noChangeAspect="1"/>
              </p:cNvPicPr>
              <p:nvPr/>
            </p:nvPicPr>
            <p:blipFill>
              <a:blip r:embed="rId4"/>
              <a:stretch>
                <a:fillRect/>
              </a:stretch>
            </p:blipFill>
            <p:spPr>
              <a:xfrm>
                <a:off x="8050121" y="3651461"/>
                <a:ext cx="217579" cy="216410"/>
              </a:xfrm>
              <a:prstGeom prst="rect">
                <a:avLst/>
              </a:prstGeom>
              <a:noFill/>
              <a:ln w="9525">
                <a:noFill/>
              </a:ln>
            </p:spPr>
          </p:pic>
          <p:pic>
            <p:nvPicPr>
              <p:cNvPr id="51388" name="Picture 87"/>
              <p:cNvPicPr>
                <a:picLocks noChangeAspect="1"/>
              </p:cNvPicPr>
              <p:nvPr/>
            </p:nvPicPr>
            <p:blipFill>
              <a:blip r:embed="rId5"/>
              <a:stretch>
                <a:fillRect/>
              </a:stretch>
            </p:blipFill>
            <p:spPr>
              <a:xfrm>
                <a:off x="4064674" y="3720479"/>
                <a:ext cx="1799124" cy="90074"/>
              </a:xfrm>
              <a:prstGeom prst="rect">
                <a:avLst/>
              </a:prstGeom>
              <a:noFill/>
              <a:ln w="9525">
                <a:noFill/>
              </a:ln>
            </p:spPr>
          </p:pic>
          <p:pic>
            <p:nvPicPr>
              <p:cNvPr id="51389" name="Picture 88"/>
              <p:cNvPicPr>
                <a:picLocks noChangeAspect="1"/>
              </p:cNvPicPr>
              <p:nvPr/>
            </p:nvPicPr>
            <p:blipFill>
              <a:blip r:embed="rId6"/>
              <a:stretch>
                <a:fillRect/>
              </a:stretch>
            </p:blipFill>
            <p:spPr>
              <a:xfrm>
                <a:off x="3924300" y="3651461"/>
                <a:ext cx="216410" cy="216410"/>
              </a:xfrm>
              <a:prstGeom prst="rect">
                <a:avLst/>
              </a:prstGeom>
              <a:noFill/>
              <a:ln w="9525">
                <a:noFill/>
              </a:ln>
            </p:spPr>
          </p:pic>
          <p:sp>
            <p:nvSpPr>
              <p:cNvPr id="193" name="Freeform 89"/>
              <p:cNvSpPr/>
              <p:nvPr/>
            </p:nvSpPr>
            <p:spPr bwMode="auto">
              <a:xfrm>
                <a:off x="4440174" y="4086620"/>
                <a:ext cx="246824" cy="314672"/>
              </a:xfrm>
              <a:custGeom>
                <a:avLst/>
                <a:gdLst>
                  <a:gd name="T0" fmla="*/ 0 w 211"/>
                  <a:gd name="T1" fmla="*/ 269 h 269"/>
                  <a:gd name="T2" fmla="*/ 0 w 211"/>
                  <a:gd name="T3" fmla="*/ 230 h 269"/>
                  <a:gd name="T4" fmla="*/ 21 w 211"/>
                  <a:gd name="T5" fmla="*/ 230 h 269"/>
                  <a:gd name="T6" fmla="*/ 21 w 211"/>
                  <a:gd name="T7" fmla="*/ 41 h 269"/>
                  <a:gd name="T8" fmla="*/ 0 w 211"/>
                  <a:gd name="T9" fmla="*/ 41 h 269"/>
                  <a:gd name="T10" fmla="*/ 0 w 211"/>
                  <a:gd name="T11" fmla="*/ 0 h 269"/>
                  <a:gd name="T12" fmla="*/ 97 w 211"/>
                  <a:gd name="T13" fmla="*/ 0 h 269"/>
                  <a:gd name="T14" fmla="*/ 97 w 211"/>
                  <a:gd name="T15" fmla="*/ 41 h 269"/>
                  <a:gd name="T16" fmla="*/ 85 w 211"/>
                  <a:gd name="T17" fmla="*/ 41 h 269"/>
                  <a:gd name="T18" fmla="*/ 85 w 211"/>
                  <a:gd name="T19" fmla="*/ 108 h 269"/>
                  <a:gd name="T20" fmla="*/ 127 w 211"/>
                  <a:gd name="T21" fmla="*/ 108 h 269"/>
                  <a:gd name="T22" fmla="*/ 127 w 211"/>
                  <a:gd name="T23" fmla="*/ 41 h 269"/>
                  <a:gd name="T24" fmla="*/ 115 w 211"/>
                  <a:gd name="T25" fmla="*/ 41 h 269"/>
                  <a:gd name="T26" fmla="*/ 115 w 211"/>
                  <a:gd name="T27" fmla="*/ 0 h 269"/>
                  <a:gd name="T28" fmla="*/ 211 w 211"/>
                  <a:gd name="T29" fmla="*/ 0 h 269"/>
                  <a:gd name="T30" fmla="*/ 211 w 211"/>
                  <a:gd name="T31" fmla="*/ 41 h 269"/>
                  <a:gd name="T32" fmla="*/ 190 w 211"/>
                  <a:gd name="T33" fmla="*/ 41 h 269"/>
                  <a:gd name="T34" fmla="*/ 190 w 211"/>
                  <a:gd name="T35" fmla="*/ 230 h 269"/>
                  <a:gd name="T36" fmla="*/ 211 w 211"/>
                  <a:gd name="T37" fmla="*/ 230 h 269"/>
                  <a:gd name="T38" fmla="*/ 211 w 211"/>
                  <a:gd name="T39" fmla="*/ 269 h 269"/>
                  <a:gd name="T40" fmla="*/ 115 w 211"/>
                  <a:gd name="T41" fmla="*/ 269 h 269"/>
                  <a:gd name="T42" fmla="*/ 115 w 211"/>
                  <a:gd name="T43" fmla="*/ 230 h 269"/>
                  <a:gd name="T44" fmla="*/ 127 w 211"/>
                  <a:gd name="T45" fmla="*/ 230 h 269"/>
                  <a:gd name="T46" fmla="*/ 127 w 211"/>
                  <a:gd name="T47" fmla="*/ 149 h 269"/>
                  <a:gd name="T48" fmla="*/ 85 w 211"/>
                  <a:gd name="T49" fmla="*/ 149 h 269"/>
                  <a:gd name="T50" fmla="*/ 85 w 211"/>
                  <a:gd name="T51" fmla="*/ 230 h 269"/>
                  <a:gd name="T52" fmla="*/ 97 w 211"/>
                  <a:gd name="T53" fmla="*/ 230 h 269"/>
                  <a:gd name="T54" fmla="*/ 97 w 211"/>
                  <a:gd name="T55" fmla="*/ 269 h 269"/>
                  <a:gd name="T56" fmla="*/ 0 w 211"/>
                  <a:gd name="T57"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69">
                    <a:moveTo>
                      <a:pt x="0" y="269"/>
                    </a:moveTo>
                    <a:lnTo>
                      <a:pt x="0" y="230"/>
                    </a:lnTo>
                    <a:lnTo>
                      <a:pt x="21" y="230"/>
                    </a:lnTo>
                    <a:lnTo>
                      <a:pt x="21" y="41"/>
                    </a:lnTo>
                    <a:lnTo>
                      <a:pt x="0" y="41"/>
                    </a:lnTo>
                    <a:lnTo>
                      <a:pt x="0" y="0"/>
                    </a:lnTo>
                    <a:lnTo>
                      <a:pt x="97" y="0"/>
                    </a:lnTo>
                    <a:lnTo>
                      <a:pt x="97" y="41"/>
                    </a:lnTo>
                    <a:lnTo>
                      <a:pt x="85" y="41"/>
                    </a:lnTo>
                    <a:lnTo>
                      <a:pt x="85" y="108"/>
                    </a:lnTo>
                    <a:lnTo>
                      <a:pt x="127" y="108"/>
                    </a:lnTo>
                    <a:lnTo>
                      <a:pt x="127" y="41"/>
                    </a:lnTo>
                    <a:lnTo>
                      <a:pt x="115" y="41"/>
                    </a:lnTo>
                    <a:lnTo>
                      <a:pt x="115" y="0"/>
                    </a:lnTo>
                    <a:lnTo>
                      <a:pt x="211" y="0"/>
                    </a:lnTo>
                    <a:lnTo>
                      <a:pt x="211" y="41"/>
                    </a:lnTo>
                    <a:lnTo>
                      <a:pt x="190" y="41"/>
                    </a:lnTo>
                    <a:lnTo>
                      <a:pt x="190" y="230"/>
                    </a:lnTo>
                    <a:lnTo>
                      <a:pt x="211" y="230"/>
                    </a:lnTo>
                    <a:lnTo>
                      <a:pt x="211" y="269"/>
                    </a:lnTo>
                    <a:lnTo>
                      <a:pt x="115" y="269"/>
                    </a:lnTo>
                    <a:lnTo>
                      <a:pt x="115" y="230"/>
                    </a:lnTo>
                    <a:lnTo>
                      <a:pt x="127" y="230"/>
                    </a:lnTo>
                    <a:lnTo>
                      <a:pt x="127" y="149"/>
                    </a:lnTo>
                    <a:lnTo>
                      <a:pt x="85" y="149"/>
                    </a:lnTo>
                    <a:lnTo>
                      <a:pt x="85" y="230"/>
                    </a:lnTo>
                    <a:lnTo>
                      <a:pt x="97" y="230"/>
                    </a:lnTo>
                    <a:lnTo>
                      <a:pt x="97" y="269"/>
                    </a:lnTo>
                    <a:lnTo>
                      <a:pt x="0" y="2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4" name="Freeform 90"/>
              <p:cNvSpPr>
                <a:spLocks noEditPoints="1"/>
              </p:cNvSpPr>
              <p:nvPr/>
            </p:nvSpPr>
            <p:spPr bwMode="auto">
              <a:xfrm>
                <a:off x="4701035" y="4086620"/>
                <a:ext cx="243315" cy="314672"/>
              </a:xfrm>
              <a:custGeom>
                <a:avLst/>
                <a:gdLst>
                  <a:gd name="T0" fmla="*/ 0 w 208"/>
                  <a:gd name="T1" fmla="*/ 269 h 269"/>
                  <a:gd name="T2" fmla="*/ 0 w 208"/>
                  <a:gd name="T3" fmla="*/ 230 h 269"/>
                  <a:gd name="T4" fmla="*/ 18 w 208"/>
                  <a:gd name="T5" fmla="*/ 230 h 269"/>
                  <a:gd name="T6" fmla="*/ 47 w 208"/>
                  <a:gd name="T7" fmla="*/ 41 h 269"/>
                  <a:gd name="T8" fmla="*/ 29 w 208"/>
                  <a:gd name="T9" fmla="*/ 41 h 269"/>
                  <a:gd name="T10" fmla="*/ 29 w 208"/>
                  <a:gd name="T11" fmla="*/ 0 h 269"/>
                  <a:gd name="T12" fmla="*/ 180 w 208"/>
                  <a:gd name="T13" fmla="*/ 0 h 269"/>
                  <a:gd name="T14" fmla="*/ 180 w 208"/>
                  <a:gd name="T15" fmla="*/ 41 h 269"/>
                  <a:gd name="T16" fmla="*/ 162 w 208"/>
                  <a:gd name="T17" fmla="*/ 41 h 269"/>
                  <a:gd name="T18" fmla="*/ 192 w 208"/>
                  <a:gd name="T19" fmla="*/ 230 h 269"/>
                  <a:gd name="T20" fmla="*/ 208 w 208"/>
                  <a:gd name="T21" fmla="*/ 230 h 269"/>
                  <a:gd name="T22" fmla="*/ 208 w 208"/>
                  <a:gd name="T23" fmla="*/ 269 h 269"/>
                  <a:gd name="T24" fmla="*/ 116 w 208"/>
                  <a:gd name="T25" fmla="*/ 269 h 269"/>
                  <a:gd name="T26" fmla="*/ 116 w 208"/>
                  <a:gd name="T27" fmla="*/ 230 h 269"/>
                  <a:gd name="T28" fmla="*/ 133 w 208"/>
                  <a:gd name="T29" fmla="*/ 230 h 269"/>
                  <a:gd name="T30" fmla="*/ 127 w 208"/>
                  <a:gd name="T31" fmla="*/ 179 h 269"/>
                  <a:gd name="T32" fmla="*/ 82 w 208"/>
                  <a:gd name="T33" fmla="*/ 179 h 269"/>
                  <a:gd name="T34" fmla="*/ 76 w 208"/>
                  <a:gd name="T35" fmla="*/ 230 h 269"/>
                  <a:gd name="T36" fmla="*/ 92 w 208"/>
                  <a:gd name="T37" fmla="*/ 230 h 269"/>
                  <a:gd name="T38" fmla="*/ 92 w 208"/>
                  <a:gd name="T39" fmla="*/ 269 h 269"/>
                  <a:gd name="T40" fmla="*/ 0 w 208"/>
                  <a:gd name="T41" fmla="*/ 269 h 269"/>
                  <a:gd name="T42" fmla="*/ 86 w 208"/>
                  <a:gd name="T43" fmla="*/ 146 h 269"/>
                  <a:gd name="T44" fmla="*/ 122 w 208"/>
                  <a:gd name="T45" fmla="*/ 146 h 269"/>
                  <a:gd name="T46" fmla="*/ 107 w 208"/>
                  <a:gd name="T47" fmla="*/ 33 h 269"/>
                  <a:gd name="T48" fmla="*/ 100 w 208"/>
                  <a:gd name="T49" fmla="*/ 33 h 269"/>
                  <a:gd name="T50" fmla="*/ 86 w 208"/>
                  <a:gd name="T51" fmla="*/ 14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69">
                    <a:moveTo>
                      <a:pt x="0" y="269"/>
                    </a:moveTo>
                    <a:lnTo>
                      <a:pt x="0" y="230"/>
                    </a:lnTo>
                    <a:lnTo>
                      <a:pt x="18" y="230"/>
                    </a:lnTo>
                    <a:lnTo>
                      <a:pt x="47" y="41"/>
                    </a:lnTo>
                    <a:lnTo>
                      <a:pt x="29" y="41"/>
                    </a:lnTo>
                    <a:lnTo>
                      <a:pt x="29" y="0"/>
                    </a:lnTo>
                    <a:lnTo>
                      <a:pt x="180" y="0"/>
                    </a:lnTo>
                    <a:lnTo>
                      <a:pt x="180" y="41"/>
                    </a:lnTo>
                    <a:lnTo>
                      <a:pt x="162" y="41"/>
                    </a:lnTo>
                    <a:lnTo>
                      <a:pt x="192" y="230"/>
                    </a:lnTo>
                    <a:lnTo>
                      <a:pt x="208" y="230"/>
                    </a:lnTo>
                    <a:lnTo>
                      <a:pt x="208" y="269"/>
                    </a:lnTo>
                    <a:lnTo>
                      <a:pt x="116" y="269"/>
                    </a:lnTo>
                    <a:lnTo>
                      <a:pt x="116" y="230"/>
                    </a:lnTo>
                    <a:lnTo>
                      <a:pt x="133" y="230"/>
                    </a:lnTo>
                    <a:lnTo>
                      <a:pt x="127" y="179"/>
                    </a:lnTo>
                    <a:lnTo>
                      <a:pt x="82" y="179"/>
                    </a:lnTo>
                    <a:lnTo>
                      <a:pt x="76" y="230"/>
                    </a:lnTo>
                    <a:lnTo>
                      <a:pt x="92" y="230"/>
                    </a:lnTo>
                    <a:lnTo>
                      <a:pt x="92" y="269"/>
                    </a:lnTo>
                    <a:lnTo>
                      <a:pt x="0" y="269"/>
                    </a:lnTo>
                    <a:close/>
                    <a:moveTo>
                      <a:pt x="86" y="146"/>
                    </a:moveTo>
                    <a:lnTo>
                      <a:pt x="122" y="146"/>
                    </a:lnTo>
                    <a:lnTo>
                      <a:pt x="107" y="33"/>
                    </a:lnTo>
                    <a:lnTo>
                      <a:pt x="100" y="33"/>
                    </a:lnTo>
                    <a:lnTo>
                      <a:pt x="86" y="1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5" name="Freeform 91"/>
              <p:cNvSpPr>
                <a:spLocks noEditPoints="1"/>
              </p:cNvSpPr>
              <p:nvPr/>
            </p:nvSpPr>
            <p:spPr bwMode="auto">
              <a:xfrm>
                <a:off x="4957218" y="4086620"/>
                <a:ext cx="219919" cy="314672"/>
              </a:xfrm>
              <a:custGeom>
                <a:avLst/>
                <a:gdLst>
                  <a:gd name="T0" fmla="*/ 0 w 125"/>
                  <a:gd name="T1" fmla="*/ 179 h 179"/>
                  <a:gd name="T2" fmla="*/ 0 w 125"/>
                  <a:gd name="T3" fmla="*/ 153 h 179"/>
                  <a:gd name="T4" fmla="*/ 13 w 125"/>
                  <a:gd name="T5" fmla="*/ 153 h 179"/>
                  <a:gd name="T6" fmla="*/ 13 w 125"/>
                  <a:gd name="T7" fmla="*/ 27 h 179"/>
                  <a:gd name="T8" fmla="*/ 0 w 125"/>
                  <a:gd name="T9" fmla="*/ 27 h 179"/>
                  <a:gd name="T10" fmla="*/ 0 w 125"/>
                  <a:gd name="T11" fmla="*/ 0 h 179"/>
                  <a:gd name="T12" fmla="*/ 58 w 125"/>
                  <a:gd name="T13" fmla="*/ 0 h 179"/>
                  <a:gd name="T14" fmla="*/ 108 w 125"/>
                  <a:gd name="T15" fmla="*/ 15 h 179"/>
                  <a:gd name="T16" fmla="*/ 125 w 125"/>
                  <a:gd name="T17" fmla="*/ 57 h 179"/>
                  <a:gd name="T18" fmla="*/ 56 w 125"/>
                  <a:gd name="T19" fmla="*/ 113 h 179"/>
                  <a:gd name="T20" fmla="*/ 56 w 125"/>
                  <a:gd name="T21" fmla="*/ 153 h 179"/>
                  <a:gd name="T22" fmla="*/ 71 w 125"/>
                  <a:gd name="T23" fmla="*/ 153 h 179"/>
                  <a:gd name="T24" fmla="*/ 71 w 125"/>
                  <a:gd name="T25" fmla="*/ 179 h 179"/>
                  <a:gd name="T26" fmla="*/ 0 w 125"/>
                  <a:gd name="T27" fmla="*/ 179 h 179"/>
                  <a:gd name="T28" fmla="*/ 56 w 125"/>
                  <a:gd name="T29" fmla="*/ 27 h 179"/>
                  <a:gd name="T30" fmla="*/ 56 w 125"/>
                  <a:gd name="T31" fmla="*/ 86 h 179"/>
                  <a:gd name="T32" fmla="*/ 75 w 125"/>
                  <a:gd name="T33" fmla="*/ 78 h 179"/>
                  <a:gd name="T34" fmla="*/ 80 w 125"/>
                  <a:gd name="T35" fmla="*/ 56 h 179"/>
                  <a:gd name="T36" fmla="*/ 56 w 125"/>
                  <a:gd name="T37" fmla="*/ 2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79">
                    <a:moveTo>
                      <a:pt x="0" y="179"/>
                    </a:moveTo>
                    <a:cubicBezTo>
                      <a:pt x="0" y="153"/>
                      <a:pt x="0" y="153"/>
                      <a:pt x="0" y="153"/>
                    </a:cubicBezTo>
                    <a:cubicBezTo>
                      <a:pt x="13" y="153"/>
                      <a:pt x="13" y="153"/>
                      <a:pt x="13" y="153"/>
                    </a:cubicBezTo>
                    <a:cubicBezTo>
                      <a:pt x="13" y="27"/>
                      <a:pt x="13" y="27"/>
                      <a:pt x="13" y="27"/>
                    </a:cubicBezTo>
                    <a:cubicBezTo>
                      <a:pt x="0" y="27"/>
                      <a:pt x="0" y="27"/>
                      <a:pt x="0" y="27"/>
                    </a:cubicBezTo>
                    <a:cubicBezTo>
                      <a:pt x="0" y="0"/>
                      <a:pt x="0" y="0"/>
                      <a:pt x="0" y="0"/>
                    </a:cubicBezTo>
                    <a:cubicBezTo>
                      <a:pt x="58" y="0"/>
                      <a:pt x="58" y="0"/>
                      <a:pt x="58" y="0"/>
                    </a:cubicBezTo>
                    <a:cubicBezTo>
                      <a:pt x="79" y="0"/>
                      <a:pt x="96" y="5"/>
                      <a:pt x="108" y="15"/>
                    </a:cubicBezTo>
                    <a:cubicBezTo>
                      <a:pt x="119" y="25"/>
                      <a:pt x="125" y="39"/>
                      <a:pt x="125" y="57"/>
                    </a:cubicBezTo>
                    <a:cubicBezTo>
                      <a:pt x="125" y="95"/>
                      <a:pt x="102" y="113"/>
                      <a:pt x="56" y="113"/>
                    </a:cubicBezTo>
                    <a:cubicBezTo>
                      <a:pt x="56" y="153"/>
                      <a:pt x="56" y="153"/>
                      <a:pt x="56" y="153"/>
                    </a:cubicBezTo>
                    <a:cubicBezTo>
                      <a:pt x="71" y="153"/>
                      <a:pt x="71" y="153"/>
                      <a:pt x="71" y="153"/>
                    </a:cubicBezTo>
                    <a:cubicBezTo>
                      <a:pt x="71" y="179"/>
                      <a:pt x="71" y="179"/>
                      <a:pt x="71" y="179"/>
                    </a:cubicBezTo>
                    <a:lnTo>
                      <a:pt x="0" y="179"/>
                    </a:lnTo>
                    <a:close/>
                    <a:moveTo>
                      <a:pt x="56" y="27"/>
                    </a:moveTo>
                    <a:cubicBezTo>
                      <a:pt x="56" y="86"/>
                      <a:pt x="56" y="86"/>
                      <a:pt x="56" y="86"/>
                    </a:cubicBezTo>
                    <a:cubicBezTo>
                      <a:pt x="65" y="86"/>
                      <a:pt x="72" y="83"/>
                      <a:pt x="75" y="78"/>
                    </a:cubicBezTo>
                    <a:cubicBezTo>
                      <a:pt x="78" y="73"/>
                      <a:pt x="80" y="65"/>
                      <a:pt x="80" y="56"/>
                    </a:cubicBezTo>
                    <a:cubicBezTo>
                      <a:pt x="80" y="36"/>
                      <a:pt x="72" y="27"/>
                      <a:pt x="56"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6" name="Freeform 92"/>
              <p:cNvSpPr>
                <a:spLocks noEditPoints="1"/>
              </p:cNvSpPr>
              <p:nvPr/>
            </p:nvSpPr>
            <p:spPr bwMode="auto">
              <a:xfrm>
                <a:off x="5201702" y="4086620"/>
                <a:ext cx="221089" cy="314672"/>
              </a:xfrm>
              <a:custGeom>
                <a:avLst/>
                <a:gdLst>
                  <a:gd name="T0" fmla="*/ 0 w 125"/>
                  <a:gd name="T1" fmla="*/ 179 h 179"/>
                  <a:gd name="T2" fmla="*/ 0 w 125"/>
                  <a:gd name="T3" fmla="*/ 153 h 179"/>
                  <a:gd name="T4" fmla="*/ 13 w 125"/>
                  <a:gd name="T5" fmla="*/ 153 h 179"/>
                  <a:gd name="T6" fmla="*/ 13 w 125"/>
                  <a:gd name="T7" fmla="*/ 27 h 179"/>
                  <a:gd name="T8" fmla="*/ 0 w 125"/>
                  <a:gd name="T9" fmla="*/ 27 h 179"/>
                  <a:gd name="T10" fmla="*/ 0 w 125"/>
                  <a:gd name="T11" fmla="*/ 0 h 179"/>
                  <a:gd name="T12" fmla="*/ 58 w 125"/>
                  <a:gd name="T13" fmla="*/ 0 h 179"/>
                  <a:gd name="T14" fmla="*/ 107 w 125"/>
                  <a:gd name="T15" fmla="*/ 15 h 179"/>
                  <a:gd name="T16" fmla="*/ 125 w 125"/>
                  <a:gd name="T17" fmla="*/ 57 h 179"/>
                  <a:gd name="T18" fmla="*/ 55 w 125"/>
                  <a:gd name="T19" fmla="*/ 113 h 179"/>
                  <a:gd name="T20" fmla="*/ 55 w 125"/>
                  <a:gd name="T21" fmla="*/ 153 h 179"/>
                  <a:gd name="T22" fmla="*/ 70 w 125"/>
                  <a:gd name="T23" fmla="*/ 153 h 179"/>
                  <a:gd name="T24" fmla="*/ 70 w 125"/>
                  <a:gd name="T25" fmla="*/ 179 h 179"/>
                  <a:gd name="T26" fmla="*/ 0 w 125"/>
                  <a:gd name="T27" fmla="*/ 179 h 179"/>
                  <a:gd name="T28" fmla="*/ 55 w 125"/>
                  <a:gd name="T29" fmla="*/ 27 h 179"/>
                  <a:gd name="T30" fmla="*/ 55 w 125"/>
                  <a:gd name="T31" fmla="*/ 86 h 179"/>
                  <a:gd name="T32" fmla="*/ 75 w 125"/>
                  <a:gd name="T33" fmla="*/ 78 h 179"/>
                  <a:gd name="T34" fmla="*/ 80 w 125"/>
                  <a:gd name="T35" fmla="*/ 56 h 179"/>
                  <a:gd name="T36" fmla="*/ 55 w 125"/>
                  <a:gd name="T37" fmla="*/ 2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79">
                    <a:moveTo>
                      <a:pt x="0" y="179"/>
                    </a:moveTo>
                    <a:cubicBezTo>
                      <a:pt x="0" y="153"/>
                      <a:pt x="0" y="153"/>
                      <a:pt x="0" y="153"/>
                    </a:cubicBezTo>
                    <a:cubicBezTo>
                      <a:pt x="13" y="153"/>
                      <a:pt x="13" y="153"/>
                      <a:pt x="13" y="153"/>
                    </a:cubicBezTo>
                    <a:cubicBezTo>
                      <a:pt x="13" y="27"/>
                      <a:pt x="13" y="27"/>
                      <a:pt x="13" y="27"/>
                    </a:cubicBezTo>
                    <a:cubicBezTo>
                      <a:pt x="0" y="27"/>
                      <a:pt x="0" y="27"/>
                      <a:pt x="0" y="27"/>
                    </a:cubicBezTo>
                    <a:cubicBezTo>
                      <a:pt x="0" y="0"/>
                      <a:pt x="0" y="0"/>
                      <a:pt x="0" y="0"/>
                    </a:cubicBezTo>
                    <a:cubicBezTo>
                      <a:pt x="58" y="0"/>
                      <a:pt x="58" y="0"/>
                      <a:pt x="58" y="0"/>
                    </a:cubicBezTo>
                    <a:cubicBezTo>
                      <a:pt x="79" y="0"/>
                      <a:pt x="96" y="5"/>
                      <a:pt x="107" y="15"/>
                    </a:cubicBezTo>
                    <a:cubicBezTo>
                      <a:pt x="119" y="25"/>
                      <a:pt x="125" y="39"/>
                      <a:pt x="125" y="57"/>
                    </a:cubicBezTo>
                    <a:cubicBezTo>
                      <a:pt x="125" y="95"/>
                      <a:pt x="102" y="113"/>
                      <a:pt x="55" y="113"/>
                    </a:cubicBezTo>
                    <a:cubicBezTo>
                      <a:pt x="55" y="153"/>
                      <a:pt x="55" y="153"/>
                      <a:pt x="55" y="153"/>
                    </a:cubicBezTo>
                    <a:cubicBezTo>
                      <a:pt x="70" y="153"/>
                      <a:pt x="70" y="153"/>
                      <a:pt x="70" y="153"/>
                    </a:cubicBezTo>
                    <a:cubicBezTo>
                      <a:pt x="70" y="179"/>
                      <a:pt x="70" y="179"/>
                      <a:pt x="70" y="179"/>
                    </a:cubicBezTo>
                    <a:lnTo>
                      <a:pt x="0" y="179"/>
                    </a:lnTo>
                    <a:close/>
                    <a:moveTo>
                      <a:pt x="55" y="27"/>
                    </a:moveTo>
                    <a:cubicBezTo>
                      <a:pt x="55" y="86"/>
                      <a:pt x="55" y="86"/>
                      <a:pt x="55" y="86"/>
                    </a:cubicBezTo>
                    <a:cubicBezTo>
                      <a:pt x="65" y="86"/>
                      <a:pt x="71" y="83"/>
                      <a:pt x="75" y="78"/>
                    </a:cubicBezTo>
                    <a:cubicBezTo>
                      <a:pt x="78" y="73"/>
                      <a:pt x="80" y="65"/>
                      <a:pt x="80" y="56"/>
                    </a:cubicBezTo>
                    <a:cubicBezTo>
                      <a:pt x="80" y="36"/>
                      <a:pt x="72" y="27"/>
                      <a:pt x="5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7" name="Freeform 93"/>
              <p:cNvSpPr/>
              <p:nvPr/>
            </p:nvSpPr>
            <p:spPr bwMode="auto">
              <a:xfrm>
                <a:off x="5441507" y="4086620"/>
                <a:ext cx="247994" cy="314672"/>
              </a:xfrm>
              <a:custGeom>
                <a:avLst/>
                <a:gdLst>
                  <a:gd name="T0" fmla="*/ 50 w 212"/>
                  <a:gd name="T1" fmla="*/ 269 h 269"/>
                  <a:gd name="T2" fmla="*/ 50 w 212"/>
                  <a:gd name="T3" fmla="*/ 230 h 269"/>
                  <a:gd name="T4" fmla="*/ 73 w 212"/>
                  <a:gd name="T5" fmla="*/ 230 h 269"/>
                  <a:gd name="T6" fmla="*/ 73 w 212"/>
                  <a:gd name="T7" fmla="*/ 167 h 269"/>
                  <a:gd name="T8" fmla="*/ 20 w 212"/>
                  <a:gd name="T9" fmla="*/ 41 h 269"/>
                  <a:gd name="T10" fmla="*/ 0 w 212"/>
                  <a:gd name="T11" fmla="*/ 41 h 269"/>
                  <a:gd name="T12" fmla="*/ 0 w 212"/>
                  <a:gd name="T13" fmla="*/ 0 h 269"/>
                  <a:gd name="T14" fmla="*/ 105 w 212"/>
                  <a:gd name="T15" fmla="*/ 0 h 269"/>
                  <a:gd name="T16" fmla="*/ 105 w 212"/>
                  <a:gd name="T17" fmla="*/ 41 h 269"/>
                  <a:gd name="T18" fmla="*/ 80 w 212"/>
                  <a:gd name="T19" fmla="*/ 41 h 269"/>
                  <a:gd name="T20" fmla="*/ 114 w 212"/>
                  <a:gd name="T21" fmla="*/ 120 h 269"/>
                  <a:gd name="T22" fmla="*/ 148 w 212"/>
                  <a:gd name="T23" fmla="*/ 41 h 269"/>
                  <a:gd name="T24" fmla="*/ 124 w 212"/>
                  <a:gd name="T25" fmla="*/ 41 h 269"/>
                  <a:gd name="T26" fmla="*/ 124 w 212"/>
                  <a:gd name="T27" fmla="*/ 0 h 269"/>
                  <a:gd name="T28" fmla="*/ 212 w 212"/>
                  <a:gd name="T29" fmla="*/ 0 h 269"/>
                  <a:gd name="T30" fmla="*/ 212 w 212"/>
                  <a:gd name="T31" fmla="*/ 41 h 269"/>
                  <a:gd name="T32" fmla="*/ 192 w 212"/>
                  <a:gd name="T33" fmla="*/ 41 h 269"/>
                  <a:gd name="T34" fmla="*/ 138 w 212"/>
                  <a:gd name="T35" fmla="*/ 167 h 269"/>
                  <a:gd name="T36" fmla="*/ 138 w 212"/>
                  <a:gd name="T37" fmla="*/ 230 h 269"/>
                  <a:gd name="T38" fmla="*/ 159 w 212"/>
                  <a:gd name="T39" fmla="*/ 230 h 269"/>
                  <a:gd name="T40" fmla="*/ 159 w 212"/>
                  <a:gd name="T41" fmla="*/ 269 h 269"/>
                  <a:gd name="T42" fmla="*/ 50 w 212"/>
                  <a:gd name="T4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69">
                    <a:moveTo>
                      <a:pt x="50" y="269"/>
                    </a:moveTo>
                    <a:lnTo>
                      <a:pt x="50" y="230"/>
                    </a:lnTo>
                    <a:lnTo>
                      <a:pt x="73" y="230"/>
                    </a:lnTo>
                    <a:lnTo>
                      <a:pt x="73" y="167"/>
                    </a:lnTo>
                    <a:lnTo>
                      <a:pt x="20" y="41"/>
                    </a:lnTo>
                    <a:lnTo>
                      <a:pt x="0" y="41"/>
                    </a:lnTo>
                    <a:lnTo>
                      <a:pt x="0" y="0"/>
                    </a:lnTo>
                    <a:lnTo>
                      <a:pt x="105" y="0"/>
                    </a:lnTo>
                    <a:lnTo>
                      <a:pt x="105" y="41"/>
                    </a:lnTo>
                    <a:lnTo>
                      <a:pt x="80" y="41"/>
                    </a:lnTo>
                    <a:lnTo>
                      <a:pt x="114" y="120"/>
                    </a:lnTo>
                    <a:lnTo>
                      <a:pt x="148" y="41"/>
                    </a:lnTo>
                    <a:lnTo>
                      <a:pt x="124" y="41"/>
                    </a:lnTo>
                    <a:lnTo>
                      <a:pt x="124" y="0"/>
                    </a:lnTo>
                    <a:lnTo>
                      <a:pt x="212" y="0"/>
                    </a:lnTo>
                    <a:lnTo>
                      <a:pt x="212" y="41"/>
                    </a:lnTo>
                    <a:lnTo>
                      <a:pt x="192" y="41"/>
                    </a:lnTo>
                    <a:lnTo>
                      <a:pt x="138" y="167"/>
                    </a:lnTo>
                    <a:lnTo>
                      <a:pt x="138" y="230"/>
                    </a:lnTo>
                    <a:lnTo>
                      <a:pt x="159" y="230"/>
                    </a:lnTo>
                    <a:lnTo>
                      <a:pt x="159" y="269"/>
                    </a:lnTo>
                    <a:lnTo>
                      <a:pt x="50" y="2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8" name="Freeform 94"/>
              <p:cNvSpPr/>
              <p:nvPr/>
            </p:nvSpPr>
            <p:spPr bwMode="auto">
              <a:xfrm>
                <a:off x="5860289" y="4086620"/>
                <a:ext cx="219919" cy="318181"/>
              </a:xfrm>
              <a:custGeom>
                <a:avLst/>
                <a:gdLst>
                  <a:gd name="T0" fmla="*/ 0 w 125"/>
                  <a:gd name="T1" fmla="*/ 179 h 181"/>
                  <a:gd name="T2" fmla="*/ 0 w 125"/>
                  <a:gd name="T3" fmla="*/ 153 h 181"/>
                  <a:gd name="T4" fmla="*/ 11 w 125"/>
                  <a:gd name="T5" fmla="*/ 153 h 181"/>
                  <a:gd name="T6" fmla="*/ 11 w 125"/>
                  <a:gd name="T7" fmla="*/ 27 h 181"/>
                  <a:gd name="T8" fmla="*/ 0 w 125"/>
                  <a:gd name="T9" fmla="*/ 27 h 181"/>
                  <a:gd name="T10" fmla="*/ 0 w 125"/>
                  <a:gd name="T11" fmla="*/ 0 h 181"/>
                  <a:gd name="T12" fmla="*/ 52 w 125"/>
                  <a:gd name="T13" fmla="*/ 0 h 181"/>
                  <a:gd name="T14" fmla="*/ 88 w 125"/>
                  <a:gd name="T15" fmla="*/ 107 h 181"/>
                  <a:gd name="T16" fmla="*/ 90 w 125"/>
                  <a:gd name="T17" fmla="*/ 107 h 181"/>
                  <a:gd name="T18" fmla="*/ 88 w 125"/>
                  <a:gd name="T19" fmla="*/ 62 h 181"/>
                  <a:gd name="T20" fmla="*/ 88 w 125"/>
                  <a:gd name="T21" fmla="*/ 27 h 181"/>
                  <a:gd name="T22" fmla="*/ 78 w 125"/>
                  <a:gd name="T23" fmla="*/ 27 h 181"/>
                  <a:gd name="T24" fmla="*/ 78 w 125"/>
                  <a:gd name="T25" fmla="*/ 0 h 181"/>
                  <a:gd name="T26" fmla="*/ 125 w 125"/>
                  <a:gd name="T27" fmla="*/ 0 h 181"/>
                  <a:gd name="T28" fmla="*/ 125 w 125"/>
                  <a:gd name="T29" fmla="*/ 27 h 181"/>
                  <a:gd name="T30" fmla="*/ 115 w 125"/>
                  <a:gd name="T31" fmla="*/ 27 h 181"/>
                  <a:gd name="T32" fmla="*/ 115 w 125"/>
                  <a:gd name="T33" fmla="*/ 181 h 181"/>
                  <a:gd name="T34" fmla="*/ 82 w 125"/>
                  <a:gd name="T35" fmla="*/ 181 h 181"/>
                  <a:gd name="T36" fmla="*/ 68 w 125"/>
                  <a:gd name="T37" fmla="*/ 145 h 181"/>
                  <a:gd name="T38" fmla="*/ 52 w 125"/>
                  <a:gd name="T39" fmla="*/ 101 h 181"/>
                  <a:gd name="T40" fmla="*/ 38 w 125"/>
                  <a:gd name="T41" fmla="*/ 57 h 181"/>
                  <a:gd name="T42" fmla="*/ 36 w 125"/>
                  <a:gd name="T43" fmla="*/ 57 h 181"/>
                  <a:gd name="T44" fmla="*/ 38 w 125"/>
                  <a:gd name="T45" fmla="*/ 117 h 181"/>
                  <a:gd name="T46" fmla="*/ 38 w 125"/>
                  <a:gd name="T47" fmla="*/ 153 h 181"/>
                  <a:gd name="T48" fmla="*/ 48 w 125"/>
                  <a:gd name="T49" fmla="*/ 153 h 181"/>
                  <a:gd name="T50" fmla="*/ 48 w 125"/>
                  <a:gd name="T51" fmla="*/ 179 h 181"/>
                  <a:gd name="T52" fmla="*/ 0 w 125"/>
                  <a:gd name="T53" fmla="*/ 179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81">
                    <a:moveTo>
                      <a:pt x="0" y="179"/>
                    </a:moveTo>
                    <a:cubicBezTo>
                      <a:pt x="0" y="153"/>
                      <a:pt x="0" y="153"/>
                      <a:pt x="0" y="153"/>
                    </a:cubicBezTo>
                    <a:cubicBezTo>
                      <a:pt x="11" y="153"/>
                      <a:pt x="11" y="153"/>
                      <a:pt x="11" y="153"/>
                    </a:cubicBezTo>
                    <a:cubicBezTo>
                      <a:pt x="11" y="27"/>
                      <a:pt x="11" y="27"/>
                      <a:pt x="11" y="27"/>
                    </a:cubicBezTo>
                    <a:cubicBezTo>
                      <a:pt x="0" y="27"/>
                      <a:pt x="0" y="27"/>
                      <a:pt x="0" y="27"/>
                    </a:cubicBezTo>
                    <a:cubicBezTo>
                      <a:pt x="0" y="0"/>
                      <a:pt x="0" y="0"/>
                      <a:pt x="0" y="0"/>
                    </a:cubicBezTo>
                    <a:cubicBezTo>
                      <a:pt x="52" y="0"/>
                      <a:pt x="52" y="0"/>
                      <a:pt x="52" y="0"/>
                    </a:cubicBezTo>
                    <a:cubicBezTo>
                      <a:pt x="65" y="31"/>
                      <a:pt x="77" y="67"/>
                      <a:pt x="88" y="107"/>
                    </a:cubicBezTo>
                    <a:cubicBezTo>
                      <a:pt x="90" y="107"/>
                      <a:pt x="90" y="107"/>
                      <a:pt x="90" y="107"/>
                    </a:cubicBezTo>
                    <a:cubicBezTo>
                      <a:pt x="89" y="81"/>
                      <a:pt x="88" y="66"/>
                      <a:pt x="88" y="62"/>
                    </a:cubicBezTo>
                    <a:cubicBezTo>
                      <a:pt x="88" y="27"/>
                      <a:pt x="88" y="27"/>
                      <a:pt x="88" y="27"/>
                    </a:cubicBezTo>
                    <a:cubicBezTo>
                      <a:pt x="78" y="27"/>
                      <a:pt x="78" y="27"/>
                      <a:pt x="78" y="27"/>
                    </a:cubicBezTo>
                    <a:cubicBezTo>
                      <a:pt x="78" y="0"/>
                      <a:pt x="78" y="0"/>
                      <a:pt x="78" y="0"/>
                    </a:cubicBezTo>
                    <a:cubicBezTo>
                      <a:pt x="125" y="0"/>
                      <a:pt x="125" y="0"/>
                      <a:pt x="125" y="0"/>
                    </a:cubicBezTo>
                    <a:cubicBezTo>
                      <a:pt x="125" y="27"/>
                      <a:pt x="125" y="27"/>
                      <a:pt x="125" y="27"/>
                    </a:cubicBezTo>
                    <a:cubicBezTo>
                      <a:pt x="115" y="27"/>
                      <a:pt x="115" y="27"/>
                      <a:pt x="115" y="27"/>
                    </a:cubicBezTo>
                    <a:cubicBezTo>
                      <a:pt x="115" y="181"/>
                      <a:pt x="115" y="181"/>
                      <a:pt x="115" y="181"/>
                    </a:cubicBezTo>
                    <a:cubicBezTo>
                      <a:pt x="82" y="181"/>
                      <a:pt x="82" y="181"/>
                      <a:pt x="82" y="181"/>
                    </a:cubicBezTo>
                    <a:cubicBezTo>
                      <a:pt x="68" y="145"/>
                      <a:pt x="68" y="145"/>
                      <a:pt x="68" y="145"/>
                    </a:cubicBezTo>
                    <a:cubicBezTo>
                      <a:pt x="62" y="129"/>
                      <a:pt x="57" y="115"/>
                      <a:pt x="52" y="101"/>
                    </a:cubicBezTo>
                    <a:cubicBezTo>
                      <a:pt x="47" y="87"/>
                      <a:pt x="43" y="72"/>
                      <a:pt x="38" y="57"/>
                    </a:cubicBezTo>
                    <a:cubicBezTo>
                      <a:pt x="36" y="57"/>
                      <a:pt x="36" y="57"/>
                      <a:pt x="36" y="57"/>
                    </a:cubicBezTo>
                    <a:cubicBezTo>
                      <a:pt x="38" y="77"/>
                      <a:pt x="38" y="98"/>
                      <a:pt x="38" y="117"/>
                    </a:cubicBezTo>
                    <a:cubicBezTo>
                      <a:pt x="38" y="153"/>
                      <a:pt x="38" y="153"/>
                      <a:pt x="38" y="153"/>
                    </a:cubicBezTo>
                    <a:cubicBezTo>
                      <a:pt x="48" y="153"/>
                      <a:pt x="48" y="153"/>
                      <a:pt x="48" y="153"/>
                    </a:cubicBezTo>
                    <a:cubicBezTo>
                      <a:pt x="48" y="179"/>
                      <a:pt x="48" y="179"/>
                      <a:pt x="48" y="179"/>
                    </a:cubicBezTo>
                    <a:lnTo>
                      <a:pt x="0" y="1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199" name="Freeform 95"/>
              <p:cNvSpPr/>
              <p:nvPr/>
            </p:nvSpPr>
            <p:spPr bwMode="auto">
              <a:xfrm>
                <a:off x="6104773" y="4086620"/>
                <a:ext cx="214070" cy="314672"/>
              </a:xfrm>
              <a:custGeom>
                <a:avLst/>
                <a:gdLst>
                  <a:gd name="T0" fmla="*/ 0 w 183"/>
                  <a:gd name="T1" fmla="*/ 269 h 269"/>
                  <a:gd name="T2" fmla="*/ 0 w 183"/>
                  <a:gd name="T3" fmla="*/ 230 h 269"/>
                  <a:gd name="T4" fmla="*/ 24 w 183"/>
                  <a:gd name="T5" fmla="*/ 230 h 269"/>
                  <a:gd name="T6" fmla="*/ 24 w 183"/>
                  <a:gd name="T7" fmla="*/ 41 h 269"/>
                  <a:gd name="T8" fmla="*/ 0 w 183"/>
                  <a:gd name="T9" fmla="*/ 41 h 269"/>
                  <a:gd name="T10" fmla="*/ 0 w 183"/>
                  <a:gd name="T11" fmla="*/ 0 h 269"/>
                  <a:gd name="T12" fmla="*/ 183 w 183"/>
                  <a:gd name="T13" fmla="*/ 0 h 269"/>
                  <a:gd name="T14" fmla="*/ 183 w 183"/>
                  <a:gd name="T15" fmla="*/ 86 h 269"/>
                  <a:gd name="T16" fmla="*/ 134 w 183"/>
                  <a:gd name="T17" fmla="*/ 86 h 269"/>
                  <a:gd name="T18" fmla="*/ 134 w 183"/>
                  <a:gd name="T19" fmla="*/ 41 h 269"/>
                  <a:gd name="T20" fmla="*/ 88 w 183"/>
                  <a:gd name="T21" fmla="*/ 41 h 269"/>
                  <a:gd name="T22" fmla="*/ 88 w 183"/>
                  <a:gd name="T23" fmla="*/ 111 h 269"/>
                  <a:gd name="T24" fmla="*/ 124 w 183"/>
                  <a:gd name="T25" fmla="*/ 111 h 269"/>
                  <a:gd name="T26" fmla="*/ 124 w 183"/>
                  <a:gd name="T27" fmla="*/ 152 h 269"/>
                  <a:gd name="T28" fmla="*/ 88 w 183"/>
                  <a:gd name="T29" fmla="*/ 152 h 269"/>
                  <a:gd name="T30" fmla="*/ 88 w 183"/>
                  <a:gd name="T31" fmla="*/ 230 h 269"/>
                  <a:gd name="T32" fmla="*/ 134 w 183"/>
                  <a:gd name="T33" fmla="*/ 230 h 269"/>
                  <a:gd name="T34" fmla="*/ 134 w 183"/>
                  <a:gd name="T35" fmla="*/ 182 h 269"/>
                  <a:gd name="T36" fmla="*/ 183 w 183"/>
                  <a:gd name="T37" fmla="*/ 182 h 269"/>
                  <a:gd name="T38" fmla="*/ 183 w 183"/>
                  <a:gd name="T39" fmla="*/ 269 h 269"/>
                  <a:gd name="T40" fmla="*/ 0 w 183"/>
                  <a:gd name="T4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9">
                    <a:moveTo>
                      <a:pt x="0" y="269"/>
                    </a:moveTo>
                    <a:lnTo>
                      <a:pt x="0" y="230"/>
                    </a:lnTo>
                    <a:lnTo>
                      <a:pt x="24" y="230"/>
                    </a:lnTo>
                    <a:lnTo>
                      <a:pt x="24" y="41"/>
                    </a:lnTo>
                    <a:lnTo>
                      <a:pt x="0" y="41"/>
                    </a:lnTo>
                    <a:lnTo>
                      <a:pt x="0" y="0"/>
                    </a:lnTo>
                    <a:lnTo>
                      <a:pt x="183" y="0"/>
                    </a:lnTo>
                    <a:lnTo>
                      <a:pt x="183" y="86"/>
                    </a:lnTo>
                    <a:lnTo>
                      <a:pt x="134" y="86"/>
                    </a:lnTo>
                    <a:lnTo>
                      <a:pt x="134" y="41"/>
                    </a:lnTo>
                    <a:lnTo>
                      <a:pt x="88" y="41"/>
                    </a:lnTo>
                    <a:lnTo>
                      <a:pt x="88" y="111"/>
                    </a:lnTo>
                    <a:lnTo>
                      <a:pt x="124" y="111"/>
                    </a:lnTo>
                    <a:lnTo>
                      <a:pt x="124" y="152"/>
                    </a:lnTo>
                    <a:lnTo>
                      <a:pt x="88" y="152"/>
                    </a:lnTo>
                    <a:lnTo>
                      <a:pt x="88" y="230"/>
                    </a:lnTo>
                    <a:lnTo>
                      <a:pt x="134" y="230"/>
                    </a:lnTo>
                    <a:lnTo>
                      <a:pt x="134" y="182"/>
                    </a:lnTo>
                    <a:lnTo>
                      <a:pt x="183" y="182"/>
                    </a:lnTo>
                    <a:lnTo>
                      <a:pt x="183" y="269"/>
                    </a:lnTo>
                    <a:lnTo>
                      <a:pt x="0" y="2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0" name="Freeform 96"/>
              <p:cNvSpPr/>
              <p:nvPr/>
            </p:nvSpPr>
            <p:spPr bwMode="auto">
              <a:xfrm>
                <a:off x="6337560" y="4086620"/>
                <a:ext cx="326369" cy="320520"/>
              </a:xfrm>
              <a:custGeom>
                <a:avLst/>
                <a:gdLst>
                  <a:gd name="T0" fmla="*/ 68 w 279"/>
                  <a:gd name="T1" fmla="*/ 274 h 274"/>
                  <a:gd name="T2" fmla="*/ 15 w 279"/>
                  <a:gd name="T3" fmla="*/ 41 h 274"/>
                  <a:gd name="T4" fmla="*/ 0 w 279"/>
                  <a:gd name="T5" fmla="*/ 41 h 274"/>
                  <a:gd name="T6" fmla="*/ 0 w 279"/>
                  <a:gd name="T7" fmla="*/ 0 h 274"/>
                  <a:gd name="T8" fmla="*/ 88 w 279"/>
                  <a:gd name="T9" fmla="*/ 0 h 274"/>
                  <a:gd name="T10" fmla="*/ 88 w 279"/>
                  <a:gd name="T11" fmla="*/ 41 h 274"/>
                  <a:gd name="T12" fmla="*/ 74 w 279"/>
                  <a:gd name="T13" fmla="*/ 41 h 274"/>
                  <a:gd name="T14" fmla="*/ 100 w 279"/>
                  <a:gd name="T15" fmla="*/ 151 h 274"/>
                  <a:gd name="T16" fmla="*/ 122 w 279"/>
                  <a:gd name="T17" fmla="*/ 41 h 274"/>
                  <a:gd name="T18" fmla="*/ 109 w 279"/>
                  <a:gd name="T19" fmla="*/ 41 h 274"/>
                  <a:gd name="T20" fmla="*/ 109 w 279"/>
                  <a:gd name="T21" fmla="*/ 0 h 274"/>
                  <a:gd name="T22" fmla="*/ 183 w 279"/>
                  <a:gd name="T23" fmla="*/ 0 h 274"/>
                  <a:gd name="T24" fmla="*/ 183 w 279"/>
                  <a:gd name="T25" fmla="*/ 41 h 274"/>
                  <a:gd name="T26" fmla="*/ 168 w 279"/>
                  <a:gd name="T27" fmla="*/ 41 h 274"/>
                  <a:gd name="T28" fmla="*/ 193 w 279"/>
                  <a:gd name="T29" fmla="*/ 154 h 274"/>
                  <a:gd name="T30" fmla="*/ 217 w 279"/>
                  <a:gd name="T31" fmla="*/ 41 h 274"/>
                  <a:gd name="T32" fmla="*/ 201 w 279"/>
                  <a:gd name="T33" fmla="*/ 41 h 274"/>
                  <a:gd name="T34" fmla="*/ 201 w 279"/>
                  <a:gd name="T35" fmla="*/ 0 h 274"/>
                  <a:gd name="T36" fmla="*/ 279 w 279"/>
                  <a:gd name="T37" fmla="*/ 0 h 274"/>
                  <a:gd name="T38" fmla="*/ 279 w 279"/>
                  <a:gd name="T39" fmla="*/ 41 h 274"/>
                  <a:gd name="T40" fmla="*/ 266 w 279"/>
                  <a:gd name="T41" fmla="*/ 41 h 274"/>
                  <a:gd name="T42" fmla="*/ 216 w 279"/>
                  <a:gd name="T43" fmla="*/ 274 h 274"/>
                  <a:gd name="T44" fmla="*/ 168 w 279"/>
                  <a:gd name="T45" fmla="*/ 274 h 274"/>
                  <a:gd name="T46" fmla="*/ 141 w 279"/>
                  <a:gd name="T47" fmla="*/ 157 h 274"/>
                  <a:gd name="T48" fmla="*/ 116 w 279"/>
                  <a:gd name="T49" fmla="*/ 274 h 274"/>
                  <a:gd name="T50" fmla="*/ 68 w 279"/>
                  <a:gd name="T5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9" h="274">
                    <a:moveTo>
                      <a:pt x="68" y="274"/>
                    </a:moveTo>
                    <a:lnTo>
                      <a:pt x="15" y="41"/>
                    </a:lnTo>
                    <a:lnTo>
                      <a:pt x="0" y="41"/>
                    </a:lnTo>
                    <a:lnTo>
                      <a:pt x="0" y="0"/>
                    </a:lnTo>
                    <a:lnTo>
                      <a:pt x="88" y="0"/>
                    </a:lnTo>
                    <a:lnTo>
                      <a:pt x="88" y="41"/>
                    </a:lnTo>
                    <a:lnTo>
                      <a:pt x="74" y="41"/>
                    </a:lnTo>
                    <a:lnTo>
                      <a:pt x="100" y="151"/>
                    </a:lnTo>
                    <a:lnTo>
                      <a:pt x="122" y="41"/>
                    </a:lnTo>
                    <a:lnTo>
                      <a:pt x="109" y="41"/>
                    </a:lnTo>
                    <a:lnTo>
                      <a:pt x="109" y="0"/>
                    </a:lnTo>
                    <a:lnTo>
                      <a:pt x="183" y="0"/>
                    </a:lnTo>
                    <a:lnTo>
                      <a:pt x="183" y="41"/>
                    </a:lnTo>
                    <a:lnTo>
                      <a:pt x="168" y="41"/>
                    </a:lnTo>
                    <a:lnTo>
                      <a:pt x="193" y="154"/>
                    </a:lnTo>
                    <a:lnTo>
                      <a:pt x="217" y="41"/>
                    </a:lnTo>
                    <a:lnTo>
                      <a:pt x="201" y="41"/>
                    </a:lnTo>
                    <a:lnTo>
                      <a:pt x="201" y="0"/>
                    </a:lnTo>
                    <a:lnTo>
                      <a:pt x="279" y="0"/>
                    </a:lnTo>
                    <a:lnTo>
                      <a:pt x="279" y="41"/>
                    </a:lnTo>
                    <a:lnTo>
                      <a:pt x="266" y="41"/>
                    </a:lnTo>
                    <a:lnTo>
                      <a:pt x="216" y="274"/>
                    </a:lnTo>
                    <a:lnTo>
                      <a:pt x="168" y="274"/>
                    </a:lnTo>
                    <a:lnTo>
                      <a:pt x="141" y="157"/>
                    </a:lnTo>
                    <a:lnTo>
                      <a:pt x="116" y="274"/>
                    </a:lnTo>
                    <a:lnTo>
                      <a:pt x="68" y="2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1" name="Freeform 97"/>
              <p:cNvSpPr/>
              <p:nvPr/>
            </p:nvSpPr>
            <p:spPr bwMode="auto">
              <a:xfrm>
                <a:off x="6768040" y="4086620"/>
                <a:ext cx="246824" cy="314672"/>
              </a:xfrm>
              <a:custGeom>
                <a:avLst/>
                <a:gdLst>
                  <a:gd name="T0" fmla="*/ 50 w 211"/>
                  <a:gd name="T1" fmla="*/ 269 h 269"/>
                  <a:gd name="T2" fmla="*/ 50 w 211"/>
                  <a:gd name="T3" fmla="*/ 230 h 269"/>
                  <a:gd name="T4" fmla="*/ 73 w 211"/>
                  <a:gd name="T5" fmla="*/ 230 h 269"/>
                  <a:gd name="T6" fmla="*/ 73 w 211"/>
                  <a:gd name="T7" fmla="*/ 167 h 269"/>
                  <a:gd name="T8" fmla="*/ 18 w 211"/>
                  <a:gd name="T9" fmla="*/ 41 h 269"/>
                  <a:gd name="T10" fmla="*/ 0 w 211"/>
                  <a:gd name="T11" fmla="*/ 41 h 269"/>
                  <a:gd name="T12" fmla="*/ 0 w 211"/>
                  <a:gd name="T13" fmla="*/ 0 h 269"/>
                  <a:gd name="T14" fmla="*/ 104 w 211"/>
                  <a:gd name="T15" fmla="*/ 0 h 269"/>
                  <a:gd name="T16" fmla="*/ 104 w 211"/>
                  <a:gd name="T17" fmla="*/ 41 h 269"/>
                  <a:gd name="T18" fmla="*/ 80 w 211"/>
                  <a:gd name="T19" fmla="*/ 41 h 269"/>
                  <a:gd name="T20" fmla="*/ 113 w 211"/>
                  <a:gd name="T21" fmla="*/ 120 h 269"/>
                  <a:gd name="T22" fmla="*/ 148 w 211"/>
                  <a:gd name="T23" fmla="*/ 41 h 269"/>
                  <a:gd name="T24" fmla="*/ 122 w 211"/>
                  <a:gd name="T25" fmla="*/ 41 h 269"/>
                  <a:gd name="T26" fmla="*/ 122 w 211"/>
                  <a:gd name="T27" fmla="*/ 0 h 269"/>
                  <a:gd name="T28" fmla="*/ 211 w 211"/>
                  <a:gd name="T29" fmla="*/ 0 h 269"/>
                  <a:gd name="T30" fmla="*/ 211 w 211"/>
                  <a:gd name="T31" fmla="*/ 41 h 269"/>
                  <a:gd name="T32" fmla="*/ 192 w 211"/>
                  <a:gd name="T33" fmla="*/ 41 h 269"/>
                  <a:gd name="T34" fmla="*/ 137 w 211"/>
                  <a:gd name="T35" fmla="*/ 167 h 269"/>
                  <a:gd name="T36" fmla="*/ 137 w 211"/>
                  <a:gd name="T37" fmla="*/ 230 h 269"/>
                  <a:gd name="T38" fmla="*/ 158 w 211"/>
                  <a:gd name="T39" fmla="*/ 230 h 269"/>
                  <a:gd name="T40" fmla="*/ 158 w 211"/>
                  <a:gd name="T41" fmla="*/ 269 h 269"/>
                  <a:gd name="T42" fmla="*/ 50 w 211"/>
                  <a:gd name="T4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69">
                    <a:moveTo>
                      <a:pt x="50" y="269"/>
                    </a:moveTo>
                    <a:lnTo>
                      <a:pt x="50" y="230"/>
                    </a:lnTo>
                    <a:lnTo>
                      <a:pt x="73" y="230"/>
                    </a:lnTo>
                    <a:lnTo>
                      <a:pt x="73" y="167"/>
                    </a:lnTo>
                    <a:lnTo>
                      <a:pt x="18" y="41"/>
                    </a:lnTo>
                    <a:lnTo>
                      <a:pt x="0" y="41"/>
                    </a:lnTo>
                    <a:lnTo>
                      <a:pt x="0" y="0"/>
                    </a:lnTo>
                    <a:lnTo>
                      <a:pt x="104" y="0"/>
                    </a:lnTo>
                    <a:lnTo>
                      <a:pt x="104" y="41"/>
                    </a:lnTo>
                    <a:lnTo>
                      <a:pt x="80" y="41"/>
                    </a:lnTo>
                    <a:lnTo>
                      <a:pt x="113" y="120"/>
                    </a:lnTo>
                    <a:lnTo>
                      <a:pt x="148" y="41"/>
                    </a:lnTo>
                    <a:lnTo>
                      <a:pt x="122" y="41"/>
                    </a:lnTo>
                    <a:lnTo>
                      <a:pt x="122" y="0"/>
                    </a:lnTo>
                    <a:lnTo>
                      <a:pt x="211" y="0"/>
                    </a:lnTo>
                    <a:lnTo>
                      <a:pt x="211" y="41"/>
                    </a:lnTo>
                    <a:lnTo>
                      <a:pt x="192" y="41"/>
                    </a:lnTo>
                    <a:lnTo>
                      <a:pt x="137" y="167"/>
                    </a:lnTo>
                    <a:lnTo>
                      <a:pt x="137" y="230"/>
                    </a:lnTo>
                    <a:lnTo>
                      <a:pt x="158" y="230"/>
                    </a:lnTo>
                    <a:lnTo>
                      <a:pt x="158" y="269"/>
                    </a:lnTo>
                    <a:lnTo>
                      <a:pt x="50" y="2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2" name="Freeform 98"/>
              <p:cNvSpPr/>
              <p:nvPr/>
            </p:nvSpPr>
            <p:spPr bwMode="auto">
              <a:xfrm>
                <a:off x="7031240" y="4086620"/>
                <a:ext cx="215240" cy="314672"/>
              </a:xfrm>
              <a:custGeom>
                <a:avLst/>
                <a:gdLst>
                  <a:gd name="T0" fmla="*/ 0 w 184"/>
                  <a:gd name="T1" fmla="*/ 269 h 269"/>
                  <a:gd name="T2" fmla="*/ 0 w 184"/>
                  <a:gd name="T3" fmla="*/ 230 h 269"/>
                  <a:gd name="T4" fmla="*/ 24 w 184"/>
                  <a:gd name="T5" fmla="*/ 230 h 269"/>
                  <a:gd name="T6" fmla="*/ 24 w 184"/>
                  <a:gd name="T7" fmla="*/ 41 h 269"/>
                  <a:gd name="T8" fmla="*/ 0 w 184"/>
                  <a:gd name="T9" fmla="*/ 41 h 269"/>
                  <a:gd name="T10" fmla="*/ 0 w 184"/>
                  <a:gd name="T11" fmla="*/ 0 h 269"/>
                  <a:gd name="T12" fmla="*/ 184 w 184"/>
                  <a:gd name="T13" fmla="*/ 0 h 269"/>
                  <a:gd name="T14" fmla="*/ 184 w 184"/>
                  <a:gd name="T15" fmla="*/ 86 h 269"/>
                  <a:gd name="T16" fmla="*/ 135 w 184"/>
                  <a:gd name="T17" fmla="*/ 86 h 269"/>
                  <a:gd name="T18" fmla="*/ 135 w 184"/>
                  <a:gd name="T19" fmla="*/ 41 h 269"/>
                  <a:gd name="T20" fmla="*/ 89 w 184"/>
                  <a:gd name="T21" fmla="*/ 41 h 269"/>
                  <a:gd name="T22" fmla="*/ 89 w 184"/>
                  <a:gd name="T23" fmla="*/ 111 h 269"/>
                  <a:gd name="T24" fmla="*/ 123 w 184"/>
                  <a:gd name="T25" fmla="*/ 111 h 269"/>
                  <a:gd name="T26" fmla="*/ 123 w 184"/>
                  <a:gd name="T27" fmla="*/ 152 h 269"/>
                  <a:gd name="T28" fmla="*/ 89 w 184"/>
                  <a:gd name="T29" fmla="*/ 152 h 269"/>
                  <a:gd name="T30" fmla="*/ 89 w 184"/>
                  <a:gd name="T31" fmla="*/ 230 h 269"/>
                  <a:gd name="T32" fmla="*/ 135 w 184"/>
                  <a:gd name="T33" fmla="*/ 230 h 269"/>
                  <a:gd name="T34" fmla="*/ 135 w 184"/>
                  <a:gd name="T35" fmla="*/ 182 h 269"/>
                  <a:gd name="T36" fmla="*/ 184 w 184"/>
                  <a:gd name="T37" fmla="*/ 182 h 269"/>
                  <a:gd name="T38" fmla="*/ 184 w 184"/>
                  <a:gd name="T39" fmla="*/ 269 h 269"/>
                  <a:gd name="T40" fmla="*/ 0 w 184"/>
                  <a:gd name="T4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69">
                    <a:moveTo>
                      <a:pt x="0" y="269"/>
                    </a:moveTo>
                    <a:lnTo>
                      <a:pt x="0" y="230"/>
                    </a:lnTo>
                    <a:lnTo>
                      <a:pt x="24" y="230"/>
                    </a:lnTo>
                    <a:lnTo>
                      <a:pt x="24" y="41"/>
                    </a:lnTo>
                    <a:lnTo>
                      <a:pt x="0" y="41"/>
                    </a:lnTo>
                    <a:lnTo>
                      <a:pt x="0" y="0"/>
                    </a:lnTo>
                    <a:lnTo>
                      <a:pt x="184" y="0"/>
                    </a:lnTo>
                    <a:lnTo>
                      <a:pt x="184" y="86"/>
                    </a:lnTo>
                    <a:lnTo>
                      <a:pt x="135" y="86"/>
                    </a:lnTo>
                    <a:lnTo>
                      <a:pt x="135" y="41"/>
                    </a:lnTo>
                    <a:lnTo>
                      <a:pt x="89" y="41"/>
                    </a:lnTo>
                    <a:lnTo>
                      <a:pt x="89" y="111"/>
                    </a:lnTo>
                    <a:lnTo>
                      <a:pt x="123" y="111"/>
                    </a:lnTo>
                    <a:lnTo>
                      <a:pt x="123" y="152"/>
                    </a:lnTo>
                    <a:lnTo>
                      <a:pt x="89" y="152"/>
                    </a:lnTo>
                    <a:lnTo>
                      <a:pt x="89" y="230"/>
                    </a:lnTo>
                    <a:lnTo>
                      <a:pt x="135" y="230"/>
                    </a:lnTo>
                    <a:lnTo>
                      <a:pt x="135" y="182"/>
                    </a:lnTo>
                    <a:lnTo>
                      <a:pt x="184" y="182"/>
                    </a:lnTo>
                    <a:lnTo>
                      <a:pt x="184" y="269"/>
                    </a:lnTo>
                    <a:lnTo>
                      <a:pt x="0" y="26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3" name="Freeform 99"/>
              <p:cNvSpPr>
                <a:spLocks noEditPoints="1"/>
              </p:cNvSpPr>
              <p:nvPr/>
            </p:nvSpPr>
            <p:spPr bwMode="auto">
              <a:xfrm>
                <a:off x="7264027" y="4086620"/>
                <a:ext cx="243315" cy="314672"/>
              </a:xfrm>
              <a:custGeom>
                <a:avLst/>
                <a:gdLst>
                  <a:gd name="T0" fmla="*/ 0 w 208"/>
                  <a:gd name="T1" fmla="*/ 269 h 269"/>
                  <a:gd name="T2" fmla="*/ 0 w 208"/>
                  <a:gd name="T3" fmla="*/ 230 h 269"/>
                  <a:gd name="T4" fmla="*/ 16 w 208"/>
                  <a:gd name="T5" fmla="*/ 230 h 269"/>
                  <a:gd name="T6" fmla="*/ 46 w 208"/>
                  <a:gd name="T7" fmla="*/ 41 h 269"/>
                  <a:gd name="T8" fmla="*/ 28 w 208"/>
                  <a:gd name="T9" fmla="*/ 41 h 269"/>
                  <a:gd name="T10" fmla="*/ 28 w 208"/>
                  <a:gd name="T11" fmla="*/ 0 h 269"/>
                  <a:gd name="T12" fmla="*/ 179 w 208"/>
                  <a:gd name="T13" fmla="*/ 0 h 269"/>
                  <a:gd name="T14" fmla="*/ 179 w 208"/>
                  <a:gd name="T15" fmla="*/ 41 h 269"/>
                  <a:gd name="T16" fmla="*/ 160 w 208"/>
                  <a:gd name="T17" fmla="*/ 41 h 269"/>
                  <a:gd name="T18" fmla="*/ 191 w 208"/>
                  <a:gd name="T19" fmla="*/ 230 h 269"/>
                  <a:gd name="T20" fmla="*/ 208 w 208"/>
                  <a:gd name="T21" fmla="*/ 230 h 269"/>
                  <a:gd name="T22" fmla="*/ 208 w 208"/>
                  <a:gd name="T23" fmla="*/ 269 h 269"/>
                  <a:gd name="T24" fmla="*/ 116 w 208"/>
                  <a:gd name="T25" fmla="*/ 269 h 269"/>
                  <a:gd name="T26" fmla="*/ 116 w 208"/>
                  <a:gd name="T27" fmla="*/ 230 h 269"/>
                  <a:gd name="T28" fmla="*/ 132 w 208"/>
                  <a:gd name="T29" fmla="*/ 230 h 269"/>
                  <a:gd name="T30" fmla="*/ 126 w 208"/>
                  <a:gd name="T31" fmla="*/ 179 h 269"/>
                  <a:gd name="T32" fmla="*/ 81 w 208"/>
                  <a:gd name="T33" fmla="*/ 179 h 269"/>
                  <a:gd name="T34" fmla="*/ 75 w 208"/>
                  <a:gd name="T35" fmla="*/ 230 h 269"/>
                  <a:gd name="T36" fmla="*/ 92 w 208"/>
                  <a:gd name="T37" fmla="*/ 230 h 269"/>
                  <a:gd name="T38" fmla="*/ 92 w 208"/>
                  <a:gd name="T39" fmla="*/ 269 h 269"/>
                  <a:gd name="T40" fmla="*/ 0 w 208"/>
                  <a:gd name="T41" fmla="*/ 269 h 269"/>
                  <a:gd name="T42" fmla="*/ 86 w 208"/>
                  <a:gd name="T43" fmla="*/ 146 h 269"/>
                  <a:gd name="T44" fmla="*/ 120 w 208"/>
                  <a:gd name="T45" fmla="*/ 146 h 269"/>
                  <a:gd name="T46" fmla="*/ 107 w 208"/>
                  <a:gd name="T47" fmla="*/ 33 h 269"/>
                  <a:gd name="T48" fmla="*/ 99 w 208"/>
                  <a:gd name="T49" fmla="*/ 33 h 269"/>
                  <a:gd name="T50" fmla="*/ 86 w 208"/>
                  <a:gd name="T51" fmla="*/ 14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69">
                    <a:moveTo>
                      <a:pt x="0" y="269"/>
                    </a:moveTo>
                    <a:lnTo>
                      <a:pt x="0" y="230"/>
                    </a:lnTo>
                    <a:lnTo>
                      <a:pt x="16" y="230"/>
                    </a:lnTo>
                    <a:lnTo>
                      <a:pt x="46" y="41"/>
                    </a:lnTo>
                    <a:lnTo>
                      <a:pt x="28" y="41"/>
                    </a:lnTo>
                    <a:lnTo>
                      <a:pt x="28" y="0"/>
                    </a:lnTo>
                    <a:lnTo>
                      <a:pt x="179" y="0"/>
                    </a:lnTo>
                    <a:lnTo>
                      <a:pt x="179" y="41"/>
                    </a:lnTo>
                    <a:lnTo>
                      <a:pt x="160" y="41"/>
                    </a:lnTo>
                    <a:lnTo>
                      <a:pt x="191" y="230"/>
                    </a:lnTo>
                    <a:lnTo>
                      <a:pt x="208" y="230"/>
                    </a:lnTo>
                    <a:lnTo>
                      <a:pt x="208" y="269"/>
                    </a:lnTo>
                    <a:lnTo>
                      <a:pt x="116" y="269"/>
                    </a:lnTo>
                    <a:lnTo>
                      <a:pt x="116" y="230"/>
                    </a:lnTo>
                    <a:lnTo>
                      <a:pt x="132" y="230"/>
                    </a:lnTo>
                    <a:lnTo>
                      <a:pt x="126" y="179"/>
                    </a:lnTo>
                    <a:lnTo>
                      <a:pt x="81" y="179"/>
                    </a:lnTo>
                    <a:lnTo>
                      <a:pt x="75" y="230"/>
                    </a:lnTo>
                    <a:lnTo>
                      <a:pt x="92" y="230"/>
                    </a:lnTo>
                    <a:lnTo>
                      <a:pt x="92" y="269"/>
                    </a:lnTo>
                    <a:lnTo>
                      <a:pt x="0" y="269"/>
                    </a:lnTo>
                    <a:close/>
                    <a:moveTo>
                      <a:pt x="86" y="146"/>
                    </a:moveTo>
                    <a:lnTo>
                      <a:pt x="120" y="146"/>
                    </a:lnTo>
                    <a:lnTo>
                      <a:pt x="107" y="33"/>
                    </a:lnTo>
                    <a:lnTo>
                      <a:pt x="99" y="33"/>
                    </a:lnTo>
                    <a:lnTo>
                      <a:pt x="86" y="14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4" name="Freeform 100"/>
              <p:cNvSpPr>
                <a:spLocks noEditPoints="1"/>
              </p:cNvSpPr>
              <p:nvPr/>
            </p:nvSpPr>
            <p:spPr bwMode="auto">
              <a:xfrm>
                <a:off x="7526058" y="4086620"/>
                <a:ext cx="218750" cy="314672"/>
              </a:xfrm>
              <a:custGeom>
                <a:avLst/>
                <a:gdLst>
                  <a:gd name="T0" fmla="*/ 0 w 124"/>
                  <a:gd name="T1" fmla="*/ 179 h 179"/>
                  <a:gd name="T2" fmla="*/ 0 w 124"/>
                  <a:gd name="T3" fmla="*/ 153 h 179"/>
                  <a:gd name="T4" fmla="*/ 11 w 124"/>
                  <a:gd name="T5" fmla="*/ 153 h 179"/>
                  <a:gd name="T6" fmla="*/ 11 w 124"/>
                  <a:gd name="T7" fmla="*/ 27 h 179"/>
                  <a:gd name="T8" fmla="*/ 0 w 124"/>
                  <a:gd name="T9" fmla="*/ 27 h 179"/>
                  <a:gd name="T10" fmla="*/ 0 w 124"/>
                  <a:gd name="T11" fmla="*/ 0 h 179"/>
                  <a:gd name="T12" fmla="*/ 66 w 124"/>
                  <a:gd name="T13" fmla="*/ 0 h 179"/>
                  <a:gd name="T14" fmla="*/ 106 w 124"/>
                  <a:gd name="T15" fmla="*/ 15 h 179"/>
                  <a:gd name="T16" fmla="*/ 120 w 124"/>
                  <a:gd name="T17" fmla="*/ 52 h 179"/>
                  <a:gd name="T18" fmla="*/ 116 w 124"/>
                  <a:gd name="T19" fmla="*/ 73 h 179"/>
                  <a:gd name="T20" fmla="*/ 103 w 124"/>
                  <a:gd name="T21" fmla="*/ 89 h 179"/>
                  <a:gd name="T22" fmla="*/ 116 w 124"/>
                  <a:gd name="T23" fmla="*/ 153 h 179"/>
                  <a:gd name="T24" fmla="*/ 124 w 124"/>
                  <a:gd name="T25" fmla="*/ 153 h 179"/>
                  <a:gd name="T26" fmla="*/ 124 w 124"/>
                  <a:gd name="T27" fmla="*/ 179 h 179"/>
                  <a:gd name="T28" fmla="*/ 84 w 124"/>
                  <a:gd name="T29" fmla="*/ 179 h 179"/>
                  <a:gd name="T30" fmla="*/ 67 w 124"/>
                  <a:gd name="T31" fmla="*/ 101 h 179"/>
                  <a:gd name="T32" fmla="*/ 53 w 124"/>
                  <a:gd name="T33" fmla="*/ 101 h 179"/>
                  <a:gd name="T34" fmla="*/ 53 w 124"/>
                  <a:gd name="T35" fmla="*/ 153 h 179"/>
                  <a:gd name="T36" fmla="*/ 64 w 124"/>
                  <a:gd name="T37" fmla="*/ 153 h 179"/>
                  <a:gd name="T38" fmla="*/ 64 w 124"/>
                  <a:gd name="T39" fmla="*/ 179 h 179"/>
                  <a:gd name="T40" fmla="*/ 0 w 124"/>
                  <a:gd name="T41" fmla="*/ 179 h 179"/>
                  <a:gd name="T42" fmla="*/ 53 w 124"/>
                  <a:gd name="T43" fmla="*/ 25 h 179"/>
                  <a:gd name="T44" fmla="*/ 53 w 124"/>
                  <a:gd name="T45" fmla="*/ 75 h 179"/>
                  <a:gd name="T46" fmla="*/ 73 w 124"/>
                  <a:gd name="T47" fmla="*/ 69 h 179"/>
                  <a:gd name="T48" fmla="*/ 77 w 124"/>
                  <a:gd name="T49" fmla="*/ 49 h 179"/>
                  <a:gd name="T50" fmla="*/ 73 w 124"/>
                  <a:gd name="T51" fmla="*/ 32 h 179"/>
                  <a:gd name="T52" fmla="*/ 53 w 124"/>
                  <a:gd name="T53" fmla="*/ 2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79">
                    <a:moveTo>
                      <a:pt x="0" y="179"/>
                    </a:moveTo>
                    <a:cubicBezTo>
                      <a:pt x="0" y="153"/>
                      <a:pt x="0" y="153"/>
                      <a:pt x="0" y="153"/>
                    </a:cubicBezTo>
                    <a:cubicBezTo>
                      <a:pt x="11" y="153"/>
                      <a:pt x="11" y="153"/>
                      <a:pt x="11" y="153"/>
                    </a:cubicBezTo>
                    <a:cubicBezTo>
                      <a:pt x="11" y="27"/>
                      <a:pt x="11" y="27"/>
                      <a:pt x="11" y="27"/>
                    </a:cubicBezTo>
                    <a:cubicBezTo>
                      <a:pt x="0" y="27"/>
                      <a:pt x="0" y="27"/>
                      <a:pt x="0" y="27"/>
                    </a:cubicBezTo>
                    <a:cubicBezTo>
                      <a:pt x="0" y="0"/>
                      <a:pt x="0" y="0"/>
                      <a:pt x="0" y="0"/>
                    </a:cubicBezTo>
                    <a:cubicBezTo>
                      <a:pt x="66" y="0"/>
                      <a:pt x="66" y="0"/>
                      <a:pt x="66" y="0"/>
                    </a:cubicBezTo>
                    <a:cubicBezTo>
                      <a:pt x="83" y="0"/>
                      <a:pt x="96" y="5"/>
                      <a:pt x="106" y="15"/>
                    </a:cubicBezTo>
                    <a:cubicBezTo>
                      <a:pt x="115" y="25"/>
                      <a:pt x="120" y="37"/>
                      <a:pt x="120" y="52"/>
                    </a:cubicBezTo>
                    <a:cubicBezTo>
                      <a:pt x="120" y="61"/>
                      <a:pt x="119" y="68"/>
                      <a:pt x="116" y="73"/>
                    </a:cubicBezTo>
                    <a:cubicBezTo>
                      <a:pt x="113" y="79"/>
                      <a:pt x="109" y="84"/>
                      <a:pt x="103" y="89"/>
                    </a:cubicBezTo>
                    <a:cubicBezTo>
                      <a:pt x="116" y="153"/>
                      <a:pt x="116" y="153"/>
                      <a:pt x="116" y="153"/>
                    </a:cubicBezTo>
                    <a:cubicBezTo>
                      <a:pt x="124" y="153"/>
                      <a:pt x="124" y="153"/>
                      <a:pt x="124" y="153"/>
                    </a:cubicBezTo>
                    <a:cubicBezTo>
                      <a:pt x="124" y="179"/>
                      <a:pt x="124" y="179"/>
                      <a:pt x="124" y="179"/>
                    </a:cubicBezTo>
                    <a:cubicBezTo>
                      <a:pt x="84" y="179"/>
                      <a:pt x="84" y="179"/>
                      <a:pt x="84" y="179"/>
                    </a:cubicBezTo>
                    <a:cubicBezTo>
                      <a:pt x="67" y="101"/>
                      <a:pt x="67" y="101"/>
                      <a:pt x="67" y="101"/>
                    </a:cubicBezTo>
                    <a:cubicBezTo>
                      <a:pt x="53" y="101"/>
                      <a:pt x="53" y="101"/>
                      <a:pt x="53" y="101"/>
                    </a:cubicBezTo>
                    <a:cubicBezTo>
                      <a:pt x="53" y="153"/>
                      <a:pt x="53" y="153"/>
                      <a:pt x="53" y="153"/>
                    </a:cubicBezTo>
                    <a:cubicBezTo>
                      <a:pt x="64" y="153"/>
                      <a:pt x="64" y="153"/>
                      <a:pt x="64" y="153"/>
                    </a:cubicBezTo>
                    <a:cubicBezTo>
                      <a:pt x="64" y="179"/>
                      <a:pt x="64" y="179"/>
                      <a:pt x="64" y="179"/>
                    </a:cubicBezTo>
                    <a:lnTo>
                      <a:pt x="0" y="179"/>
                    </a:lnTo>
                    <a:close/>
                    <a:moveTo>
                      <a:pt x="53" y="25"/>
                    </a:moveTo>
                    <a:cubicBezTo>
                      <a:pt x="53" y="75"/>
                      <a:pt x="53" y="75"/>
                      <a:pt x="53" y="75"/>
                    </a:cubicBezTo>
                    <a:cubicBezTo>
                      <a:pt x="64" y="75"/>
                      <a:pt x="70" y="73"/>
                      <a:pt x="73" y="69"/>
                    </a:cubicBezTo>
                    <a:cubicBezTo>
                      <a:pt x="76" y="65"/>
                      <a:pt x="77" y="58"/>
                      <a:pt x="77" y="49"/>
                    </a:cubicBezTo>
                    <a:cubicBezTo>
                      <a:pt x="77" y="42"/>
                      <a:pt x="76" y="36"/>
                      <a:pt x="73" y="32"/>
                    </a:cubicBezTo>
                    <a:cubicBezTo>
                      <a:pt x="71" y="27"/>
                      <a:pt x="64" y="25"/>
                      <a:pt x="53" y="2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5" name="Freeform 101"/>
              <p:cNvSpPr/>
              <p:nvPr/>
            </p:nvSpPr>
            <p:spPr bwMode="auto">
              <a:xfrm>
                <a:off x="4447193" y="4079601"/>
                <a:ext cx="246824" cy="317011"/>
              </a:xfrm>
              <a:custGeom>
                <a:avLst/>
                <a:gdLst>
                  <a:gd name="T0" fmla="*/ 0 w 211"/>
                  <a:gd name="T1" fmla="*/ 271 h 271"/>
                  <a:gd name="T2" fmla="*/ 0 w 211"/>
                  <a:gd name="T3" fmla="*/ 230 h 271"/>
                  <a:gd name="T4" fmla="*/ 21 w 211"/>
                  <a:gd name="T5" fmla="*/ 230 h 271"/>
                  <a:gd name="T6" fmla="*/ 21 w 211"/>
                  <a:gd name="T7" fmla="*/ 41 h 271"/>
                  <a:gd name="T8" fmla="*/ 0 w 211"/>
                  <a:gd name="T9" fmla="*/ 41 h 271"/>
                  <a:gd name="T10" fmla="*/ 0 w 211"/>
                  <a:gd name="T11" fmla="*/ 0 h 271"/>
                  <a:gd name="T12" fmla="*/ 97 w 211"/>
                  <a:gd name="T13" fmla="*/ 0 h 271"/>
                  <a:gd name="T14" fmla="*/ 97 w 211"/>
                  <a:gd name="T15" fmla="*/ 41 h 271"/>
                  <a:gd name="T16" fmla="*/ 85 w 211"/>
                  <a:gd name="T17" fmla="*/ 41 h 271"/>
                  <a:gd name="T18" fmla="*/ 85 w 211"/>
                  <a:gd name="T19" fmla="*/ 108 h 271"/>
                  <a:gd name="T20" fmla="*/ 127 w 211"/>
                  <a:gd name="T21" fmla="*/ 108 h 271"/>
                  <a:gd name="T22" fmla="*/ 127 w 211"/>
                  <a:gd name="T23" fmla="*/ 41 h 271"/>
                  <a:gd name="T24" fmla="*/ 115 w 211"/>
                  <a:gd name="T25" fmla="*/ 41 h 271"/>
                  <a:gd name="T26" fmla="*/ 115 w 211"/>
                  <a:gd name="T27" fmla="*/ 0 h 271"/>
                  <a:gd name="T28" fmla="*/ 211 w 211"/>
                  <a:gd name="T29" fmla="*/ 0 h 271"/>
                  <a:gd name="T30" fmla="*/ 211 w 211"/>
                  <a:gd name="T31" fmla="*/ 41 h 271"/>
                  <a:gd name="T32" fmla="*/ 190 w 211"/>
                  <a:gd name="T33" fmla="*/ 41 h 271"/>
                  <a:gd name="T34" fmla="*/ 190 w 211"/>
                  <a:gd name="T35" fmla="*/ 230 h 271"/>
                  <a:gd name="T36" fmla="*/ 211 w 211"/>
                  <a:gd name="T37" fmla="*/ 230 h 271"/>
                  <a:gd name="T38" fmla="*/ 211 w 211"/>
                  <a:gd name="T39" fmla="*/ 271 h 271"/>
                  <a:gd name="T40" fmla="*/ 115 w 211"/>
                  <a:gd name="T41" fmla="*/ 271 h 271"/>
                  <a:gd name="T42" fmla="*/ 115 w 211"/>
                  <a:gd name="T43" fmla="*/ 230 h 271"/>
                  <a:gd name="T44" fmla="*/ 127 w 211"/>
                  <a:gd name="T45" fmla="*/ 230 h 271"/>
                  <a:gd name="T46" fmla="*/ 127 w 211"/>
                  <a:gd name="T47" fmla="*/ 149 h 271"/>
                  <a:gd name="T48" fmla="*/ 85 w 211"/>
                  <a:gd name="T49" fmla="*/ 149 h 271"/>
                  <a:gd name="T50" fmla="*/ 85 w 211"/>
                  <a:gd name="T51" fmla="*/ 230 h 271"/>
                  <a:gd name="T52" fmla="*/ 97 w 211"/>
                  <a:gd name="T53" fmla="*/ 230 h 271"/>
                  <a:gd name="T54" fmla="*/ 97 w 211"/>
                  <a:gd name="T55" fmla="*/ 271 h 271"/>
                  <a:gd name="T56" fmla="*/ 0 w 211"/>
                  <a:gd name="T5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71">
                    <a:moveTo>
                      <a:pt x="0" y="271"/>
                    </a:moveTo>
                    <a:lnTo>
                      <a:pt x="0" y="230"/>
                    </a:lnTo>
                    <a:lnTo>
                      <a:pt x="21" y="230"/>
                    </a:lnTo>
                    <a:lnTo>
                      <a:pt x="21" y="41"/>
                    </a:lnTo>
                    <a:lnTo>
                      <a:pt x="0" y="41"/>
                    </a:lnTo>
                    <a:lnTo>
                      <a:pt x="0" y="0"/>
                    </a:lnTo>
                    <a:lnTo>
                      <a:pt x="97" y="0"/>
                    </a:lnTo>
                    <a:lnTo>
                      <a:pt x="97" y="41"/>
                    </a:lnTo>
                    <a:lnTo>
                      <a:pt x="85" y="41"/>
                    </a:lnTo>
                    <a:lnTo>
                      <a:pt x="85" y="108"/>
                    </a:lnTo>
                    <a:lnTo>
                      <a:pt x="127" y="108"/>
                    </a:lnTo>
                    <a:lnTo>
                      <a:pt x="127" y="41"/>
                    </a:lnTo>
                    <a:lnTo>
                      <a:pt x="115" y="41"/>
                    </a:lnTo>
                    <a:lnTo>
                      <a:pt x="115" y="0"/>
                    </a:lnTo>
                    <a:lnTo>
                      <a:pt x="211" y="0"/>
                    </a:lnTo>
                    <a:lnTo>
                      <a:pt x="211" y="41"/>
                    </a:lnTo>
                    <a:lnTo>
                      <a:pt x="190" y="41"/>
                    </a:lnTo>
                    <a:lnTo>
                      <a:pt x="190" y="230"/>
                    </a:lnTo>
                    <a:lnTo>
                      <a:pt x="211" y="230"/>
                    </a:lnTo>
                    <a:lnTo>
                      <a:pt x="211" y="271"/>
                    </a:lnTo>
                    <a:lnTo>
                      <a:pt x="115" y="271"/>
                    </a:lnTo>
                    <a:lnTo>
                      <a:pt x="115" y="230"/>
                    </a:lnTo>
                    <a:lnTo>
                      <a:pt x="127" y="230"/>
                    </a:lnTo>
                    <a:lnTo>
                      <a:pt x="127" y="149"/>
                    </a:lnTo>
                    <a:lnTo>
                      <a:pt x="85" y="149"/>
                    </a:lnTo>
                    <a:lnTo>
                      <a:pt x="85" y="230"/>
                    </a:lnTo>
                    <a:lnTo>
                      <a:pt x="97" y="230"/>
                    </a:lnTo>
                    <a:lnTo>
                      <a:pt x="97" y="271"/>
                    </a:lnTo>
                    <a:lnTo>
                      <a:pt x="0" y="27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6" name="Freeform 102"/>
              <p:cNvSpPr>
                <a:spLocks noEditPoints="1"/>
              </p:cNvSpPr>
              <p:nvPr/>
            </p:nvSpPr>
            <p:spPr bwMode="auto">
              <a:xfrm>
                <a:off x="4708054" y="4079601"/>
                <a:ext cx="243315" cy="317011"/>
              </a:xfrm>
              <a:custGeom>
                <a:avLst/>
                <a:gdLst>
                  <a:gd name="T0" fmla="*/ 0 w 208"/>
                  <a:gd name="T1" fmla="*/ 271 h 271"/>
                  <a:gd name="T2" fmla="*/ 0 w 208"/>
                  <a:gd name="T3" fmla="*/ 230 h 271"/>
                  <a:gd name="T4" fmla="*/ 18 w 208"/>
                  <a:gd name="T5" fmla="*/ 230 h 271"/>
                  <a:gd name="T6" fmla="*/ 47 w 208"/>
                  <a:gd name="T7" fmla="*/ 41 h 271"/>
                  <a:gd name="T8" fmla="*/ 29 w 208"/>
                  <a:gd name="T9" fmla="*/ 41 h 271"/>
                  <a:gd name="T10" fmla="*/ 29 w 208"/>
                  <a:gd name="T11" fmla="*/ 0 h 271"/>
                  <a:gd name="T12" fmla="*/ 180 w 208"/>
                  <a:gd name="T13" fmla="*/ 0 h 271"/>
                  <a:gd name="T14" fmla="*/ 180 w 208"/>
                  <a:gd name="T15" fmla="*/ 41 h 271"/>
                  <a:gd name="T16" fmla="*/ 160 w 208"/>
                  <a:gd name="T17" fmla="*/ 41 h 271"/>
                  <a:gd name="T18" fmla="*/ 192 w 208"/>
                  <a:gd name="T19" fmla="*/ 230 h 271"/>
                  <a:gd name="T20" fmla="*/ 208 w 208"/>
                  <a:gd name="T21" fmla="*/ 230 h 271"/>
                  <a:gd name="T22" fmla="*/ 208 w 208"/>
                  <a:gd name="T23" fmla="*/ 271 h 271"/>
                  <a:gd name="T24" fmla="*/ 116 w 208"/>
                  <a:gd name="T25" fmla="*/ 271 h 271"/>
                  <a:gd name="T26" fmla="*/ 116 w 208"/>
                  <a:gd name="T27" fmla="*/ 230 h 271"/>
                  <a:gd name="T28" fmla="*/ 133 w 208"/>
                  <a:gd name="T29" fmla="*/ 230 h 271"/>
                  <a:gd name="T30" fmla="*/ 127 w 208"/>
                  <a:gd name="T31" fmla="*/ 179 h 271"/>
                  <a:gd name="T32" fmla="*/ 82 w 208"/>
                  <a:gd name="T33" fmla="*/ 179 h 271"/>
                  <a:gd name="T34" fmla="*/ 76 w 208"/>
                  <a:gd name="T35" fmla="*/ 230 h 271"/>
                  <a:gd name="T36" fmla="*/ 92 w 208"/>
                  <a:gd name="T37" fmla="*/ 230 h 271"/>
                  <a:gd name="T38" fmla="*/ 92 w 208"/>
                  <a:gd name="T39" fmla="*/ 271 h 271"/>
                  <a:gd name="T40" fmla="*/ 0 w 208"/>
                  <a:gd name="T41" fmla="*/ 271 h 271"/>
                  <a:gd name="T42" fmla="*/ 86 w 208"/>
                  <a:gd name="T43" fmla="*/ 146 h 271"/>
                  <a:gd name="T44" fmla="*/ 122 w 208"/>
                  <a:gd name="T45" fmla="*/ 146 h 271"/>
                  <a:gd name="T46" fmla="*/ 107 w 208"/>
                  <a:gd name="T47" fmla="*/ 33 h 271"/>
                  <a:gd name="T48" fmla="*/ 100 w 208"/>
                  <a:gd name="T49" fmla="*/ 33 h 271"/>
                  <a:gd name="T50" fmla="*/ 86 w 208"/>
                  <a:gd name="T51" fmla="*/ 14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 h="271">
                    <a:moveTo>
                      <a:pt x="0" y="271"/>
                    </a:moveTo>
                    <a:lnTo>
                      <a:pt x="0" y="230"/>
                    </a:lnTo>
                    <a:lnTo>
                      <a:pt x="18" y="230"/>
                    </a:lnTo>
                    <a:lnTo>
                      <a:pt x="47" y="41"/>
                    </a:lnTo>
                    <a:lnTo>
                      <a:pt x="29" y="41"/>
                    </a:lnTo>
                    <a:lnTo>
                      <a:pt x="29" y="0"/>
                    </a:lnTo>
                    <a:lnTo>
                      <a:pt x="180" y="0"/>
                    </a:lnTo>
                    <a:lnTo>
                      <a:pt x="180" y="41"/>
                    </a:lnTo>
                    <a:lnTo>
                      <a:pt x="160" y="41"/>
                    </a:lnTo>
                    <a:lnTo>
                      <a:pt x="192" y="230"/>
                    </a:lnTo>
                    <a:lnTo>
                      <a:pt x="208" y="230"/>
                    </a:lnTo>
                    <a:lnTo>
                      <a:pt x="208" y="271"/>
                    </a:lnTo>
                    <a:lnTo>
                      <a:pt x="116" y="271"/>
                    </a:lnTo>
                    <a:lnTo>
                      <a:pt x="116" y="230"/>
                    </a:lnTo>
                    <a:lnTo>
                      <a:pt x="133" y="230"/>
                    </a:lnTo>
                    <a:lnTo>
                      <a:pt x="127" y="179"/>
                    </a:lnTo>
                    <a:lnTo>
                      <a:pt x="82" y="179"/>
                    </a:lnTo>
                    <a:lnTo>
                      <a:pt x="76" y="230"/>
                    </a:lnTo>
                    <a:lnTo>
                      <a:pt x="92" y="230"/>
                    </a:lnTo>
                    <a:lnTo>
                      <a:pt x="92" y="271"/>
                    </a:lnTo>
                    <a:lnTo>
                      <a:pt x="0" y="271"/>
                    </a:lnTo>
                    <a:close/>
                    <a:moveTo>
                      <a:pt x="86" y="146"/>
                    </a:moveTo>
                    <a:lnTo>
                      <a:pt x="122" y="146"/>
                    </a:lnTo>
                    <a:lnTo>
                      <a:pt x="107" y="33"/>
                    </a:lnTo>
                    <a:lnTo>
                      <a:pt x="100" y="33"/>
                    </a:lnTo>
                    <a:lnTo>
                      <a:pt x="86" y="146"/>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7" name="Freeform 103"/>
              <p:cNvSpPr>
                <a:spLocks noEditPoints="1"/>
              </p:cNvSpPr>
              <p:nvPr/>
            </p:nvSpPr>
            <p:spPr bwMode="auto">
              <a:xfrm>
                <a:off x="4964236" y="4079601"/>
                <a:ext cx="219919" cy="317011"/>
              </a:xfrm>
              <a:custGeom>
                <a:avLst/>
                <a:gdLst>
                  <a:gd name="T0" fmla="*/ 0 w 125"/>
                  <a:gd name="T1" fmla="*/ 180 h 180"/>
                  <a:gd name="T2" fmla="*/ 0 w 125"/>
                  <a:gd name="T3" fmla="*/ 153 h 180"/>
                  <a:gd name="T4" fmla="*/ 13 w 125"/>
                  <a:gd name="T5" fmla="*/ 153 h 180"/>
                  <a:gd name="T6" fmla="*/ 13 w 125"/>
                  <a:gd name="T7" fmla="*/ 27 h 180"/>
                  <a:gd name="T8" fmla="*/ 0 w 125"/>
                  <a:gd name="T9" fmla="*/ 27 h 180"/>
                  <a:gd name="T10" fmla="*/ 0 w 125"/>
                  <a:gd name="T11" fmla="*/ 0 h 180"/>
                  <a:gd name="T12" fmla="*/ 58 w 125"/>
                  <a:gd name="T13" fmla="*/ 0 h 180"/>
                  <a:gd name="T14" fmla="*/ 108 w 125"/>
                  <a:gd name="T15" fmla="*/ 15 h 180"/>
                  <a:gd name="T16" fmla="*/ 125 w 125"/>
                  <a:gd name="T17" fmla="*/ 57 h 180"/>
                  <a:gd name="T18" fmla="*/ 56 w 125"/>
                  <a:gd name="T19" fmla="*/ 113 h 180"/>
                  <a:gd name="T20" fmla="*/ 56 w 125"/>
                  <a:gd name="T21" fmla="*/ 153 h 180"/>
                  <a:gd name="T22" fmla="*/ 71 w 125"/>
                  <a:gd name="T23" fmla="*/ 153 h 180"/>
                  <a:gd name="T24" fmla="*/ 71 w 125"/>
                  <a:gd name="T25" fmla="*/ 180 h 180"/>
                  <a:gd name="T26" fmla="*/ 0 w 125"/>
                  <a:gd name="T27" fmla="*/ 180 h 180"/>
                  <a:gd name="T28" fmla="*/ 56 w 125"/>
                  <a:gd name="T29" fmla="*/ 27 h 180"/>
                  <a:gd name="T30" fmla="*/ 56 w 125"/>
                  <a:gd name="T31" fmla="*/ 86 h 180"/>
                  <a:gd name="T32" fmla="*/ 75 w 125"/>
                  <a:gd name="T33" fmla="*/ 78 h 180"/>
                  <a:gd name="T34" fmla="*/ 80 w 125"/>
                  <a:gd name="T35" fmla="*/ 56 h 180"/>
                  <a:gd name="T36" fmla="*/ 56 w 125"/>
                  <a:gd name="T3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80">
                    <a:moveTo>
                      <a:pt x="0" y="180"/>
                    </a:moveTo>
                    <a:cubicBezTo>
                      <a:pt x="0" y="153"/>
                      <a:pt x="0" y="153"/>
                      <a:pt x="0" y="153"/>
                    </a:cubicBezTo>
                    <a:cubicBezTo>
                      <a:pt x="13" y="153"/>
                      <a:pt x="13" y="153"/>
                      <a:pt x="13" y="153"/>
                    </a:cubicBezTo>
                    <a:cubicBezTo>
                      <a:pt x="13" y="27"/>
                      <a:pt x="13" y="27"/>
                      <a:pt x="13" y="27"/>
                    </a:cubicBezTo>
                    <a:cubicBezTo>
                      <a:pt x="0" y="27"/>
                      <a:pt x="0" y="27"/>
                      <a:pt x="0" y="27"/>
                    </a:cubicBezTo>
                    <a:cubicBezTo>
                      <a:pt x="0" y="0"/>
                      <a:pt x="0" y="0"/>
                      <a:pt x="0" y="0"/>
                    </a:cubicBezTo>
                    <a:cubicBezTo>
                      <a:pt x="58" y="0"/>
                      <a:pt x="58" y="0"/>
                      <a:pt x="58" y="0"/>
                    </a:cubicBezTo>
                    <a:cubicBezTo>
                      <a:pt x="79" y="0"/>
                      <a:pt x="96" y="5"/>
                      <a:pt x="108" y="15"/>
                    </a:cubicBezTo>
                    <a:cubicBezTo>
                      <a:pt x="119" y="25"/>
                      <a:pt x="125" y="39"/>
                      <a:pt x="125" y="57"/>
                    </a:cubicBezTo>
                    <a:cubicBezTo>
                      <a:pt x="125" y="95"/>
                      <a:pt x="102" y="113"/>
                      <a:pt x="56" y="113"/>
                    </a:cubicBezTo>
                    <a:cubicBezTo>
                      <a:pt x="56" y="153"/>
                      <a:pt x="56" y="153"/>
                      <a:pt x="56" y="153"/>
                    </a:cubicBezTo>
                    <a:cubicBezTo>
                      <a:pt x="71" y="153"/>
                      <a:pt x="71" y="153"/>
                      <a:pt x="71" y="153"/>
                    </a:cubicBezTo>
                    <a:cubicBezTo>
                      <a:pt x="71" y="180"/>
                      <a:pt x="71" y="180"/>
                      <a:pt x="71" y="180"/>
                    </a:cubicBezTo>
                    <a:lnTo>
                      <a:pt x="0" y="180"/>
                    </a:lnTo>
                    <a:close/>
                    <a:moveTo>
                      <a:pt x="56" y="27"/>
                    </a:moveTo>
                    <a:cubicBezTo>
                      <a:pt x="56" y="86"/>
                      <a:pt x="56" y="86"/>
                      <a:pt x="56" y="86"/>
                    </a:cubicBezTo>
                    <a:cubicBezTo>
                      <a:pt x="65" y="86"/>
                      <a:pt x="72" y="83"/>
                      <a:pt x="75" y="78"/>
                    </a:cubicBezTo>
                    <a:cubicBezTo>
                      <a:pt x="78" y="73"/>
                      <a:pt x="80" y="66"/>
                      <a:pt x="80" y="56"/>
                    </a:cubicBezTo>
                    <a:cubicBezTo>
                      <a:pt x="80" y="36"/>
                      <a:pt x="72" y="27"/>
                      <a:pt x="56" y="27"/>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8" name="Freeform 104"/>
              <p:cNvSpPr>
                <a:spLocks noEditPoints="1"/>
              </p:cNvSpPr>
              <p:nvPr/>
            </p:nvSpPr>
            <p:spPr bwMode="auto">
              <a:xfrm>
                <a:off x="5209891" y="4079601"/>
                <a:ext cx="219919" cy="317011"/>
              </a:xfrm>
              <a:custGeom>
                <a:avLst/>
                <a:gdLst>
                  <a:gd name="T0" fmla="*/ 0 w 125"/>
                  <a:gd name="T1" fmla="*/ 180 h 180"/>
                  <a:gd name="T2" fmla="*/ 0 w 125"/>
                  <a:gd name="T3" fmla="*/ 153 h 180"/>
                  <a:gd name="T4" fmla="*/ 13 w 125"/>
                  <a:gd name="T5" fmla="*/ 153 h 180"/>
                  <a:gd name="T6" fmla="*/ 13 w 125"/>
                  <a:gd name="T7" fmla="*/ 27 h 180"/>
                  <a:gd name="T8" fmla="*/ 0 w 125"/>
                  <a:gd name="T9" fmla="*/ 27 h 180"/>
                  <a:gd name="T10" fmla="*/ 0 w 125"/>
                  <a:gd name="T11" fmla="*/ 0 h 180"/>
                  <a:gd name="T12" fmla="*/ 58 w 125"/>
                  <a:gd name="T13" fmla="*/ 0 h 180"/>
                  <a:gd name="T14" fmla="*/ 107 w 125"/>
                  <a:gd name="T15" fmla="*/ 15 h 180"/>
                  <a:gd name="T16" fmla="*/ 125 w 125"/>
                  <a:gd name="T17" fmla="*/ 57 h 180"/>
                  <a:gd name="T18" fmla="*/ 55 w 125"/>
                  <a:gd name="T19" fmla="*/ 113 h 180"/>
                  <a:gd name="T20" fmla="*/ 55 w 125"/>
                  <a:gd name="T21" fmla="*/ 153 h 180"/>
                  <a:gd name="T22" fmla="*/ 70 w 125"/>
                  <a:gd name="T23" fmla="*/ 153 h 180"/>
                  <a:gd name="T24" fmla="*/ 70 w 125"/>
                  <a:gd name="T25" fmla="*/ 180 h 180"/>
                  <a:gd name="T26" fmla="*/ 0 w 125"/>
                  <a:gd name="T27" fmla="*/ 180 h 180"/>
                  <a:gd name="T28" fmla="*/ 55 w 125"/>
                  <a:gd name="T29" fmla="*/ 27 h 180"/>
                  <a:gd name="T30" fmla="*/ 55 w 125"/>
                  <a:gd name="T31" fmla="*/ 86 h 180"/>
                  <a:gd name="T32" fmla="*/ 75 w 125"/>
                  <a:gd name="T33" fmla="*/ 78 h 180"/>
                  <a:gd name="T34" fmla="*/ 80 w 125"/>
                  <a:gd name="T35" fmla="*/ 56 h 180"/>
                  <a:gd name="T36" fmla="*/ 55 w 125"/>
                  <a:gd name="T37" fmla="*/ 2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80">
                    <a:moveTo>
                      <a:pt x="0" y="180"/>
                    </a:moveTo>
                    <a:cubicBezTo>
                      <a:pt x="0" y="153"/>
                      <a:pt x="0" y="153"/>
                      <a:pt x="0" y="153"/>
                    </a:cubicBezTo>
                    <a:cubicBezTo>
                      <a:pt x="13" y="153"/>
                      <a:pt x="13" y="153"/>
                      <a:pt x="13" y="153"/>
                    </a:cubicBezTo>
                    <a:cubicBezTo>
                      <a:pt x="13" y="27"/>
                      <a:pt x="13" y="27"/>
                      <a:pt x="13" y="27"/>
                    </a:cubicBezTo>
                    <a:cubicBezTo>
                      <a:pt x="0" y="27"/>
                      <a:pt x="0" y="27"/>
                      <a:pt x="0" y="27"/>
                    </a:cubicBezTo>
                    <a:cubicBezTo>
                      <a:pt x="0" y="0"/>
                      <a:pt x="0" y="0"/>
                      <a:pt x="0" y="0"/>
                    </a:cubicBezTo>
                    <a:cubicBezTo>
                      <a:pt x="58" y="0"/>
                      <a:pt x="58" y="0"/>
                      <a:pt x="58" y="0"/>
                    </a:cubicBezTo>
                    <a:cubicBezTo>
                      <a:pt x="79" y="0"/>
                      <a:pt x="96" y="5"/>
                      <a:pt x="107" y="15"/>
                    </a:cubicBezTo>
                    <a:cubicBezTo>
                      <a:pt x="119" y="25"/>
                      <a:pt x="125" y="39"/>
                      <a:pt x="125" y="57"/>
                    </a:cubicBezTo>
                    <a:cubicBezTo>
                      <a:pt x="125" y="95"/>
                      <a:pt x="102" y="113"/>
                      <a:pt x="55" y="113"/>
                    </a:cubicBezTo>
                    <a:cubicBezTo>
                      <a:pt x="55" y="153"/>
                      <a:pt x="55" y="153"/>
                      <a:pt x="55" y="153"/>
                    </a:cubicBezTo>
                    <a:cubicBezTo>
                      <a:pt x="70" y="153"/>
                      <a:pt x="70" y="153"/>
                      <a:pt x="70" y="153"/>
                    </a:cubicBezTo>
                    <a:cubicBezTo>
                      <a:pt x="70" y="180"/>
                      <a:pt x="70" y="180"/>
                      <a:pt x="70" y="180"/>
                    </a:cubicBezTo>
                    <a:lnTo>
                      <a:pt x="0" y="180"/>
                    </a:lnTo>
                    <a:close/>
                    <a:moveTo>
                      <a:pt x="55" y="27"/>
                    </a:moveTo>
                    <a:cubicBezTo>
                      <a:pt x="55" y="86"/>
                      <a:pt x="55" y="86"/>
                      <a:pt x="55" y="86"/>
                    </a:cubicBezTo>
                    <a:cubicBezTo>
                      <a:pt x="65" y="86"/>
                      <a:pt x="71" y="83"/>
                      <a:pt x="75" y="78"/>
                    </a:cubicBezTo>
                    <a:cubicBezTo>
                      <a:pt x="78" y="73"/>
                      <a:pt x="80" y="66"/>
                      <a:pt x="80" y="56"/>
                    </a:cubicBezTo>
                    <a:cubicBezTo>
                      <a:pt x="80" y="36"/>
                      <a:pt x="72" y="27"/>
                      <a:pt x="55" y="27"/>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09" name="Freeform 105"/>
              <p:cNvSpPr/>
              <p:nvPr/>
            </p:nvSpPr>
            <p:spPr bwMode="auto">
              <a:xfrm>
                <a:off x="5449695" y="4079601"/>
                <a:ext cx="246824" cy="317011"/>
              </a:xfrm>
              <a:custGeom>
                <a:avLst/>
                <a:gdLst>
                  <a:gd name="T0" fmla="*/ 49 w 211"/>
                  <a:gd name="T1" fmla="*/ 271 h 271"/>
                  <a:gd name="T2" fmla="*/ 49 w 211"/>
                  <a:gd name="T3" fmla="*/ 230 h 271"/>
                  <a:gd name="T4" fmla="*/ 72 w 211"/>
                  <a:gd name="T5" fmla="*/ 230 h 271"/>
                  <a:gd name="T6" fmla="*/ 72 w 211"/>
                  <a:gd name="T7" fmla="*/ 167 h 271"/>
                  <a:gd name="T8" fmla="*/ 19 w 211"/>
                  <a:gd name="T9" fmla="*/ 41 h 271"/>
                  <a:gd name="T10" fmla="*/ 0 w 211"/>
                  <a:gd name="T11" fmla="*/ 41 h 271"/>
                  <a:gd name="T12" fmla="*/ 0 w 211"/>
                  <a:gd name="T13" fmla="*/ 0 h 271"/>
                  <a:gd name="T14" fmla="*/ 104 w 211"/>
                  <a:gd name="T15" fmla="*/ 0 h 271"/>
                  <a:gd name="T16" fmla="*/ 104 w 211"/>
                  <a:gd name="T17" fmla="*/ 41 h 271"/>
                  <a:gd name="T18" fmla="*/ 79 w 211"/>
                  <a:gd name="T19" fmla="*/ 41 h 271"/>
                  <a:gd name="T20" fmla="*/ 113 w 211"/>
                  <a:gd name="T21" fmla="*/ 120 h 271"/>
                  <a:gd name="T22" fmla="*/ 147 w 211"/>
                  <a:gd name="T23" fmla="*/ 41 h 271"/>
                  <a:gd name="T24" fmla="*/ 123 w 211"/>
                  <a:gd name="T25" fmla="*/ 41 h 271"/>
                  <a:gd name="T26" fmla="*/ 123 w 211"/>
                  <a:gd name="T27" fmla="*/ 0 h 271"/>
                  <a:gd name="T28" fmla="*/ 211 w 211"/>
                  <a:gd name="T29" fmla="*/ 0 h 271"/>
                  <a:gd name="T30" fmla="*/ 211 w 211"/>
                  <a:gd name="T31" fmla="*/ 41 h 271"/>
                  <a:gd name="T32" fmla="*/ 191 w 211"/>
                  <a:gd name="T33" fmla="*/ 41 h 271"/>
                  <a:gd name="T34" fmla="*/ 137 w 211"/>
                  <a:gd name="T35" fmla="*/ 167 h 271"/>
                  <a:gd name="T36" fmla="*/ 137 w 211"/>
                  <a:gd name="T37" fmla="*/ 230 h 271"/>
                  <a:gd name="T38" fmla="*/ 158 w 211"/>
                  <a:gd name="T39" fmla="*/ 230 h 271"/>
                  <a:gd name="T40" fmla="*/ 158 w 211"/>
                  <a:gd name="T41" fmla="*/ 271 h 271"/>
                  <a:gd name="T42" fmla="*/ 49 w 211"/>
                  <a:gd name="T43"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71">
                    <a:moveTo>
                      <a:pt x="49" y="271"/>
                    </a:moveTo>
                    <a:lnTo>
                      <a:pt x="49" y="230"/>
                    </a:lnTo>
                    <a:lnTo>
                      <a:pt x="72" y="230"/>
                    </a:lnTo>
                    <a:lnTo>
                      <a:pt x="72" y="167"/>
                    </a:lnTo>
                    <a:lnTo>
                      <a:pt x="19" y="41"/>
                    </a:lnTo>
                    <a:lnTo>
                      <a:pt x="0" y="41"/>
                    </a:lnTo>
                    <a:lnTo>
                      <a:pt x="0" y="0"/>
                    </a:lnTo>
                    <a:lnTo>
                      <a:pt x="104" y="0"/>
                    </a:lnTo>
                    <a:lnTo>
                      <a:pt x="104" y="41"/>
                    </a:lnTo>
                    <a:lnTo>
                      <a:pt x="79" y="41"/>
                    </a:lnTo>
                    <a:lnTo>
                      <a:pt x="113" y="120"/>
                    </a:lnTo>
                    <a:lnTo>
                      <a:pt x="147" y="41"/>
                    </a:lnTo>
                    <a:lnTo>
                      <a:pt x="123" y="41"/>
                    </a:lnTo>
                    <a:lnTo>
                      <a:pt x="123" y="0"/>
                    </a:lnTo>
                    <a:lnTo>
                      <a:pt x="211" y="0"/>
                    </a:lnTo>
                    <a:lnTo>
                      <a:pt x="211" y="41"/>
                    </a:lnTo>
                    <a:lnTo>
                      <a:pt x="191" y="41"/>
                    </a:lnTo>
                    <a:lnTo>
                      <a:pt x="137" y="167"/>
                    </a:lnTo>
                    <a:lnTo>
                      <a:pt x="137" y="230"/>
                    </a:lnTo>
                    <a:lnTo>
                      <a:pt x="158" y="230"/>
                    </a:lnTo>
                    <a:lnTo>
                      <a:pt x="158" y="271"/>
                    </a:lnTo>
                    <a:lnTo>
                      <a:pt x="49" y="27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0" name="Freeform 106"/>
              <p:cNvSpPr/>
              <p:nvPr/>
            </p:nvSpPr>
            <p:spPr bwMode="auto">
              <a:xfrm>
                <a:off x="5867308" y="4079601"/>
                <a:ext cx="219919" cy="318181"/>
              </a:xfrm>
              <a:custGeom>
                <a:avLst/>
                <a:gdLst>
                  <a:gd name="T0" fmla="*/ 0 w 125"/>
                  <a:gd name="T1" fmla="*/ 180 h 181"/>
                  <a:gd name="T2" fmla="*/ 0 w 125"/>
                  <a:gd name="T3" fmla="*/ 153 h 181"/>
                  <a:gd name="T4" fmla="*/ 11 w 125"/>
                  <a:gd name="T5" fmla="*/ 153 h 181"/>
                  <a:gd name="T6" fmla="*/ 11 w 125"/>
                  <a:gd name="T7" fmla="*/ 27 h 181"/>
                  <a:gd name="T8" fmla="*/ 0 w 125"/>
                  <a:gd name="T9" fmla="*/ 27 h 181"/>
                  <a:gd name="T10" fmla="*/ 0 w 125"/>
                  <a:gd name="T11" fmla="*/ 0 h 181"/>
                  <a:gd name="T12" fmla="*/ 52 w 125"/>
                  <a:gd name="T13" fmla="*/ 0 h 181"/>
                  <a:gd name="T14" fmla="*/ 88 w 125"/>
                  <a:gd name="T15" fmla="*/ 107 h 181"/>
                  <a:gd name="T16" fmla="*/ 90 w 125"/>
                  <a:gd name="T17" fmla="*/ 107 h 181"/>
                  <a:gd name="T18" fmla="*/ 88 w 125"/>
                  <a:gd name="T19" fmla="*/ 62 h 181"/>
                  <a:gd name="T20" fmla="*/ 88 w 125"/>
                  <a:gd name="T21" fmla="*/ 27 h 181"/>
                  <a:gd name="T22" fmla="*/ 78 w 125"/>
                  <a:gd name="T23" fmla="*/ 27 h 181"/>
                  <a:gd name="T24" fmla="*/ 78 w 125"/>
                  <a:gd name="T25" fmla="*/ 0 h 181"/>
                  <a:gd name="T26" fmla="*/ 125 w 125"/>
                  <a:gd name="T27" fmla="*/ 0 h 181"/>
                  <a:gd name="T28" fmla="*/ 125 w 125"/>
                  <a:gd name="T29" fmla="*/ 27 h 181"/>
                  <a:gd name="T30" fmla="*/ 115 w 125"/>
                  <a:gd name="T31" fmla="*/ 27 h 181"/>
                  <a:gd name="T32" fmla="*/ 115 w 125"/>
                  <a:gd name="T33" fmla="*/ 181 h 181"/>
                  <a:gd name="T34" fmla="*/ 82 w 125"/>
                  <a:gd name="T35" fmla="*/ 181 h 181"/>
                  <a:gd name="T36" fmla="*/ 68 w 125"/>
                  <a:gd name="T37" fmla="*/ 145 h 181"/>
                  <a:gd name="T38" fmla="*/ 52 w 125"/>
                  <a:gd name="T39" fmla="*/ 101 h 181"/>
                  <a:gd name="T40" fmla="*/ 38 w 125"/>
                  <a:gd name="T41" fmla="*/ 57 h 181"/>
                  <a:gd name="T42" fmla="*/ 36 w 125"/>
                  <a:gd name="T43" fmla="*/ 57 h 181"/>
                  <a:gd name="T44" fmla="*/ 38 w 125"/>
                  <a:gd name="T45" fmla="*/ 118 h 181"/>
                  <a:gd name="T46" fmla="*/ 38 w 125"/>
                  <a:gd name="T47" fmla="*/ 153 h 181"/>
                  <a:gd name="T48" fmla="*/ 48 w 125"/>
                  <a:gd name="T49" fmla="*/ 153 h 181"/>
                  <a:gd name="T50" fmla="*/ 48 w 125"/>
                  <a:gd name="T51" fmla="*/ 180 h 181"/>
                  <a:gd name="T52" fmla="*/ 0 w 125"/>
                  <a:gd name="T53" fmla="*/ 18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81">
                    <a:moveTo>
                      <a:pt x="0" y="180"/>
                    </a:moveTo>
                    <a:cubicBezTo>
                      <a:pt x="0" y="153"/>
                      <a:pt x="0" y="153"/>
                      <a:pt x="0" y="153"/>
                    </a:cubicBezTo>
                    <a:cubicBezTo>
                      <a:pt x="11" y="153"/>
                      <a:pt x="11" y="153"/>
                      <a:pt x="11" y="153"/>
                    </a:cubicBezTo>
                    <a:cubicBezTo>
                      <a:pt x="11" y="27"/>
                      <a:pt x="11" y="27"/>
                      <a:pt x="11" y="27"/>
                    </a:cubicBezTo>
                    <a:cubicBezTo>
                      <a:pt x="0" y="27"/>
                      <a:pt x="0" y="27"/>
                      <a:pt x="0" y="27"/>
                    </a:cubicBezTo>
                    <a:cubicBezTo>
                      <a:pt x="0" y="0"/>
                      <a:pt x="0" y="0"/>
                      <a:pt x="0" y="0"/>
                    </a:cubicBezTo>
                    <a:cubicBezTo>
                      <a:pt x="52" y="0"/>
                      <a:pt x="52" y="0"/>
                      <a:pt x="52" y="0"/>
                    </a:cubicBezTo>
                    <a:cubicBezTo>
                      <a:pt x="65" y="31"/>
                      <a:pt x="77" y="67"/>
                      <a:pt x="88" y="107"/>
                    </a:cubicBezTo>
                    <a:cubicBezTo>
                      <a:pt x="90" y="107"/>
                      <a:pt x="90" y="107"/>
                      <a:pt x="90" y="107"/>
                    </a:cubicBezTo>
                    <a:cubicBezTo>
                      <a:pt x="89" y="81"/>
                      <a:pt x="88" y="66"/>
                      <a:pt x="88" y="62"/>
                    </a:cubicBezTo>
                    <a:cubicBezTo>
                      <a:pt x="88" y="27"/>
                      <a:pt x="88" y="27"/>
                      <a:pt x="88" y="27"/>
                    </a:cubicBezTo>
                    <a:cubicBezTo>
                      <a:pt x="78" y="27"/>
                      <a:pt x="78" y="27"/>
                      <a:pt x="78" y="27"/>
                    </a:cubicBezTo>
                    <a:cubicBezTo>
                      <a:pt x="78" y="0"/>
                      <a:pt x="78" y="0"/>
                      <a:pt x="78" y="0"/>
                    </a:cubicBezTo>
                    <a:cubicBezTo>
                      <a:pt x="125" y="0"/>
                      <a:pt x="125" y="0"/>
                      <a:pt x="125" y="0"/>
                    </a:cubicBezTo>
                    <a:cubicBezTo>
                      <a:pt x="125" y="27"/>
                      <a:pt x="125" y="27"/>
                      <a:pt x="125" y="27"/>
                    </a:cubicBezTo>
                    <a:cubicBezTo>
                      <a:pt x="115" y="27"/>
                      <a:pt x="115" y="27"/>
                      <a:pt x="115" y="27"/>
                    </a:cubicBezTo>
                    <a:cubicBezTo>
                      <a:pt x="115" y="181"/>
                      <a:pt x="115" y="181"/>
                      <a:pt x="115" y="181"/>
                    </a:cubicBezTo>
                    <a:cubicBezTo>
                      <a:pt x="82" y="181"/>
                      <a:pt x="82" y="181"/>
                      <a:pt x="82" y="181"/>
                    </a:cubicBezTo>
                    <a:cubicBezTo>
                      <a:pt x="68" y="145"/>
                      <a:pt x="68" y="145"/>
                      <a:pt x="68" y="145"/>
                    </a:cubicBezTo>
                    <a:cubicBezTo>
                      <a:pt x="62" y="129"/>
                      <a:pt x="57" y="115"/>
                      <a:pt x="52" y="101"/>
                    </a:cubicBezTo>
                    <a:cubicBezTo>
                      <a:pt x="47" y="87"/>
                      <a:pt x="43" y="72"/>
                      <a:pt x="38" y="57"/>
                    </a:cubicBezTo>
                    <a:cubicBezTo>
                      <a:pt x="36" y="57"/>
                      <a:pt x="36" y="57"/>
                      <a:pt x="36" y="57"/>
                    </a:cubicBezTo>
                    <a:cubicBezTo>
                      <a:pt x="38" y="77"/>
                      <a:pt x="38" y="98"/>
                      <a:pt x="38" y="118"/>
                    </a:cubicBezTo>
                    <a:cubicBezTo>
                      <a:pt x="38" y="153"/>
                      <a:pt x="38" y="153"/>
                      <a:pt x="38" y="153"/>
                    </a:cubicBezTo>
                    <a:cubicBezTo>
                      <a:pt x="48" y="153"/>
                      <a:pt x="48" y="153"/>
                      <a:pt x="48" y="153"/>
                    </a:cubicBezTo>
                    <a:cubicBezTo>
                      <a:pt x="48" y="180"/>
                      <a:pt x="48" y="180"/>
                      <a:pt x="48" y="180"/>
                    </a:cubicBezTo>
                    <a:lnTo>
                      <a:pt x="0" y="180"/>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1" name="Freeform 107"/>
              <p:cNvSpPr/>
              <p:nvPr/>
            </p:nvSpPr>
            <p:spPr bwMode="auto">
              <a:xfrm>
                <a:off x="6111792" y="4079601"/>
                <a:ext cx="214070" cy="317011"/>
              </a:xfrm>
              <a:custGeom>
                <a:avLst/>
                <a:gdLst>
                  <a:gd name="T0" fmla="*/ 0 w 183"/>
                  <a:gd name="T1" fmla="*/ 271 h 271"/>
                  <a:gd name="T2" fmla="*/ 0 w 183"/>
                  <a:gd name="T3" fmla="*/ 230 h 271"/>
                  <a:gd name="T4" fmla="*/ 24 w 183"/>
                  <a:gd name="T5" fmla="*/ 230 h 271"/>
                  <a:gd name="T6" fmla="*/ 24 w 183"/>
                  <a:gd name="T7" fmla="*/ 41 h 271"/>
                  <a:gd name="T8" fmla="*/ 0 w 183"/>
                  <a:gd name="T9" fmla="*/ 41 h 271"/>
                  <a:gd name="T10" fmla="*/ 0 w 183"/>
                  <a:gd name="T11" fmla="*/ 0 h 271"/>
                  <a:gd name="T12" fmla="*/ 183 w 183"/>
                  <a:gd name="T13" fmla="*/ 0 h 271"/>
                  <a:gd name="T14" fmla="*/ 183 w 183"/>
                  <a:gd name="T15" fmla="*/ 86 h 271"/>
                  <a:gd name="T16" fmla="*/ 135 w 183"/>
                  <a:gd name="T17" fmla="*/ 86 h 271"/>
                  <a:gd name="T18" fmla="*/ 135 w 183"/>
                  <a:gd name="T19" fmla="*/ 41 h 271"/>
                  <a:gd name="T20" fmla="*/ 88 w 183"/>
                  <a:gd name="T21" fmla="*/ 41 h 271"/>
                  <a:gd name="T22" fmla="*/ 88 w 183"/>
                  <a:gd name="T23" fmla="*/ 111 h 271"/>
                  <a:gd name="T24" fmla="*/ 124 w 183"/>
                  <a:gd name="T25" fmla="*/ 111 h 271"/>
                  <a:gd name="T26" fmla="*/ 124 w 183"/>
                  <a:gd name="T27" fmla="*/ 152 h 271"/>
                  <a:gd name="T28" fmla="*/ 88 w 183"/>
                  <a:gd name="T29" fmla="*/ 152 h 271"/>
                  <a:gd name="T30" fmla="*/ 88 w 183"/>
                  <a:gd name="T31" fmla="*/ 230 h 271"/>
                  <a:gd name="T32" fmla="*/ 135 w 183"/>
                  <a:gd name="T33" fmla="*/ 230 h 271"/>
                  <a:gd name="T34" fmla="*/ 135 w 183"/>
                  <a:gd name="T35" fmla="*/ 182 h 271"/>
                  <a:gd name="T36" fmla="*/ 183 w 183"/>
                  <a:gd name="T37" fmla="*/ 182 h 271"/>
                  <a:gd name="T38" fmla="*/ 183 w 183"/>
                  <a:gd name="T39" fmla="*/ 271 h 271"/>
                  <a:gd name="T40" fmla="*/ 0 w 183"/>
                  <a:gd name="T41"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71">
                    <a:moveTo>
                      <a:pt x="0" y="271"/>
                    </a:moveTo>
                    <a:lnTo>
                      <a:pt x="0" y="230"/>
                    </a:lnTo>
                    <a:lnTo>
                      <a:pt x="24" y="230"/>
                    </a:lnTo>
                    <a:lnTo>
                      <a:pt x="24" y="41"/>
                    </a:lnTo>
                    <a:lnTo>
                      <a:pt x="0" y="41"/>
                    </a:lnTo>
                    <a:lnTo>
                      <a:pt x="0" y="0"/>
                    </a:lnTo>
                    <a:lnTo>
                      <a:pt x="183" y="0"/>
                    </a:lnTo>
                    <a:lnTo>
                      <a:pt x="183" y="86"/>
                    </a:lnTo>
                    <a:lnTo>
                      <a:pt x="135" y="86"/>
                    </a:lnTo>
                    <a:lnTo>
                      <a:pt x="135" y="41"/>
                    </a:lnTo>
                    <a:lnTo>
                      <a:pt x="88" y="41"/>
                    </a:lnTo>
                    <a:lnTo>
                      <a:pt x="88" y="111"/>
                    </a:lnTo>
                    <a:lnTo>
                      <a:pt x="124" y="111"/>
                    </a:lnTo>
                    <a:lnTo>
                      <a:pt x="124" y="152"/>
                    </a:lnTo>
                    <a:lnTo>
                      <a:pt x="88" y="152"/>
                    </a:lnTo>
                    <a:lnTo>
                      <a:pt x="88" y="230"/>
                    </a:lnTo>
                    <a:lnTo>
                      <a:pt x="135" y="230"/>
                    </a:lnTo>
                    <a:lnTo>
                      <a:pt x="135" y="182"/>
                    </a:lnTo>
                    <a:lnTo>
                      <a:pt x="183" y="182"/>
                    </a:lnTo>
                    <a:lnTo>
                      <a:pt x="183" y="271"/>
                    </a:lnTo>
                    <a:lnTo>
                      <a:pt x="0" y="27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2" name="Freeform 108"/>
              <p:cNvSpPr/>
              <p:nvPr/>
            </p:nvSpPr>
            <p:spPr bwMode="auto">
              <a:xfrm>
                <a:off x="6344579" y="4079601"/>
                <a:ext cx="326369" cy="320520"/>
              </a:xfrm>
              <a:custGeom>
                <a:avLst/>
                <a:gdLst>
                  <a:gd name="T0" fmla="*/ 68 w 279"/>
                  <a:gd name="T1" fmla="*/ 274 h 274"/>
                  <a:gd name="T2" fmla="*/ 15 w 279"/>
                  <a:gd name="T3" fmla="*/ 41 h 274"/>
                  <a:gd name="T4" fmla="*/ 0 w 279"/>
                  <a:gd name="T5" fmla="*/ 41 h 274"/>
                  <a:gd name="T6" fmla="*/ 0 w 279"/>
                  <a:gd name="T7" fmla="*/ 0 h 274"/>
                  <a:gd name="T8" fmla="*/ 88 w 279"/>
                  <a:gd name="T9" fmla="*/ 0 h 274"/>
                  <a:gd name="T10" fmla="*/ 88 w 279"/>
                  <a:gd name="T11" fmla="*/ 41 h 274"/>
                  <a:gd name="T12" fmla="*/ 74 w 279"/>
                  <a:gd name="T13" fmla="*/ 41 h 274"/>
                  <a:gd name="T14" fmla="*/ 100 w 279"/>
                  <a:gd name="T15" fmla="*/ 150 h 274"/>
                  <a:gd name="T16" fmla="*/ 121 w 279"/>
                  <a:gd name="T17" fmla="*/ 41 h 274"/>
                  <a:gd name="T18" fmla="*/ 109 w 279"/>
                  <a:gd name="T19" fmla="*/ 41 h 274"/>
                  <a:gd name="T20" fmla="*/ 109 w 279"/>
                  <a:gd name="T21" fmla="*/ 0 h 274"/>
                  <a:gd name="T22" fmla="*/ 183 w 279"/>
                  <a:gd name="T23" fmla="*/ 0 h 274"/>
                  <a:gd name="T24" fmla="*/ 183 w 279"/>
                  <a:gd name="T25" fmla="*/ 41 h 274"/>
                  <a:gd name="T26" fmla="*/ 168 w 279"/>
                  <a:gd name="T27" fmla="*/ 41 h 274"/>
                  <a:gd name="T28" fmla="*/ 193 w 279"/>
                  <a:gd name="T29" fmla="*/ 154 h 274"/>
                  <a:gd name="T30" fmla="*/ 217 w 279"/>
                  <a:gd name="T31" fmla="*/ 41 h 274"/>
                  <a:gd name="T32" fmla="*/ 201 w 279"/>
                  <a:gd name="T33" fmla="*/ 41 h 274"/>
                  <a:gd name="T34" fmla="*/ 201 w 279"/>
                  <a:gd name="T35" fmla="*/ 0 h 274"/>
                  <a:gd name="T36" fmla="*/ 279 w 279"/>
                  <a:gd name="T37" fmla="*/ 0 h 274"/>
                  <a:gd name="T38" fmla="*/ 279 w 279"/>
                  <a:gd name="T39" fmla="*/ 41 h 274"/>
                  <a:gd name="T40" fmla="*/ 266 w 279"/>
                  <a:gd name="T41" fmla="*/ 41 h 274"/>
                  <a:gd name="T42" fmla="*/ 216 w 279"/>
                  <a:gd name="T43" fmla="*/ 274 h 274"/>
                  <a:gd name="T44" fmla="*/ 168 w 279"/>
                  <a:gd name="T45" fmla="*/ 274 h 274"/>
                  <a:gd name="T46" fmla="*/ 141 w 279"/>
                  <a:gd name="T47" fmla="*/ 157 h 274"/>
                  <a:gd name="T48" fmla="*/ 116 w 279"/>
                  <a:gd name="T49" fmla="*/ 274 h 274"/>
                  <a:gd name="T50" fmla="*/ 68 w 279"/>
                  <a:gd name="T5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9" h="274">
                    <a:moveTo>
                      <a:pt x="68" y="274"/>
                    </a:moveTo>
                    <a:lnTo>
                      <a:pt x="15" y="41"/>
                    </a:lnTo>
                    <a:lnTo>
                      <a:pt x="0" y="41"/>
                    </a:lnTo>
                    <a:lnTo>
                      <a:pt x="0" y="0"/>
                    </a:lnTo>
                    <a:lnTo>
                      <a:pt x="88" y="0"/>
                    </a:lnTo>
                    <a:lnTo>
                      <a:pt x="88" y="41"/>
                    </a:lnTo>
                    <a:lnTo>
                      <a:pt x="74" y="41"/>
                    </a:lnTo>
                    <a:lnTo>
                      <a:pt x="100" y="150"/>
                    </a:lnTo>
                    <a:lnTo>
                      <a:pt x="121" y="41"/>
                    </a:lnTo>
                    <a:lnTo>
                      <a:pt x="109" y="41"/>
                    </a:lnTo>
                    <a:lnTo>
                      <a:pt x="109" y="0"/>
                    </a:lnTo>
                    <a:lnTo>
                      <a:pt x="183" y="0"/>
                    </a:lnTo>
                    <a:lnTo>
                      <a:pt x="183" y="41"/>
                    </a:lnTo>
                    <a:lnTo>
                      <a:pt x="168" y="41"/>
                    </a:lnTo>
                    <a:lnTo>
                      <a:pt x="193" y="154"/>
                    </a:lnTo>
                    <a:lnTo>
                      <a:pt x="217" y="41"/>
                    </a:lnTo>
                    <a:lnTo>
                      <a:pt x="201" y="41"/>
                    </a:lnTo>
                    <a:lnTo>
                      <a:pt x="201" y="0"/>
                    </a:lnTo>
                    <a:lnTo>
                      <a:pt x="279" y="0"/>
                    </a:lnTo>
                    <a:lnTo>
                      <a:pt x="279" y="41"/>
                    </a:lnTo>
                    <a:lnTo>
                      <a:pt x="266" y="41"/>
                    </a:lnTo>
                    <a:lnTo>
                      <a:pt x="216" y="274"/>
                    </a:lnTo>
                    <a:lnTo>
                      <a:pt x="168" y="274"/>
                    </a:lnTo>
                    <a:lnTo>
                      <a:pt x="141" y="157"/>
                    </a:lnTo>
                    <a:lnTo>
                      <a:pt x="116" y="274"/>
                    </a:lnTo>
                    <a:lnTo>
                      <a:pt x="68" y="274"/>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3" name="Freeform 109"/>
              <p:cNvSpPr/>
              <p:nvPr/>
            </p:nvSpPr>
            <p:spPr bwMode="auto">
              <a:xfrm>
                <a:off x="6775058" y="4079601"/>
                <a:ext cx="246824" cy="317011"/>
              </a:xfrm>
              <a:custGeom>
                <a:avLst/>
                <a:gdLst>
                  <a:gd name="T0" fmla="*/ 50 w 211"/>
                  <a:gd name="T1" fmla="*/ 271 h 271"/>
                  <a:gd name="T2" fmla="*/ 50 w 211"/>
                  <a:gd name="T3" fmla="*/ 230 h 271"/>
                  <a:gd name="T4" fmla="*/ 73 w 211"/>
                  <a:gd name="T5" fmla="*/ 230 h 271"/>
                  <a:gd name="T6" fmla="*/ 73 w 211"/>
                  <a:gd name="T7" fmla="*/ 167 h 271"/>
                  <a:gd name="T8" fmla="*/ 18 w 211"/>
                  <a:gd name="T9" fmla="*/ 41 h 271"/>
                  <a:gd name="T10" fmla="*/ 0 w 211"/>
                  <a:gd name="T11" fmla="*/ 41 h 271"/>
                  <a:gd name="T12" fmla="*/ 0 w 211"/>
                  <a:gd name="T13" fmla="*/ 0 h 271"/>
                  <a:gd name="T14" fmla="*/ 104 w 211"/>
                  <a:gd name="T15" fmla="*/ 0 h 271"/>
                  <a:gd name="T16" fmla="*/ 104 w 211"/>
                  <a:gd name="T17" fmla="*/ 41 h 271"/>
                  <a:gd name="T18" fmla="*/ 80 w 211"/>
                  <a:gd name="T19" fmla="*/ 41 h 271"/>
                  <a:gd name="T20" fmla="*/ 113 w 211"/>
                  <a:gd name="T21" fmla="*/ 120 h 271"/>
                  <a:gd name="T22" fmla="*/ 148 w 211"/>
                  <a:gd name="T23" fmla="*/ 41 h 271"/>
                  <a:gd name="T24" fmla="*/ 122 w 211"/>
                  <a:gd name="T25" fmla="*/ 41 h 271"/>
                  <a:gd name="T26" fmla="*/ 122 w 211"/>
                  <a:gd name="T27" fmla="*/ 0 h 271"/>
                  <a:gd name="T28" fmla="*/ 211 w 211"/>
                  <a:gd name="T29" fmla="*/ 0 h 271"/>
                  <a:gd name="T30" fmla="*/ 211 w 211"/>
                  <a:gd name="T31" fmla="*/ 41 h 271"/>
                  <a:gd name="T32" fmla="*/ 192 w 211"/>
                  <a:gd name="T33" fmla="*/ 41 h 271"/>
                  <a:gd name="T34" fmla="*/ 137 w 211"/>
                  <a:gd name="T35" fmla="*/ 167 h 271"/>
                  <a:gd name="T36" fmla="*/ 137 w 211"/>
                  <a:gd name="T37" fmla="*/ 230 h 271"/>
                  <a:gd name="T38" fmla="*/ 158 w 211"/>
                  <a:gd name="T39" fmla="*/ 230 h 271"/>
                  <a:gd name="T40" fmla="*/ 158 w 211"/>
                  <a:gd name="T41" fmla="*/ 271 h 271"/>
                  <a:gd name="T42" fmla="*/ 50 w 211"/>
                  <a:gd name="T43"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71">
                    <a:moveTo>
                      <a:pt x="50" y="271"/>
                    </a:moveTo>
                    <a:lnTo>
                      <a:pt x="50" y="230"/>
                    </a:lnTo>
                    <a:lnTo>
                      <a:pt x="73" y="230"/>
                    </a:lnTo>
                    <a:lnTo>
                      <a:pt x="73" y="167"/>
                    </a:lnTo>
                    <a:lnTo>
                      <a:pt x="18" y="41"/>
                    </a:lnTo>
                    <a:lnTo>
                      <a:pt x="0" y="41"/>
                    </a:lnTo>
                    <a:lnTo>
                      <a:pt x="0" y="0"/>
                    </a:lnTo>
                    <a:lnTo>
                      <a:pt x="104" y="0"/>
                    </a:lnTo>
                    <a:lnTo>
                      <a:pt x="104" y="41"/>
                    </a:lnTo>
                    <a:lnTo>
                      <a:pt x="80" y="41"/>
                    </a:lnTo>
                    <a:lnTo>
                      <a:pt x="113" y="120"/>
                    </a:lnTo>
                    <a:lnTo>
                      <a:pt x="148" y="41"/>
                    </a:lnTo>
                    <a:lnTo>
                      <a:pt x="122" y="41"/>
                    </a:lnTo>
                    <a:lnTo>
                      <a:pt x="122" y="0"/>
                    </a:lnTo>
                    <a:lnTo>
                      <a:pt x="211" y="0"/>
                    </a:lnTo>
                    <a:lnTo>
                      <a:pt x="211" y="41"/>
                    </a:lnTo>
                    <a:lnTo>
                      <a:pt x="192" y="41"/>
                    </a:lnTo>
                    <a:lnTo>
                      <a:pt x="137" y="167"/>
                    </a:lnTo>
                    <a:lnTo>
                      <a:pt x="137" y="230"/>
                    </a:lnTo>
                    <a:lnTo>
                      <a:pt x="158" y="230"/>
                    </a:lnTo>
                    <a:lnTo>
                      <a:pt x="158" y="271"/>
                    </a:lnTo>
                    <a:lnTo>
                      <a:pt x="50" y="27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4" name="Freeform 110"/>
              <p:cNvSpPr/>
              <p:nvPr/>
            </p:nvSpPr>
            <p:spPr bwMode="auto">
              <a:xfrm>
                <a:off x="7038259" y="4079601"/>
                <a:ext cx="215240" cy="317011"/>
              </a:xfrm>
              <a:custGeom>
                <a:avLst/>
                <a:gdLst>
                  <a:gd name="T0" fmla="*/ 0 w 184"/>
                  <a:gd name="T1" fmla="*/ 271 h 271"/>
                  <a:gd name="T2" fmla="*/ 0 w 184"/>
                  <a:gd name="T3" fmla="*/ 230 h 271"/>
                  <a:gd name="T4" fmla="*/ 24 w 184"/>
                  <a:gd name="T5" fmla="*/ 230 h 271"/>
                  <a:gd name="T6" fmla="*/ 24 w 184"/>
                  <a:gd name="T7" fmla="*/ 41 h 271"/>
                  <a:gd name="T8" fmla="*/ 0 w 184"/>
                  <a:gd name="T9" fmla="*/ 41 h 271"/>
                  <a:gd name="T10" fmla="*/ 0 w 184"/>
                  <a:gd name="T11" fmla="*/ 0 h 271"/>
                  <a:gd name="T12" fmla="*/ 184 w 184"/>
                  <a:gd name="T13" fmla="*/ 0 h 271"/>
                  <a:gd name="T14" fmla="*/ 184 w 184"/>
                  <a:gd name="T15" fmla="*/ 86 h 271"/>
                  <a:gd name="T16" fmla="*/ 135 w 184"/>
                  <a:gd name="T17" fmla="*/ 86 h 271"/>
                  <a:gd name="T18" fmla="*/ 135 w 184"/>
                  <a:gd name="T19" fmla="*/ 41 h 271"/>
                  <a:gd name="T20" fmla="*/ 89 w 184"/>
                  <a:gd name="T21" fmla="*/ 41 h 271"/>
                  <a:gd name="T22" fmla="*/ 89 w 184"/>
                  <a:gd name="T23" fmla="*/ 111 h 271"/>
                  <a:gd name="T24" fmla="*/ 123 w 184"/>
                  <a:gd name="T25" fmla="*/ 111 h 271"/>
                  <a:gd name="T26" fmla="*/ 123 w 184"/>
                  <a:gd name="T27" fmla="*/ 152 h 271"/>
                  <a:gd name="T28" fmla="*/ 89 w 184"/>
                  <a:gd name="T29" fmla="*/ 152 h 271"/>
                  <a:gd name="T30" fmla="*/ 89 w 184"/>
                  <a:gd name="T31" fmla="*/ 230 h 271"/>
                  <a:gd name="T32" fmla="*/ 135 w 184"/>
                  <a:gd name="T33" fmla="*/ 230 h 271"/>
                  <a:gd name="T34" fmla="*/ 135 w 184"/>
                  <a:gd name="T35" fmla="*/ 182 h 271"/>
                  <a:gd name="T36" fmla="*/ 184 w 184"/>
                  <a:gd name="T37" fmla="*/ 182 h 271"/>
                  <a:gd name="T38" fmla="*/ 184 w 184"/>
                  <a:gd name="T39" fmla="*/ 271 h 271"/>
                  <a:gd name="T40" fmla="*/ 0 w 184"/>
                  <a:gd name="T41"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71">
                    <a:moveTo>
                      <a:pt x="0" y="271"/>
                    </a:moveTo>
                    <a:lnTo>
                      <a:pt x="0" y="230"/>
                    </a:lnTo>
                    <a:lnTo>
                      <a:pt x="24" y="230"/>
                    </a:lnTo>
                    <a:lnTo>
                      <a:pt x="24" y="41"/>
                    </a:lnTo>
                    <a:lnTo>
                      <a:pt x="0" y="41"/>
                    </a:lnTo>
                    <a:lnTo>
                      <a:pt x="0" y="0"/>
                    </a:lnTo>
                    <a:lnTo>
                      <a:pt x="184" y="0"/>
                    </a:lnTo>
                    <a:lnTo>
                      <a:pt x="184" y="86"/>
                    </a:lnTo>
                    <a:lnTo>
                      <a:pt x="135" y="86"/>
                    </a:lnTo>
                    <a:lnTo>
                      <a:pt x="135" y="41"/>
                    </a:lnTo>
                    <a:lnTo>
                      <a:pt x="89" y="41"/>
                    </a:lnTo>
                    <a:lnTo>
                      <a:pt x="89" y="111"/>
                    </a:lnTo>
                    <a:lnTo>
                      <a:pt x="123" y="111"/>
                    </a:lnTo>
                    <a:lnTo>
                      <a:pt x="123" y="152"/>
                    </a:lnTo>
                    <a:lnTo>
                      <a:pt x="89" y="152"/>
                    </a:lnTo>
                    <a:lnTo>
                      <a:pt x="89" y="230"/>
                    </a:lnTo>
                    <a:lnTo>
                      <a:pt x="135" y="230"/>
                    </a:lnTo>
                    <a:lnTo>
                      <a:pt x="135" y="182"/>
                    </a:lnTo>
                    <a:lnTo>
                      <a:pt x="184" y="182"/>
                    </a:lnTo>
                    <a:lnTo>
                      <a:pt x="184" y="271"/>
                    </a:lnTo>
                    <a:lnTo>
                      <a:pt x="0" y="271"/>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5" name="Freeform 111"/>
              <p:cNvSpPr>
                <a:spLocks noEditPoints="1"/>
              </p:cNvSpPr>
              <p:nvPr/>
            </p:nvSpPr>
            <p:spPr bwMode="auto">
              <a:xfrm>
                <a:off x="7268706" y="4079601"/>
                <a:ext cx="245654" cy="317011"/>
              </a:xfrm>
              <a:custGeom>
                <a:avLst/>
                <a:gdLst>
                  <a:gd name="T0" fmla="*/ 0 w 210"/>
                  <a:gd name="T1" fmla="*/ 271 h 271"/>
                  <a:gd name="T2" fmla="*/ 0 w 210"/>
                  <a:gd name="T3" fmla="*/ 230 h 271"/>
                  <a:gd name="T4" fmla="*/ 18 w 210"/>
                  <a:gd name="T5" fmla="*/ 230 h 271"/>
                  <a:gd name="T6" fmla="*/ 49 w 210"/>
                  <a:gd name="T7" fmla="*/ 41 h 271"/>
                  <a:gd name="T8" fmla="*/ 30 w 210"/>
                  <a:gd name="T9" fmla="*/ 41 h 271"/>
                  <a:gd name="T10" fmla="*/ 30 w 210"/>
                  <a:gd name="T11" fmla="*/ 0 h 271"/>
                  <a:gd name="T12" fmla="*/ 181 w 210"/>
                  <a:gd name="T13" fmla="*/ 0 h 271"/>
                  <a:gd name="T14" fmla="*/ 181 w 210"/>
                  <a:gd name="T15" fmla="*/ 41 h 271"/>
                  <a:gd name="T16" fmla="*/ 162 w 210"/>
                  <a:gd name="T17" fmla="*/ 41 h 271"/>
                  <a:gd name="T18" fmla="*/ 193 w 210"/>
                  <a:gd name="T19" fmla="*/ 230 h 271"/>
                  <a:gd name="T20" fmla="*/ 210 w 210"/>
                  <a:gd name="T21" fmla="*/ 230 h 271"/>
                  <a:gd name="T22" fmla="*/ 210 w 210"/>
                  <a:gd name="T23" fmla="*/ 271 h 271"/>
                  <a:gd name="T24" fmla="*/ 118 w 210"/>
                  <a:gd name="T25" fmla="*/ 271 h 271"/>
                  <a:gd name="T26" fmla="*/ 118 w 210"/>
                  <a:gd name="T27" fmla="*/ 230 h 271"/>
                  <a:gd name="T28" fmla="*/ 134 w 210"/>
                  <a:gd name="T29" fmla="*/ 230 h 271"/>
                  <a:gd name="T30" fmla="*/ 128 w 210"/>
                  <a:gd name="T31" fmla="*/ 179 h 271"/>
                  <a:gd name="T32" fmla="*/ 83 w 210"/>
                  <a:gd name="T33" fmla="*/ 179 h 271"/>
                  <a:gd name="T34" fmla="*/ 77 w 210"/>
                  <a:gd name="T35" fmla="*/ 230 h 271"/>
                  <a:gd name="T36" fmla="*/ 94 w 210"/>
                  <a:gd name="T37" fmla="*/ 230 h 271"/>
                  <a:gd name="T38" fmla="*/ 94 w 210"/>
                  <a:gd name="T39" fmla="*/ 271 h 271"/>
                  <a:gd name="T40" fmla="*/ 0 w 210"/>
                  <a:gd name="T41" fmla="*/ 271 h 271"/>
                  <a:gd name="T42" fmla="*/ 88 w 210"/>
                  <a:gd name="T43" fmla="*/ 146 h 271"/>
                  <a:gd name="T44" fmla="*/ 122 w 210"/>
                  <a:gd name="T45" fmla="*/ 146 h 271"/>
                  <a:gd name="T46" fmla="*/ 109 w 210"/>
                  <a:gd name="T47" fmla="*/ 33 h 271"/>
                  <a:gd name="T48" fmla="*/ 101 w 210"/>
                  <a:gd name="T49" fmla="*/ 33 h 271"/>
                  <a:gd name="T50" fmla="*/ 88 w 210"/>
                  <a:gd name="T51" fmla="*/ 14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 h="271">
                    <a:moveTo>
                      <a:pt x="0" y="271"/>
                    </a:moveTo>
                    <a:lnTo>
                      <a:pt x="0" y="230"/>
                    </a:lnTo>
                    <a:lnTo>
                      <a:pt x="18" y="230"/>
                    </a:lnTo>
                    <a:lnTo>
                      <a:pt x="49" y="41"/>
                    </a:lnTo>
                    <a:lnTo>
                      <a:pt x="30" y="41"/>
                    </a:lnTo>
                    <a:lnTo>
                      <a:pt x="30" y="0"/>
                    </a:lnTo>
                    <a:lnTo>
                      <a:pt x="181" y="0"/>
                    </a:lnTo>
                    <a:lnTo>
                      <a:pt x="181" y="41"/>
                    </a:lnTo>
                    <a:lnTo>
                      <a:pt x="162" y="41"/>
                    </a:lnTo>
                    <a:lnTo>
                      <a:pt x="193" y="230"/>
                    </a:lnTo>
                    <a:lnTo>
                      <a:pt x="210" y="230"/>
                    </a:lnTo>
                    <a:lnTo>
                      <a:pt x="210" y="271"/>
                    </a:lnTo>
                    <a:lnTo>
                      <a:pt x="118" y="271"/>
                    </a:lnTo>
                    <a:lnTo>
                      <a:pt x="118" y="230"/>
                    </a:lnTo>
                    <a:lnTo>
                      <a:pt x="134" y="230"/>
                    </a:lnTo>
                    <a:lnTo>
                      <a:pt x="128" y="179"/>
                    </a:lnTo>
                    <a:lnTo>
                      <a:pt x="83" y="179"/>
                    </a:lnTo>
                    <a:lnTo>
                      <a:pt x="77" y="230"/>
                    </a:lnTo>
                    <a:lnTo>
                      <a:pt x="94" y="230"/>
                    </a:lnTo>
                    <a:lnTo>
                      <a:pt x="94" y="271"/>
                    </a:lnTo>
                    <a:lnTo>
                      <a:pt x="0" y="271"/>
                    </a:lnTo>
                    <a:close/>
                    <a:moveTo>
                      <a:pt x="88" y="146"/>
                    </a:moveTo>
                    <a:lnTo>
                      <a:pt x="122" y="146"/>
                    </a:lnTo>
                    <a:lnTo>
                      <a:pt x="109" y="33"/>
                    </a:lnTo>
                    <a:lnTo>
                      <a:pt x="101" y="33"/>
                    </a:lnTo>
                    <a:lnTo>
                      <a:pt x="88" y="146"/>
                    </a:ln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sp>
            <p:nvSpPr>
              <p:cNvPr id="216" name="Freeform 112"/>
              <p:cNvSpPr>
                <a:spLocks noEditPoints="1"/>
              </p:cNvSpPr>
              <p:nvPr/>
            </p:nvSpPr>
            <p:spPr bwMode="auto">
              <a:xfrm>
                <a:off x="7533077" y="4079601"/>
                <a:ext cx="218750" cy="317011"/>
              </a:xfrm>
              <a:custGeom>
                <a:avLst/>
                <a:gdLst>
                  <a:gd name="T0" fmla="*/ 0 w 124"/>
                  <a:gd name="T1" fmla="*/ 180 h 180"/>
                  <a:gd name="T2" fmla="*/ 0 w 124"/>
                  <a:gd name="T3" fmla="*/ 153 h 180"/>
                  <a:gd name="T4" fmla="*/ 11 w 124"/>
                  <a:gd name="T5" fmla="*/ 153 h 180"/>
                  <a:gd name="T6" fmla="*/ 11 w 124"/>
                  <a:gd name="T7" fmla="*/ 27 h 180"/>
                  <a:gd name="T8" fmla="*/ 0 w 124"/>
                  <a:gd name="T9" fmla="*/ 27 h 180"/>
                  <a:gd name="T10" fmla="*/ 0 w 124"/>
                  <a:gd name="T11" fmla="*/ 0 h 180"/>
                  <a:gd name="T12" fmla="*/ 66 w 124"/>
                  <a:gd name="T13" fmla="*/ 0 h 180"/>
                  <a:gd name="T14" fmla="*/ 106 w 124"/>
                  <a:gd name="T15" fmla="*/ 15 h 180"/>
                  <a:gd name="T16" fmla="*/ 120 w 124"/>
                  <a:gd name="T17" fmla="*/ 52 h 180"/>
                  <a:gd name="T18" fmla="*/ 116 w 124"/>
                  <a:gd name="T19" fmla="*/ 73 h 180"/>
                  <a:gd name="T20" fmla="*/ 103 w 124"/>
                  <a:gd name="T21" fmla="*/ 89 h 180"/>
                  <a:gd name="T22" fmla="*/ 116 w 124"/>
                  <a:gd name="T23" fmla="*/ 153 h 180"/>
                  <a:gd name="T24" fmla="*/ 124 w 124"/>
                  <a:gd name="T25" fmla="*/ 153 h 180"/>
                  <a:gd name="T26" fmla="*/ 124 w 124"/>
                  <a:gd name="T27" fmla="*/ 180 h 180"/>
                  <a:gd name="T28" fmla="*/ 84 w 124"/>
                  <a:gd name="T29" fmla="*/ 180 h 180"/>
                  <a:gd name="T30" fmla="*/ 67 w 124"/>
                  <a:gd name="T31" fmla="*/ 101 h 180"/>
                  <a:gd name="T32" fmla="*/ 53 w 124"/>
                  <a:gd name="T33" fmla="*/ 101 h 180"/>
                  <a:gd name="T34" fmla="*/ 53 w 124"/>
                  <a:gd name="T35" fmla="*/ 153 h 180"/>
                  <a:gd name="T36" fmla="*/ 64 w 124"/>
                  <a:gd name="T37" fmla="*/ 153 h 180"/>
                  <a:gd name="T38" fmla="*/ 64 w 124"/>
                  <a:gd name="T39" fmla="*/ 180 h 180"/>
                  <a:gd name="T40" fmla="*/ 0 w 124"/>
                  <a:gd name="T41" fmla="*/ 180 h 180"/>
                  <a:gd name="T42" fmla="*/ 53 w 124"/>
                  <a:gd name="T43" fmla="*/ 25 h 180"/>
                  <a:gd name="T44" fmla="*/ 53 w 124"/>
                  <a:gd name="T45" fmla="*/ 75 h 180"/>
                  <a:gd name="T46" fmla="*/ 73 w 124"/>
                  <a:gd name="T47" fmla="*/ 69 h 180"/>
                  <a:gd name="T48" fmla="*/ 77 w 124"/>
                  <a:gd name="T49" fmla="*/ 49 h 180"/>
                  <a:gd name="T50" fmla="*/ 73 w 124"/>
                  <a:gd name="T51" fmla="*/ 32 h 180"/>
                  <a:gd name="T52" fmla="*/ 53 w 124"/>
                  <a:gd name="T53" fmla="*/ 2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4" h="180">
                    <a:moveTo>
                      <a:pt x="0" y="180"/>
                    </a:moveTo>
                    <a:cubicBezTo>
                      <a:pt x="0" y="153"/>
                      <a:pt x="0" y="153"/>
                      <a:pt x="0" y="153"/>
                    </a:cubicBezTo>
                    <a:cubicBezTo>
                      <a:pt x="11" y="153"/>
                      <a:pt x="11" y="153"/>
                      <a:pt x="11" y="153"/>
                    </a:cubicBezTo>
                    <a:cubicBezTo>
                      <a:pt x="11" y="27"/>
                      <a:pt x="11" y="27"/>
                      <a:pt x="11" y="27"/>
                    </a:cubicBezTo>
                    <a:cubicBezTo>
                      <a:pt x="0" y="27"/>
                      <a:pt x="0" y="27"/>
                      <a:pt x="0" y="27"/>
                    </a:cubicBezTo>
                    <a:cubicBezTo>
                      <a:pt x="0" y="0"/>
                      <a:pt x="0" y="0"/>
                      <a:pt x="0" y="0"/>
                    </a:cubicBezTo>
                    <a:cubicBezTo>
                      <a:pt x="66" y="0"/>
                      <a:pt x="66" y="0"/>
                      <a:pt x="66" y="0"/>
                    </a:cubicBezTo>
                    <a:cubicBezTo>
                      <a:pt x="83" y="0"/>
                      <a:pt x="96" y="5"/>
                      <a:pt x="106" y="15"/>
                    </a:cubicBezTo>
                    <a:cubicBezTo>
                      <a:pt x="115" y="25"/>
                      <a:pt x="120" y="37"/>
                      <a:pt x="120" y="52"/>
                    </a:cubicBezTo>
                    <a:cubicBezTo>
                      <a:pt x="120" y="61"/>
                      <a:pt x="119" y="68"/>
                      <a:pt x="116" y="73"/>
                    </a:cubicBezTo>
                    <a:cubicBezTo>
                      <a:pt x="113" y="79"/>
                      <a:pt x="109" y="84"/>
                      <a:pt x="103" y="89"/>
                    </a:cubicBezTo>
                    <a:cubicBezTo>
                      <a:pt x="116" y="153"/>
                      <a:pt x="116" y="153"/>
                      <a:pt x="116" y="153"/>
                    </a:cubicBezTo>
                    <a:cubicBezTo>
                      <a:pt x="124" y="153"/>
                      <a:pt x="124" y="153"/>
                      <a:pt x="124" y="153"/>
                    </a:cubicBezTo>
                    <a:cubicBezTo>
                      <a:pt x="124" y="180"/>
                      <a:pt x="124" y="180"/>
                      <a:pt x="124" y="180"/>
                    </a:cubicBezTo>
                    <a:cubicBezTo>
                      <a:pt x="84" y="180"/>
                      <a:pt x="84" y="180"/>
                      <a:pt x="84" y="180"/>
                    </a:cubicBezTo>
                    <a:cubicBezTo>
                      <a:pt x="67" y="101"/>
                      <a:pt x="67" y="101"/>
                      <a:pt x="67" y="101"/>
                    </a:cubicBezTo>
                    <a:cubicBezTo>
                      <a:pt x="53" y="101"/>
                      <a:pt x="53" y="101"/>
                      <a:pt x="53" y="101"/>
                    </a:cubicBezTo>
                    <a:cubicBezTo>
                      <a:pt x="53" y="153"/>
                      <a:pt x="53" y="153"/>
                      <a:pt x="53" y="153"/>
                    </a:cubicBezTo>
                    <a:cubicBezTo>
                      <a:pt x="64" y="153"/>
                      <a:pt x="64" y="153"/>
                      <a:pt x="64" y="153"/>
                    </a:cubicBezTo>
                    <a:cubicBezTo>
                      <a:pt x="64" y="180"/>
                      <a:pt x="64" y="180"/>
                      <a:pt x="64" y="180"/>
                    </a:cubicBezTo>
                    <a:lnTo>
                      <a:pt x="0" y="180"/>
                    </a:lnTo>
                    <a:close/>
                    <a:moveTo>
                      <a:pt x="53" y="25"/>
                    </a:moveTo>
                    <a:cubicBezTo>
                      <a:pt x="53" y="75"/>
                      <a:pt x="53" y="75"/>
                      <a:pt x="53" y="75"/>
                    </a:cubicBezTo>
                    <a:cubicBezTo>
                      <a:pt x="64" y="75"/>
                      <a:pt x="70" y="73"/>
                      <a:pt x="73" y="69"/>
                    </a:cubicBezTo>
                    <a:cubicBezTo>
                      <a:pt x="76" y="65"/>
                      <a:pt x="77" y="58"/>
                      <a:pt x="77" y="49"/>
                    </a:cubicBezTo>
                    <a:cubicBezTo>
                      <a:pt x="77" y="42"/>
                      <a:pt x="76" y="36"/>
                      <a:pt x="73" y="32"/>
                    </a:cubicBezTo>
                    <a:cubicBezTo>
                      <a:pt x="71" y="27"/>
                      <a:pt x="64" y="25"/>
                      <a:pt x="53" y="25"/>
                    </a:cubicBezTo>
                    <a:close/>
                  </a:path>
                </a:pathLst>
              </a:custGeom>
              <a:solidFill>
                <a:srgbClr val="C299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fontAlgn="base"/>
                <a:endParaRPr lang="zh-CN" altLang="en-US" sz="1350" strike="noStrike" noProof="1"/>
              </a:p>
            </p:txBody>
          </p:sp>
        </p:grpSp>
      </p:grpSp>
      <p:sp>
        <p:nvSpPr>
          <p:cNvPr id="21" name="文本占位符 2"/>
          <p:cNvSpPr>
            <a:spLocks noGrp="1"/>
          </p:cNvSpPr>
          <p:nvPr userDrawn="1">
            <p:ph type="body" idx="1"/>
          </p:nvPr>
        </p:nvSpPr>
        <p:spPr>
          <a:xfrm>
            <a:off x="492437" y="5459767"/>
            <a:ext cx="8158639" cy="662929"/>
          </a:xfrm>
        </p:spPr>
        <p:txBody>
          <a:bodyPr anchor="t">
            <a:normAutofit/>
          </a:bodyPr>
          <a:lstStyle>
            <a:lvl1pPr marL="0" indent="0" algn="ctr">
              <a:buNone/>
              <a:defRPr sz="825">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z="825" strike="noStrike" noProof="1" dirty="0"/>
              <a:t>单击此处编辑母版文本样式</a:t>
            </a:r>
            <a:endParaRPr lang="zh-CN" altLang="en-US" strike="noStrike" noProof="1" dirty="0"/>
          </a:p>
        </p:txBody>
      </p:sp>
      <p:sp>
        <p:nvSpPr>
          <p:cNvPr id="20" name="标题 1"/>
          <p:cNvSpPr>
            <a:spLocks noGrp="1"/>
          </p:cNvSpPr>
          <p:nvPr userDrawn="1">
            <p:ph type="title" hasCustomPrompt="1"/>
          </p:nvPr>
        </p:nvSpPr>
        <p:spPr>
          <a:xfrm>
            <a:off x="502444" y="4786732"/>
            <a:ext cx="8137923" cy="656792"/>
          </a:xfrm>
        </p:spPr>
        <p:txBody>
          <a:bodyPr anchor="ctr">
            <a:normAutofit/>
          </a:bodyPr>
          <a:lstStyle>
            <a:lvl1pPr algn="ctr">
              <a:defRPr sz="1800" b="1">
                <a:solidFill>
                  <a:srgbClr val="258A8F"/>
                </a:solidFill>
              </a:defRPr>
            </a:lvl1pPr>
          </a:lstStyle>
          <a:p>
            <a:pPr fontAlgn="auto"/>
            <a:r>
              <a:rPr lang="zh-CN" altLang="en-US" strike="noStrike" noProof="1" dirty="0"/>
              <a:t>单击此处添加幻灯片章节标题</a:t>
            </a:r>
            <a:endParaRPr lang="zh-CN" altLang="en-US"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dirty="0"/>
              <a:t>单击此处编辑母版标题样式</a:t>
            </a:r>
            <a:endParaRPr lang="zh-CN" altLang="en-US" strike="noStrike" noProof="1" dirty="0"/>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endParaRPr lang="zh-CN" altLang="en-US" strike="noStrike" noProof="1"/>
          </a:p>
          <a:p>
            <a:pPr lvl="1" fontAlgn="auto"/>
            <a:r>
              <a:rPr lang="zh-CN" altLang="en-US" sz="1350" strike="noStrike" noProof="1"/>
              <a:t>第二级</a:t>
            </a:r>
            <a:endParaRPr lang="zh-CN" altLang="en-US" strike="noStrike" noProof="1"/>
          </a:p>
          <a:p>
            <a:pPr lvl="2" fontAlgn="auto"/>
            <a:r>
              <a:rPr lang="zh-CN" altLang="en-US" strike="noStrike" noProof="1"/>
              <a:t>第三级</a:t>
            </a:r>
            <a:endParaRPr lang="zh-CN" altLang="en-US" strike="noStrike" noProof="1"/>
          </a:p>
          <a:p>
            <a:pPr lvl="3" fontAlgn="auto"/>
            <a:r>
              <a:rPr lang="zh-CN" altLang="en-US" sz="1050" strike="noStrike" noProof="1"/>
              <a:t>第四级</a:t>
            </a:r>
            <a:endParaRPr lang="zh-CN" altLang="en-US" strike="noStrike" noProof="1"/>
          </a:p>
          <a:p>
            <a:pPr lvl="4" fontAlgn="auto"/>
            <a:r>
              <a:rPr lang="zh-CN" altLang="en-US" sz="1050" strike="noStrike" noProof="1"/>
              <a:t>第五级</a:t>
            </a:r>
            <a:endParaRPr lang="zh-CN" altLang="en-US" strike="noStrike" noProof="1"/>
          </a:p>
        </p:txBody>
      </p:sp>
      <p:sp>
        <p:nvSpPr>
          <p:cNvPr id="4" name="日期占位符 3"/>
          <p:cNvSpPr>
            <a:spLocks noGrp="1"/>
          </p:cNvSpPr>
          <p:nvPr>
            <p:ph type="dt" sz="half" idx="10"/>
          </p:nvPr>
        </p:nvSpPr>
        <p:spPr/>
        <p:txBody>
          <a:bodyPr/>
          <a:p>
            <a:pPr fontAlgn="base"/>
            <a:fld id="{6489D9C7-5DC6-4263-87FF-7C99F6FB63C3}" type="datetime1">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r>
              <a:rPr lang="en-US" altLang="zh-CN" sz="750" strike="noStrike" noProof="1" dirty="0">
                <a:latin typeface="Arial" panose="020B0604020202020204" pitchFamily="34" charset="0"/>
                <a:ea typeface="宋体" panose="02010600030101010101" pitchFamily="2" charset="-122"/>
                <a:cs typeface="+mn-cs"/>
              </a:rPr>
              <a:t>www.islide.cc </a:t>
            </a:r>
            <a:r>
              <a:rPr lang="zh-CN" altLang="en-US" sz="750" strike="noStrike" noProof="1" dirty="0">
                <a:latin typeface="Arial" panose="020B0604020202020204" pitchFamily="34" charset="0"/>
                <a:ea typeface="宋体" panose="02010600030101010101" pitchFamily="2" charset="-122"/>
                <a:cs typeface="+mn-cs"/>
              </a:rPr>
              <a:t>「 让</a:t>
            </a:r>
            <a:r>
              <a:rPr lang="en-US" altLang="zh-CN" sz="750" strike="noStrike" noProof="1" dirty="0">
                <a:latin typeface="Arial" panose="020B0604020202020204" pitchFamily="34" charset="0"/>
                <a:ea typeface="宋体" panose="02010600030101010101" pitchFamily="2" charset="-122"/>
                <a:cs typeface="+mn-cs"/>
              </a:rPr>
              <a:t>PPT</a:t>
            </a:r>
            <a:r>
              <a:rPr lang="zh-CN" altLang="en-US" sz="750" strike="noStrike" noProof="1" dirty="0">
                <a:latin typeface="Arial" panose="020B0604020202020204" pitchFamily="34" charset="0"/>
                <a:ea typeface="宋体" panose="02010600030101010101" pitchFamily="2" charset="-122"/>
                <a:cs typeface="+mn-cs"/>
              </a:rPr>
              <a:t>设计简单起来！」</a:t>
            </a:r>
            <a:endParaRPr lang="zh-CN" altLang="en-US" strike="noStrike" noProof="1" dirty="0"/>
          </a:p>
        </p:txBody>
      </p:sp>
      <p:sp>
        <p:nvSpPr>
          <p:cNvPr id="6" name="灯片编号占位符 5"/>
          <p:cNvSpPr>
            <a:spLocks noGrp="1"/>
          </p:cNvSpPr>
          <p:nvPr>
            <p:ph type="sldNum" sz="quarter" idx="12"/>
          </p:nvPr>
        </p:nvSpPr>
        <p:spPr/>
        <p:txBody>
          <a:bodyPr/>
          <a:p>
            <a:pPr fontAlgn="base"/>
            <a:fld id="{5DD3DB80-B894-403A-B48E-6FDC1A72010E}" type="slidenum">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6489D9C7-5DC6-4263-87FF-7C99F6FB63C3}" type="datetime1">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r>
              <a:rPr lang="en-US" altLang="zh-CN" sz="750" strike="noStrike" noProof="1" dirty="0">
                <a:latin typeface="Arial" panose="020B0604020202020204" pitchFamily="34" charset="0"/>
                <a:ea typeface="宋体" panose="02010600030101010101" pitchFamily="2" charset="-122"/>
                <a:cs typeface="+mn-cs"/>
              </a:rPr>
              <a:t>www.islide.cc </a:t>
            </a:r>
            <a:r>
              <a:rPr lang="zh-CN" altLang="en-US" sz="750" strike="noStrike" noProof="1" dirty="0">
                <a:latin typeface="Arial" panose="020B0604020202020204" pitchFamily="34" charset="0"/>
                <a:ea typeface="宋体" panose="02010600030101010101" pitchFamily="2" charset="-122"/>
                <a:cs typeface="+mn-cs"/>
              </a:rPr>
              <a:t>「 让</a:t>
            </a:r>
            <a:r>
              <a:rPr lang="en-US" altLang="zh-CN" sz="750" strike="noStrike" noProof="1" dirty="0">
                <a:latin typeface="Arial" panose="020B0604020202020204" pitchFamily="34" charset="0"/>
                <a:ea typeface="宋体" panose="02010600030101010101" pitchFamily="2" charset="-122"/>
                <a:cs typeface="+mn-cs"/>
              </a:rPr>
              <a:t>PPT</a:t>
            </a:r>
            <a:r>
              <a:rPr lang="zh-CN" altLang="en-US" sz="750" strike="noStrike" noProof="1" dirty="0">
                <a:latin typeface="Arial" panose="020B0604020202020204" pitchFamily="34" charset="0"/>
                <a:ea typeface="宋体" panose="02010600030101010101" pitchFamily="2" charset="-122"/>
                <a:cs typeface="+mn-cs"/>
              </a:rPr>
              <a:t>设计简单起来！」</a:t>
            </a:r>
            <a:endParaRPr lang="zh-CN" altLang="en-US" strike="noStrike" noProof="1" dirty="0"/>
          </a:p>
        </p:txBody>
      </p:sp>
      <p:sp>
        <p:nvSpPr>
          <p:cNvPr id="5" name="灯片编号占位符 4"/>
          <p:cNvSpPr>
            <a:spLocks noGrp="1"/>
          </p:cNvSpPr>
          <p:nvPr>
            <p:ph type="sldNum" sz="quarter" idx="12"/>
          </p:nvPr>
        </p:nvSpPr>
        <p:spPr/>
        <p:txBody>
          <a:bodyPr/>
          <a:p>
            <a:pPr fontAlgn="base"/>
            <a:fld id="{5DD3DB80-B894-403A-B48E-6FDC1A72010E}" type="slidenum">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pic>
        <p:nvPicPr>
          <p:cNvPr id="53250" name="图片 6"/>
          <p:cNvPicPr>
            <a:picLocks noChangeAspect="1"/>
          </p:cNvPicPr>
          <p:nvPr userDrawn="1"/>
        </p:nvPicPr>
        <p:blipFill>
          <a:blip r:embed="rId2"/>
          <a:stretch>
            <a:fillRect/>
          </a:stretch>
        </p:blipFill>
        <p:spPr>
          <a:xfrm>
            <a:off x="0" y="0"/>
            <a:ext cx="9144000" cy="6858000"/>
          </a:xfrm>
          <a:prstGeom prst="rect">
            <a:avLst/>
          </a:prstGeom>
          <a:noFill/>
          <a:ln w="9525">
            <a:noFill/>
          </a:ln>
        </p:spPr>
      </p:pic>
      <p:sp>
        <p:nvSpPr>
          <p:cNvPr id="13" name="标题 1"/>
          <p:cNvSpPr>
            <a:spLocks noGrp="1"/>
          </p:cNvSpPr>
          <p:nvPr userDrawn="1">
            <p:ph type="ctrTitle" hasCustomPrompt="1"/>
          </p:nvPr>
        </p:nvSpPr>
        <p:spPr>
          <a:xfrm>
            <a:off x="4572001" y="1682186"/>
            <a:ext cx="4068366" cy="742950"/>
          </a:xfrm>
        </p:spPr>
        <p:txBody>
          <a:bodyPr anchor="ctr">
            <a:normAutofit/>
          </a:bodyPr>
          <a:lstStyle>
            <a:lvl1pPr marL="0" indent="0" algn="l">
              <a:buFont typeface="Arial" panose="020B0604020202020204" pitchFamily="34" charset="0"/>
              <a:buNone/>
              <a:defRPr sz="2400">
                <a:solidFill>
                  <a:schemeClr val="accent1"/>
                </a:solidFill>
              </a:defRPr>
            </a:lvl1pPr>
          </a:lstStyle>
          <a:p>
            <a:pPr fontAlgn="auto"/>
            <a:r>
              <a:rPr lang="zh-CN" altLang="en-US" strike="noStrike" noProof="1" dirty="0"/>
              <a:t>结束语</a:t>
            </a:r>
            <a:endParaRPr lang="zh-CN" altLang="en-US" strike="noStrike" noProof="1" dirty="0"/>
          </a:p>
        </p:txBody>
      </p:sp>
      <p:sp>
        <p:nvSpPr>
          <p:cNvPr id="14" name="文本占位符 62"/>
          <p:cNvSpPr>
            <a:spLocks noGrp="1"/>
          </p:cNvSpPr>
          <p:nvPr userDrawn="1">
            <p:ph type="body" sz="quarter" idx="17" hasCustomPrompt="1"/>
          </p:nvPr>
        </p:nvSpPr>
        <p:spPr>
          <a:xfrm>
            <a:off x="4571999" y="2483358"/>
            <a:ext cx="4068367" cy="310871"/>
          </a:xfrm>
        </p:spPr>
        <p:txBody>
          <a:bodyPr vert="horz" lIns="91440" tIns="45720" rIns="91440" bIns="45720" rtlCol="0">
            <a:normAutofit/>
          </a:bodyPr>
          <a:lstStyle>
            <a:lvl1pPr marL="0" indent="0" algn="l">
              <a:buNone/>
              <a:defRPr lang="zh-CN" altLang="en-US" sz="1200" smtClean="0">
                <a:solidFill>
                  <a:schemeClr val="accent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zh-CN" altLang="en-US" strike="noStrike" noProof="1" dirty="0"/>
              <a:t>署名</a:t>
            </a:r>
            <a:endParaRPr lang="en-US" altLang="zh-CN" strike="noStrike" noProof="1" dirty="0"/>
          </a:p>
        </p:txBody>
      </p:sp>
      <p:sp>
        <p:nvSpPr>
          <p:cNvPr id="15" name="文本占位符 62"/>
          <p:cNvSpPr>
            <a:spLocks noGrp="1"/>
          </p:cNvSpPr>
          <p:nvPr userDrawn="1">
            <p:ph type="body" sz="quarter" idx="18" hasCustomPrompt="1"/>
          </p:nvPr>
        </p:nvSpPr>
        <p:spPr>
          <a:xfrm>
            <a:off x="4571999" y="2798992"/>
            <a:ext cx="4068367" cy="310871"/>
          </a:xfrm>
        </p:spPr>
        <p:txBody>
          <a:bodyPr vert="horz" lIns="91440" tIns="45720" rIns="91440" bIns="45720" rtlCol="0">
            <a:normAutofit/>
          </a:bodyPr>
          <a:lstStyle>
            <a:lvl1pPr marL="0" indent="0" algn="l">
              <a:buNone/>
              <a:defRPr lang="zh-CN" altLang="en-US" sz="1200" smtClean="0">
                <a:solidFill>
                  <a:schemeClr val="accent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228600" marR="0" lvl="0" indent="-228600" fontAlgn="auto">
              <a:spcAft>
                <a:spcPts val="0"/>
              </a:spcAft>
              <a:buClrTx/>
              <a:buSzTx/>
            </a:pPr>
            <a:r>
              <a:rPr lang="zh-CN" altLang="en-US" strike="noStrike" noProof="1" dirty="0"/>
              <a:t>时间日期</a:t>
            </a:r>
            <a:endParaRPr lang="en-US" altLang="zh-CN" strike="noStrike" noProof="1" dirty="0"/>
          </a:p>
        </p:txBody>
      </p:sp>
    </p:spTree>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tx2"/>
        </a:solidFill>
        <a:effectLst/>
      </p:bgPr>
    </p:bg>
    <p:spTree>
      <p:nvGrpSpPr>
        <p:cNvPr id="1" name=""/>
        <p:cNvGrpSpPr/>
        <p:nvPr/>
      </p:nvGrpSpPr>
      <p:grpSpPr>
        <a:xfrm>
          <a:off x="0" y="0"/>
          <a:ext cx="0" cy="0"/>
          <a:chOff x="0" y="0"/>
          <a:chExt cx="0" cy="0"/>
        </a:xfrm>
      </p:grpSpPr>
      <p:pic>
        <p:nvPicPr>
          <p:cNvPr id="5" name="图片 4"/>
          <p:cNvPicPr/>
          <p:nvPr userDrawn="1">
            <p:custDataLst>
              <p:tags r:id="rId2"/>
            </p:custDataLst>
          </p:nvPr>
        </p:nvPicPr>
        <p:blipFill>
          <a:blip r:embed="rId3" r:link="rId4" cstate="email"/>
          <a:stretch>
            <a:fillRect/>
          </a:stretch>
        </p:blipFill>
        <p:spPr>
          <a:xfrm>
            <a:off x="0" y="0"/>
            <a:ext cx="9144000" cy="6858000"/>
          </a:xfrm>
          <a:prstGeom prst="rect">
            <a:avLst/>
          </a:prstGeom>
        </p:spPr>
      </p:pic>
      <p:sp>
        <p:nvSpPr>
          <p:cNvPr id="16" name="日期占位符 15"/>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8"/>
            </p:custDataLst>
          </p:nvPr>
        </p:nvSpPr>
        <p:spPr>
          <a:xfrm>
            <a:off x="2384944" y="2318853"/>
            <a:ext cx="4762500" cy="1398905"/>
          </a:xfrm>
        </p:spPr>
        <p:txBody>
          <a:bodyPr vert="horz" wrap="square" lIns="90000" tIns="46800" rIns="90000" bIns="0" rtlCol="0" anchor="b" anchorCtr="0">
            <a:normAutofit/>
          </a:bodyPr>
          <a:lstStyle>
            <a:lvl1pPr algn="ctr">
              <a:defRPr lang="zh-CN" altLang="en-US" sz="54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3" name="副标题 2"/>
          <p:cNvSpPr>
            <a:spLocks noGrp="1"/>
          </p:cNvSpPr>
          <p:nvPr>
            <p:ph type="subTitle" idx="14" hasCustomPrompt="1"/>
            <p:custDataLst>
              <p:tags r:id="rId9"/>
            </p:custDataLst>
          </p:nvPr>
        </p:nvSpPr>
        <p:spPr>
          <a:xfrm>
            <a:off x="2385183" y="3928578"/>
            <a:ext cx="4762024" cy="448945"/>
          </a:xfrm>
        </p:spPr>
        <p:txBody>
          <a:bodyPr vert="horz" wrap="square" lIns="90000" tIns="0" rIns="90000" bIns="46800" rtlCol="0" anchor="t" anchorCtr="0">
            <a:normAutofit/>
          </a:bodyPr>
          <a:lstStyle>
            <a:lvl1pPr algn="ctr">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dist">
              <a:lnSpc>
                <a:spcPct val="100000"/>
              </a:lnSpc>
              <a:spcAft>
                <a:spcPts val="0"/>
              </a:spcAft>
              <a:buClrTx/>
              <a:buSzTx/>
              <a:buNone/>
            </a:pPr>
            <a:r>
              <a:rPr lang="zh-CN" altLang="en-US" dirty="0"/>
              <a:t>单击此处编辑副标题</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7" name="图片 6"/>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标题 1"/>
          <p:cNvSpPr>
            <a:spLocks noGrp="1"/>
          </p:cNvSpPr>
          <p:nvPr>
            <p:ph type="title"/>
            <p:custDataLst>
              <p:tags r:id="rId7"/>
            </p:custDataLst>
          </p:nvPr>
        </p:nvSpPr>
        <p:spPr>
          <a:xfrm>
            <a:off x="502412" y="443234"/>
            <a:ext cx="8139178"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502412" y="952508"/>
            <a:ext cx="8139178"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6434666" y="1397000"/>
            <a:ext cx="2709334" cy="4064000"/>
          </a:xfrm>
          <a:prstGeom prst="rect">
            <a:avLst/>
          </a:prstGeom>
        </p:spPr>
      </p:pic>
      <p:sp>
        <p:nvSpPr>
          <p:cNvPr id="4"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ctrTitle" idx="13" hasCustomPrompt="1"/>
            <p:custDataLst>
              <p:tags r:id="rId8"/>
            </p:custDataLst>
          </p:nvPr>
        </p:nvSpPr>
        <p:spPr>
          <a:xfrm>
            <a:off x="3613589" y="2443130"/>
            <a:ext cx="3660458" cy="1081405"/>
          </a:xfrm>
        </p:spPr>
        <p:txBody>
          <a:bodyPr vert="horz" wrap="square" lIns="90000" tIns="46800" rIns="90000" bIns="46800" rtlCol="0" anchor="ctr" anchorCtr="0">
            <a:normAutofit/>
          </a:bodyPr>
          <a:lstStyle>
            <a:lvl1pPr>
              <a:defRPr lang="zh-CN" altLang="en-US" sz="3600" b="0" spc="5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lvl="0">
              <a:spcAft>
                <a:spcPts val="0"/>
              </a:spcAft>
              <a:buClrTx/>
              <a:buSzTx/>
              <a:buFontTx/>
            </a:pPr>
            <a:r>
              <a:rPr lang="zh-CN" altLang="en-US" dirty="0"/>
              <a:t>编辑标题</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8" name="图片 7"/>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标题 1"/>
          <p:cNvSpPr>
            <a:spLocks noGrp="1"/>
          </p:cNvSpPr>
          <p:nvPr>
            <p:ph type="title"/>
            <p:custDataLst>
              <p:tags r:id="rId7"/>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502448"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4679158" y="952508"/>
            <a:ext cx="3962432" cy="5388907"/>
          </a:xfrm>
        </p:spPr>
        <p:txBody>
          <a:bodyPr wrap="square" lIns="90170" tIns="46990" rIns="90170" bIns="46990">
            <a:normAutofit/>
          </a:bodyPr>
          <a:lstStyle>
            <a:lvl1pPr eaLnBrk="1" fontAlgn="auto" latinLnBrk="0" hangingPunct="1">
              <a:defRPr sz="1200">
                <a:solidFill>
                  <a:schemeClr val="tx1"/>
                </a:solidFill>
                <a:latin typeface="Arial" panose="020B0604020202020204" pitchFamily="34" charset="0"/>
                <a:ea typeface="微软雅黑" panose="020B0503020204020204" charset="-122"/>
              </a:defRPr>
            </a:lvl1pPr>
            <a:lvl2pPr eaLnBrk="1" fontAlgn="auto" latinLnBrk="0" hangingPunct="1">
              <a:defRPr sz="1200">
                <a:solidFill>
                  <a:schemeClr val="tx1"/>
                </a:solidFill>
                <a:latin typeface="Arial" panose="020B0604020202020204" pitchFamily="34" charset="0"/>
                <a:ea typeface="微软雅黑" panose="020B0503020204020204" charset="-122"/>
              </a:defRPr>
            </a:lvl2pPr>
            <a:lvl3pPr eaLnBrk="1" fontAlgn="auto" latinLnBrk="0" hangingPunct="1">
              <a:defRPr sz="1200">
                <a:solidFill>
                  <a:schemeClr val="tx1"/>
                </a:solidFill>
                <a:latin typeface="Arial" panose="020B0604020202020204" pitchFamily="34" charset="0"/>
                <a:ea typeface="微软雅黑" panose="020B0503020204020204" charset="-122"/>
              </a:defRPr>
            </a:lvl3pPr>
            <a:lvl4pPr eaLnBrk="1" fontAlgn="auto" latinLnBrk="0" hangingPunct="1">
              <a:defRPr sz="1200">
                <a:solidFill>
                  <a:schemeClr val="tx1"/>
                </a:solidFill>
                <a:latin typeface="Arial" panose="020B0604020202020204" pitchFamily="34" charset="0"/>
                <a:ea typeface="微软雅黑" panose="020B0503020204020204" charset="-122"/>
              </a:defRPr>
            </a:lvl4pPr>
            <a:lvl5pPr eaLnBrk="1" fontAlgn="auto" latinLnBrk="0" hangingPunct="1">
              <a:defRPr sz="12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1" name="图片 10"/>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10" name="图片 9"/>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标题 1"/>
          <p:cNvSpPr>
            <a:spLocks noGrp="1"/>
          </p:cNvSpPr>
          <p:nvPr>
            <p:ph type="title"/>
            <p:custDataLst>
              <p:tags r:id="rId7"/>
            </p:custDataLst>
          </p:nvPr>
        </p:nvSpPr>
        <p:spPr>
          <a:xfrm>
            <a:off x="502412"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502448" y="952508"/>
            <a:ext cx="396243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502444" y="1406525"/>
            <a:ext cx="3962400"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4676813" y="952508"/>
            <a:ext cx="396243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4676813" y="1406525"/>
            <a:ext cx="3962432" cy="4934752"/>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5623560" y="2194560"/>
            <a:ext cx="3291840" cy="2468880"/>
          </a:xfrm>
          <a:prstGeom prst="rect">
            <a:avLst/>
          </a:prstGeom>
        </p:spPr>
      </p:pic>
      <p:sp>
        <p:nvSpPr>
          <p:cNvPr id="6" name="矩形 5"/>
          <p:cNvSpPr/>
          <p:nvPr userDrawn="1">
            <p:custDataLst>
              <p:tags r:id="rId5"/>
            </p:custDataLst>
          </p:nvPr>
        </p:nvSpPr>
        <p:spPr>
          <a:xfrm>
            <a:off x="0" y="11430"/>
            <a:ext cx="5486400"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sp>
        <p:nvSpPr>
          <p:cNvPr id="2" name="标题 1"/>
          <p:cNvSpPr>
            <a:spLocks noGrp="1"/>
          </p:cNvSpPr>
          <p:nvPr>
            <p:ph type="title"/>
            <p:custDataLst>
              <p:tags r:id="rId6"/>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9" name="图片 8"/>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8" name="图片 7"/>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标题 1"/>
          <p:cNvSpPr>
            <a:spLocks noGrp="1"/>
          </p:cNvSpPr>
          <p:nvPr>
            <p:ph type="title"/>
            <p:custDataLst>
              <p:tags r:id="rId7"/>
            </p:custDataLst>
          </p:nvPr>
        </p:nvSpPr>
        <p:spPr>
          <a:xfrm>
            <a:off x="502448" y="443234"/>
            <a:ext cx="8139178"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502448" y="952508"/>
            <a:ext cx="396243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4679194" y="952508"/>
            <a:ext cx="3962432" cy="5388907"/>
          </a:xfrm>
        </p:spPr>
        <p:txBody>
          <a:bodyPr vert="horz" wrap="square" lIns="90170" tIns="46990" rIns="90170" bIns="4699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7" name="图片 6"/>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竖排标题 1"/>
          <p:cNvSpPr>
            <a:spLocks noGrp="1"/>
          </p:cNvSpPr>
          <p:nvPr>
            <p:ph type="title" orient="vert"/>
            <p:custDataLst>
              <p:tags r:id="rId7"/>
            </p:custDataLst>
          </p:nvPr>
        </p:nvSpPr>
        <p:spPr>
          <a:xfrm>
            <a:off x="7928351" y="952508"/>
            <a:ext cx="713238"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502444" y="952500"/>
            <a:ext cx="7371076"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8" name="图片 7"/>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6" name="图片 5"/>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502448" y="952508"/>
            <a:ext cx="8139178"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6" name="图片 5"/>
          <p:cNvPicPr/>
          <p:nvPr userDrawn="1">
            <p:custDataLst>
              <p:tags r:id="rId2"/>
            </p:custDataLst>
          </p:nvPr>
        </p:nvPicPr>
        <p:blipFill>
          <a:blip r:embed="rId3" r:link="rId4" cstate="email"/>
          <a:stretch>
            <a:fillRect/>
          </a:stretch>
        </p:blipFill>
        <p:spPr>
          <a:xfrm>
            <a:off x="0" y="0"/>
            <a:ext cx="9144000" cy="6858000"/>
          </a:xfrm>
          <a:prstGeom prst="rect">
            <a:avLst/>
          </a:prstGeom>
        </p:spPr>
      </p:pic>
      <p:sp>
        <p:nvSpPr>
          <p:cNvPr id="3"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8"/>
            </p:custDataLst>
          </p:nvPr>
        </p:nvSpPr>
        <p:spPr>
          <a:xfrm>
            <a:off x="2684807" y="2283847"/>
            <a:ext cx="4024313" cy="1398905"/>
          </a:xfrm>
        </p:spPr>
        <p:txBody>
          <a:bodyPr vert="horz" wrap="square" lIns="90000" tIns="46800" rIns="90000" bIns="46800" rtlCol="0" anchor="b" anchorCtr="0">
            <a:normAutofit/>
          </a:bodyPr>
          <a:lstStyle>
            <a:lvl1pPr>
              <a:defRPr lang="zh-CN" altLang="en-US" sz="6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dirty="0"/>
              <a:t>编辑标题</a:t>
            </a:r>
            <a:endParaRPr lang="zh-CN" altLang="en-US" dirty="0"/>
          </a:p>
        </p:txBody>
      </p:sp>
      <p:sp>
        <p:nvSpPr>
          <p:cNvPr id="7" name="文本占位符 6"/>
          <p:cNvSpPr>
            <a:spLocks noGrp="1"/>
          </p:cNvSpPr>
          <p:nvPr>
            <p:ph type="body" idx="14" hasCustomPrompt="1"/>
            <p:custDataLst>
              <p:tags r:id="rId9"/>
            </p:custDataLst>
          </p:nvPr>
        </p:nvSpPr>
        <p:spPr>
          <a:xfrm>
            <a:off x="2684807" y="3824992"/>
            <a:ext cx="4024313" cy="361315"/>
          </a:xfrm>
        </p:spPr>
        <p:txBody>
          <a:bodyPr vert="horz" wrap="square" lIns="0" tIns="0" rIns="0" bIns="0" rtlCol="0" anchor="t" anchorCtr="0">
            <a:normAutofit/>
          </a:bodyPr>
          <a:lstStyle>
            <a:lvl1pPr>
              <a:defRPr lang="zh-CN" altLang="en-US" sz="15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ctr">
              <a:lnSpc>
                <a:spcPct val="100000"/>
              </a:lnSpc>
              <a:spcAft>
                <a:spcPts val="0"/>
              </a:spcAft>
              <a:buClrTx/>
              <a:buSzTx/>
              <a:buNone/>
            </a:pPr>
            <a:r>
              <a:rPr lang="zh-CN" altLang="en-US"/>
              <a:t>单击此处编辑副标题</a:t>
            </a: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7" name="图片 6"/>
          <p:cNvPicPr/>
          <p:nvPr userDrawn="1">
            <p:custDataLst>
              <p:tags r:id="rId2"/>
            </p:custDataLst>
          </p:nvPr>
        </p:nvPicPr>
        <p:blipFill>
          <a:blip r:embed="rId3" r:link="rId4" cstate="email"/>
          <a:stretch>
            <a:fillRect/>
          </a:stretch>
        </p:blipFill>
        <p:spPr>
          <a:xfrm>
            <a:off x="0" y="0"/>
            <a:ext cx="540068" cy="770576"/>
          </a:xfrm>
          <a:prstGeom prst="rect">
            <a:avLst/>
          </a:prstGeom>
        </p:spPr>
      </p:pic>
      <p:pic>
        <p:nvPicPr>
          <p:cNvPr id="6" name="图片 5"/>
          <p:cNvPicPr/>
          <p:nvPr userDrawn="1">
            <p:custDataLst>
              <p:tags r:id="rId5"/>
            </p:custDataLst>
          </p:nvPr>
        </p:nvPicPr>
        <p:blipFill>
          <a:blip r:embed="rId6" r:link="rId4" cstate="email"/>
          <a:stretch>
            <a:fillRect/>
          </a:stretch>
        </p:blipFill>
        <p:spPr>
          <a:xfrm>
            <a:off x="8603933" y="0"/>
            <a:ext cx="540068" cy="770576"/>
          </a:xfrm>
          <a:prstGeom prst="rect">
            <a:avLst/>
          </a:prstGeom>
        </p:spPr>
      </p:pic>
      <p:sp>
        <p:nvSpPr>
          <p:cNvPr id="2" name="标题 1"/>
          <p:cNvSpPr>
            <a:spLocks noGrp="1"/>
          </p:cNvSpPr>
          <p:nvPr>
            <p:ph type="title"/>
            <p:custDataLst>
              <p:tags r:id="rId7"/>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19056" y="303809"/>
            <a:ext cx="8705888"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email"/>
          <a:stretch>
            <a:fillRect/>
          </a:stretch>
        </p:blipFill>
        <p:spPr>
          <a:xfrm>
            <a:off x="0" y="0"/>
            <a:ext cx="540068" cy="770576"/>
          </a:xfrm>
          <a:prstGeom prst="rect">
            <a:avLst/>
          </a:prstGeom>
        </p:spPr>
      </p:pic>
      <p:pic>
        <p:nvPicPr>
          <p:cNvPr id="8" name="图片 7"/>
          <p:cNvPicPr/>
          <p:nvPr userDrawn="1">
            <p:custDataLst>
              <p:tags r:id="rId6"/>
            </p:custDataLst>
          </p:nvPr>
        </p:nvPicPr>
        <p:blipFill>
          <a:blip r:embed="rId7" r:link="rId5" cstate="email"/>
          <a:stretch>
            <a:fillRect/>
          </a:stretch>
        </p:blipFill>
        <p:spPr>
          <a:xfrm>
            <a:off x="8603933" y="0"/>
            <a:ext cx="540068" cy="770576"/>
          </a:xfrm>
          <a:prstGeom prst="rect">
            <a:avLst/>
          </a:prstGeom>
        </p:spPr>
      </p:pic>
      <p:sp>
        <p:nvSpPr>
          <p:cNvPr id="2" name="标题 1"/>
          <p:cNvSpPr>
            <a:spLocks noGrp="1"/>
          </p:cNvSpPr>
          <p:nvPr>
            <p:ph type="title" hasCustomPrompt="1"/>
            <p:custDataLst>
              <p:tags r:id="rId8"/>
            </p:custDataLst>
          </p:nvPr>
        </p:nvSpPr>
        <p:spPr>
          <a:xfrm>
            <a:off x="961200" y="1249200"/>
            <a:ext cx="7219800" cy="723600"/>
          </a:xfrm>
        </p:spPr>
        <p:txBody>
          <a:bodyPr wrap="square" anchor="ctr">
            <a:normAutofit/>
          </a:bodyPr>
          <a:lstStyle>
            <a:lvl1pP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9"/>
            </p:custDataLst>
          </p:nvPr>
        </p:nvSpPr>
        <p:spPr>
          <a:xfrm>
            <a:off x="960835" y="2163600"/>
            <a:ext cx="7219950" cy="3445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3618452"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8" name="图片 7"/>
          <p:cNvPicPr/>
          <p:nvPr userDrawn="1">
            <p:custDataLst>
              <p:tags r:id="rId3"/>
            </p:custDataLst>
          </p:nvPr>
        </p:nvPicPr>
        <p:blipFill>
          <a:blip r:embed="rId4" r:link="rId5" cstate="email"/>
          <a:stretch>
            <a:fillRect/>
          </a:stretch>
        </p:blipFill>
        <p:spPr>
          <a:xfrm>
            <a:off x="8603933" y="0"/>
            <a:ext cx="540068" cy="770576"/>
          </a:xfrm>
          <a:prstGeom prst="rect">
            <a:avLst/>
          </a:prstGeom>
        </p:spPr>
      </p:pic>
      <p:sp>
        <p:nvSpPr>
          <p:cNvPr id="2" name="标题 1"/>
          <p:cNvSpPr>
            <a:spLocks noGrp="1"/>
          </p:cNvSpPr>
          <p:nvPr>
            <p:ph type="title" hasCustomPrompt="1"/>
            <p:custDataLst>
              <p:tags r:id="rId6"/>
            </p:custDataLst>
          </p:nvPr>
        </p:nvSpPr>
        <p:spPr>
          <a:xfrm>
            <a:off x="437400" y="770400"/>
            <a:ext cx="2970000" cy="882000"/>
          </a:xfrm>
        </p:spPr>
        <p:txBody>
          <a:bodyPr wrap="square" anchor="ctr" anchorCtr="0">
            <a:normAutofit/>
          </a:bodyPr>
          <a:lstStyle>
            <a:lvl1pPr>
              <a:defRPr sz="27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440100" y="1764000"/>
            <a:ext cx="2967300" cy="4093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3825900" y="769938"/>
            <a:ext cx="486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9144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email"/>
          <a:stretch>
            <a:fillRect/>
          </a:stretch>
        </p:blipFill>
        <p:spPr>
          <a:xfrm>
            <a:off x="0" y="0"/>
            <a:ext cx="540068" cy="770576"/>
          </a:xfrm>
          <a:prstGeom prst="rect">
            <a:avLst/>
          </a:prstGeom>
        </p:spPr>
      </p:pic>
      <p:pic>
        <p:nvPicPr>
          <p:cNvPr id="8" name="图片 7"/>
          <p:cNvPicPr/>
          <p:nvPr userDrawn="1">
            <p:custDataLst>
              <p:tags r:id="rId6"/>
            </p:custDataLst>
          </p:nvPr>
        </p:nvPicPr>
        <p:blipFill>
          <a:blip r:embed="rId7" r:link="rId5" cstate="email"/>
          <a:stretch>
            <a:fillRect/>
          </a:stretch>
        </p:blipFill>
        <p:spPr>
          <a:xfrm>
            <a:off x="8603933" y="0"/>
            <a:ext cx="540068" cy="770576"/>
          </a:xfrm>
          <a:prstGeom prst="rect">
            <a:avLst/>
          </a:prstGeom>
        </p:spPr>
      </p:pic>
      <p:sp>
        <p:nvSpPr>
          <p:cNvPr id="2" name="标题 1"/>
          <p:cNvSpPr>
            <a:spLocks noGrp="1"/>
          </p:cNvSpPr>
          <p:nvPr>
            <p:ph type="title"/>
            <p:custDataLst>
              <p:tags r:id="rId8"/>
            </p:custDataLst>
          </p:nvPr>
        </p:nvSpPr>
        <p:spPr>
          <a:xfrm>
            <a:off x="459000" y="781200"/>
            <a:ext cx="8232300" cy="626400"/>
          </a:xfrm>
        </p:spPr>
        <p:txBody>
          <a:bodyPr wrap="square" anchor="ctr">
            <a:normAutofit/>
          </a:bodyPr>
          <a:lstStyle>
            <a:lvl1pPr algn="ctr">
              <a:defRPr sz="27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459000" y="1659600"/>
            <a:ext cx="8231981" cy="828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459581" y="2808000"/>
            <a:ext cx="82242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9144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0" name="图片 9"/>
          <p:cNvPicPr/>
          <p:nvPr userDrawn="1">
            <p:custDataLst>
              <p:tags r:id="rId3"/>
            </p:custDataLst>
          </p:nvPr>
        </p:nvPicPr>
        <p:blipFill>
          <a:blip r:embed="rId4" r:link="rId5" cstate="email"/>
          <a:stretch>
            <a:fillRect/>
          </a:stretch>
        </p:blipFill>
        <p:spPr>
          <a:xfrm>
            <a:off x="0" y="0"/>
            <a:ext cx="540068" cy="770576"/>
          </a:xfrm>
          <a:prstGeom prst="rect">
            <a:avLst/>
          </a:prstGeom>
        </p:spPr>
      </p:pic>
      <p:pic>
        <p:nvPicPr>
          <p:cNvPr id="8" name="图片 7"/>
          <p:cNvPicPr/>
          <p:nvPr userDrawn="1">
            <p:custDataLst>
              <p:tags r:id="rId6"/>
            </p:custDataLst>
          </p:nvPr>
        </p:nvPicPr>
        <p:blipFill>
          <a:blip r:embed="rId7" r:link="rId5" cstate="email"/>
          <a:stretch>
            <a:fillRect/>
          </a:stretch>
        </p:blipFill>
        <p:spPr>
          <a:xfrm>
            <a:off x="8603933" y="0"/>
            <a:ext cx="540068" cy="770576"/>
          </a:xfrm>
          <a:prstGeom prst="rect">
            <a:avLst/>
          </a:prstGeom>
        </p:spPr>
      </p:pic>
      <p:sp>
        <p:nvSpPr>
          <p:cNvPr id="2" name="标题 1"/>
          <p:cNvSpPr>
            <a:spLocks noGrp="1"/>
          </p:cNvSpPr>
          <p:nvPr>
            <p:ph type="title"/>
            <p:custDataLst>
              <p:tags r:id="rId8"/>
            </p:custDataLst>
          </p:nvPr>
        </p:nvSpPr>
        <p:spPr>
          <a:xfrm>
            <a:off x="453600" y="669600"/>
            <a:ext cx="8232300" cy="565200"/>
          </a:xfrm>
        </p:spPr>
        <p:txBody>
          <a:bodyPr wrap="square" anchor="ctr" anchorCtr="0">
            <a:normAutofit/>
          </a:bodyPr>
          <a:lstStyle>
            <a:lvl1pPr algn="ctr">
              <a:defRPr sz="24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453628" y="1681200"/>
            <a:ext cx="82431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3"/>
            </p:custDataLst>
          </p:nvPr>
        </p:nvSpPr>
        <p:spPr>
          <a:xfrm>
            <a:off x="445500" y="5180400"/>
            <a:ext cx="8251200" cy="10116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9144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12" name="图片 11"/>
          <p:cNvPicPr/>
          <p:nvPr userDrawn="1">
            <p:custDataLst>
              <p:tags r:id="rId3"/>
            </p:custDataLst>
          </p:nvPr>
        </p:nvPicPr>
        <p:blipFill>
          <a:blip r:embed="rId4" r:link="rId5" cstate="email"/>
          <a:stretch>
            <a:fillRect/>
          </a:stretch>
        </p:blipFill>
        <p:spPr>
          <a:xfrm>
            <a:off x="8603933" y="6087424"/>
            <a:ext cx="540068" cy="770576"/>
          </a:xfrm>
          <a:prstGeom prst="rect">
            <a:avLst/>
          </a:prstGeom>
        </p:spPr>
      </p:pic>
      <p:pic>
        <p:nvPicPr>
          <p:cNvPr id="10" name="图片 9"/>
          <p:cNvPicPr/>
          <p:nvPr userDrawn="1">
            <p:custDataLst>
              <p:tags r:id="rId6"/>
            </p:custDataLst>
          </p:nvPr>
        </p:nvPicPr>
        <p:blipFill>
          <a:blip r:embed="rId7" r:link="rId5" cstate="email"/>
          <a:stretch>
            <a:fillRect/>
          </a:stretch>
        </p:blipFill>
        <p:spPr>
          <a:xfrm>
            <a:off x="0" y="6087424"/>
            <a:ext cx="540068" cy="770576"/>
          </a:xfrm>
          <a:prstGeom prst="rect">
            <a:avLst/>
          </a:prstGeom>
        </p:spPr>
      </p:pic>
      <p:sp>
        <p:nvSpPr>
          <p:cNvPr id="2" name="标题 1"/>
          <p:cNvSpPr>
            <a:spLocks noGrp="1"/>
          </p:cNvSpPr>
          <p:nvPr>
            <p:ph type="title"/>
            <p:custDataLst>
              <p:tags r:id="rId8"/>
            </p:custDataLst>
          </p:nvPr>
        </p:nvSpPr>
        <p:spPr>
          <a:xfrm>
            <a:off x="434700" y="237600"/>
            <a:ext cx="8278200" cy="441964"/>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434700" y="1663200"/>
            <a:ext cx="40068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3"/>
            </p:custDataLst>
          </p:nvPr>
        </p:nvSpPr>
        <p:spPr>
          <a:xfrm>
            <a:off x="4681800" y="1663200"/>
            <a:ext cx="40257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4"/>
            </p:custDataLst>
          </p:nvPr>
        </p:nvSpPr>
        <p:spPr>
          <a:xfrm>
            <a:off x="429300" y="4816800"/>
            <a:ext cx="40068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5"/>
            </p:custDataLst>
          </p:nvPr>
        </p:nvSpPr>
        <p:spPr>
          <a:xfrm>
            <a:off x="4689900" y="4813200"/>
            <a:ext cx="40257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9144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sz="1350"/>
          </a:p>
        </p:txBody>
      </p:sp>
      <p:pic>
        <p:nvPicPr>
          <p:cNvPr id="9" name="图片 8"/>
          <p:cNvPicPr/>
          <p:nvPr userDrawn="1">
            <p:custDataLst>
              <p:tags r:id="rId3"/>
            </p:custDataLst>
          </p:nvPr>
        </p:nvPicPr>
        <p:blipFill>
          <a:blip r:embed="rId4" r:link="rId5" cstate="email"/>
          <a:stretch>
            <a:fillRect/>
          </a:stretch>
        </p:blipFill>
        <p:spPr>
          <a:xfrm>
            <a:off x="7928848" y="5124204"/>
            <a:ext cx="1215152" cy="1733796"/>
          </a:xfrm>
          <a:prstGeom prst="rect">
            <a:avLst/>
          </a:prstGeom>
        </p:spPr>
      </p:pic>
      <p:pic>
        <p:nvPicPr>
          <p:cNvPr id="8" name="图片 7"/>
          <p:cNvPicPr/>
          <p:nvPr userDrawn="1">
            <p:custDataLst>
              <p:tags r:id="rId6"/>
            </p:custDataLst>
          </p:nvPr>
        </p:nvPicPr>
        <p:blipFill>
          <a:blip r:embed="rId7" r:link="rId5" cstate="email"/>
          <a:stretch>
            <a:fillRect/>
          </a:stretch>
        </p:blipFill>
        <p:spPr>
          <a:xfrm>
            <a:off x="0" y="5124204"/>
            <a:ext cx="1215152" cy="1733796"/>
          </a:xfrm>
          <a:prstGeom prst="rect">
            <a:avLst/>
          </a:prstGeom>
        </p:spPr>
      </p:pic>
      <p:sp>
        <p:nvSpPr>
          <p:cNvPr id="2" name="标题 1"/>
          <p:cNvSpPr>
            <a:spLocks noGrp="1"/>
          </p:cNvSpPr>
          <p:nvPr>
            <p:ph type="title" hasCustomPrompt="1"/>
            <p:custDataLst>
              <p:tags r:id="rId8"/>
            </p:custDataLst>
          </p:nvPr>
        </p:nvSpPr>
        <p:spPr>
          <a:xfrm>
            <a:off x="1142100" y="1339200"/>
            <a:ext cx="6858000" cy="2386800"/>
          </a:xfrm>
        </p:spPr>
        <p:txBody>
          <a:bodyPr wrap="square" anchor="b">
            <a:normAutofit/>
          </a:bodyPr>
          <a:lstStyle>
            <a:lvl1pPr algn="ctr">
              <a:defRPr sz="45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1141810" y="3862800"/>
            <a:ext cx="6858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02412" y="2588281"/>
            <a:ext cx="8139178" cy="899167"/>
          </a:xfrm>
        </p:spPr>
        <p:txBody>
          <a:bodyPr lIns="101600" tIns="38100" rIns="25400" bIns="38100" anchor="t" anchorCtr="0">
            <a:noAutofit/>
          </a:bodyPr>
          <a:lstStyle>
            <a:lvl1pPr algn="ctr">
              <a:defRPr sz="4050" b="0" spc="600">
                <a:effectLst>
                  <a:outerShdw blurRad="38100" dist="38100" dir="2700000" algn="tl">
                    <a:srgbClr val="000000">
                      <a:alpha val="43137"/>
                    </a:srgbClr>
                  </a:outerShdw>
                </a:effectLst>
              </a:defRPr>
            </a:lvl1pPr>
          </a:lstStyle>
          <a:p>
            <a:pPr fontAlgn="auto"/>
            <a:r>
              <a:rPr lang="zh-CN" altLang="en-US" sz="4050" strike="noStrike" noProof="1" dirty="0"/>
              <a:t>单击此处编辑标题</a:t>
            </a:r>
            <a:endParaRPr lang="zh-CN" altLang="en-US" strike="noStrike" noProof="1" dirty="0"/>
          </a:p>
        </p:txBody>
      </p:sp>
      <p:sp>
        <p:nvSpPr>
          <p:cNvPr id="3" name="副标题 2"/>
          <p:cNvSpPr>
            <a:spLocks noGrp="1"/>
          </p:cNvSpPr>
          <p:nvPr>
            <p:ph type="subTitle" idx="1" hasCustomPrompt="1"/>
          </p:nvPr>
        </p:nvSpPr>
        <p:spPr>
          <a:xfrm>
            <a:off x="502412" y="3566160"/>
            <a:ext cx="8139178" cy="950984"/>
          </a:xfrm>
        </p:spPr>
        <p:txBody>
          <a:bodyPr lIns="101600" tIns="38100" rIns="76200" bIns="38100">
            <a:noAutofit/>
          </a:bodyPr>
          <a:lstStyle>
            <a:lvl1pPr marL="0" indent="0" algn="ctr" eaLnBrk="1" fontAlgn="auto" latinLnBrk="0" hangingPunct="1">
              <a:lnSpc>
                <a:spcPct val="100000"/>
              </a:lnSpc>
              <a:buNone/>
              <a:defRPr sz="1800" u="none" strike="noStrike" kern="1200" cap="none" spc="200" normalizeH="0" baseline="0">
                <a:solidFill>
                  <a:schemeClr val="tx1"/>
                </a:solidFill>
                <a:uFillTx/>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auto"/>
            <a:r>
              <a:rPr lang="zh-CN" altLang="en-US" strike="noStrike" noProof="1" dirty="0"/>
              <a:t>单击此处编辑副标题</a:t>
            </a:r>
            <a:endParaRPr lang="zh-CN" altLang="en-US" strike="noStrike" noProof="1" dirty="0"/>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502412" y="1296000"/>
            <a:ext cx="8139178" cy="5041355"/>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502448" y="3808730"/>
            <a:ext cx="8139178" cy="624845"/>
          </a:xfrm>
        </p:spPr>
        <p:txBody>
          <a:bodyPr lIns="101600" tIns="38100" rIns="63500" bIns="38100" anchor="t" anchorCtr="0">
            <a:noAutofit/>
          </a:bodyPr>
          <a:lstStyle>
            <a:lvl1pPr>
              <a:defRPr sz="2700" b="0" u="none" strike="noStrike" kern="1200" cap="none" spc="300" normalizeH="0">
                <a:solidFill>
                  <a:schemeClr val="tx1"/>
                </a:solidFill>
                <a:effectLst>
                  <a:outerShdw blurRad="38100" dist="38100" dir="2700000" algn="tl">
                    <a:srgbClr val="000000">
                      <a:alpha val="43137"/>
                    </a:srgbClr>
                  </a:outerShdw>
                </a:effectLst>
                <a:uFillTx/>
              </a:defRPr>
            </a:lvl1pPr>
          </a:lstStyle>
          <a:p>
            <a:pPr fontAlgn="auto"/>
            <a:r>
              <a:rPr lang="zh-CN" altLang="en-US" strike="noStrike" noProof="1" dirty="0"/>
              <a:t>单击此处编辑母版标题样式</a:t>
            </a:r>
            <a:endParaRPr lang="zh-CN" altLang="en-US" strike="noStrike" noProof="1" dirty="0"/>
          </a:p>
        </p:txBody>
      </p:sp>
      <p:sp>
        <p:nvSpPr>
          <p:cNvPr id="3" name="文本占位符 2"/>
          <p:cNvSpPr>
            <a:spLocks noGrp="1"/>
          </p:cNvSpPr>
          <p:nvPr>
            <p:ph type="body" idx="1"/>
          </p:nvPr>
        </p:nvSpPr>
        <p:spPr>
          <a:xfrm>
            <a:off x="502444" y="4511675"/>
            <a:ext cx="8139178" cy="1077985"/>
          </a:xfrm>
        </p:spPr>
        <p:txBody>
          <a:bodyPr lIns="101600" tIns="38100" rIns="76200" bIns="38100">
            <a:noAutofit/>
          </a:bodyPr>
          <a:lstStyle>
            <a:lvl1pPr marL="0" indent="0" eaLnBrk="1" fontAlgn="auto" latinLnBrk="0" hangingPunct="1">
              <a:buNone/>
              <a:defRPr kumimoji="0" lang="zh-CN" altLang="en-US" sz="1200" b="0" i="0" u="none" strike="noStrike" kern="1200" cap="none" spc="150" normalizeH="0" baseline="0" noProof="1">
                <a:solidFill>
                  <a:schemeClr val="tx1"/>
                </a:solidFill>
                <a:uFillTx/>
                <a:latin typeface="+mn-lt"/>
                <a:ea typeface="+mn-ea"/>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auto"/>
            <a:r>
              <a:rPr lang="zh-CN" altLang="en-US" strike="noStrike" noProof="1" dirty="0"/>
              <a:t>单击此处编辑母版文本样式</a:t>
            </a:r>
            <a:endParaRPr lang="zh-CN" altLang="en-US" strike="noStrike" noProof="1" dirty="0"/>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sz="half" idx="1"/>
          </p:nvPr>
        </p:nvSpPr>
        <p:spPr>
          <a:xfrm>
            <a:off x="502448" y="1296000"/>
            <a:ext cx="3962432" cy="5040000"/>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4679158" y="1296000"/>
            <a:ext cx="3962432" cy="5040000"/>
          </a:xfrm>
        </p:spPr>
        <p:txBody>
          <a:bodyPr>
            <a:noAutofit/>
          </a:bodyPr>
          <a:lstStyle>
            <a:lvl1pPr>
              <a:defRPr sz="1200">
                <a:solidFill>
                  <a:schemeClr val="tx1">
                    <a:lumMod val="75000"/>
                    <a:lumOff val="25000"/>
                  </a:schemeClr>
                </a:solidFill>
              </a:defRPr>
            </a:lvl1pPr>
            <a:lvl2pPr>
              <a:defRPr sz="1200">
                <a:solidFill>
                  <a:schemeClr val="tx1">
                    <a:lumMod val="75000"/>
                    <a:lumOff val="25000"/>
                  </a:schemeClr>
                </a:solidFill>
              </a:defRPr>
            </a:lvl2pPr>
            <a:lvl3pPr>
              <a:defRPr sz="120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nvPr>
        </p:nvSpPr>
        <p:spPr/>
        <p:txBody>
          <a:bodyPr/>
          <a:p>
            <a:pPr fontAlgn="base"/>
            <a:endParaRPr lang="zh-CN" altLang="en-US" strike="noStrike" noProof="1" dirty="0"/>
          </a:p>
        </p:txBody>
      </p:sp>
      <p:sp>
        <p:nvSpPr>
          <p:cNvPr id="7" name="灯片编号占位符 6"/>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2412" y="432000"/>
            <a:ext cx="8139178"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502448" y="1296000"/>
            <a:ext cx="3962432" cy="381003"/>
          </a:xfrm>
        </p:spPr>
        <p:txBody>
          <a:bodyPr lIns="101600" tIns="38100" rIns="76200" bIns="38100" anchor="t" anchorCtr="0">
            <a:no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solidFill>
                <a:uFillTx/>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502444" y="1789043"/>
            <a:ext cx="3962400" cy="455223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4676813" y="1296000"/>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solidFill>
                <a:uFillTx/>
                <a:latin typeface="+mn-lt"/>
                <a:ea typeface="+mn-ea"/>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4676813" y="1789043"/>
            <a:ext cx="3962432" cy="4552234"/>
          </a:xfrm>
        </p:spPr>
        <p:txBody>
          <a:bodyPr vert="horz" lIns="101600" tIns="0" rIns="82550" bIns="0" rtlCol="0">
            <a:no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nvPr>
        </p:nvSpPr>
        <p:spPr/>
        <p:txBody>
          <a:bodyPr/>
          <a:p>
            <a:pPr fontAlgn="base"/>
            <a:endParaRPr lang="zh-CN" altLang="en-US" strike="noStrike" noProof="1" dirty="0"/>
          </a:p>
        </p:txBody>
      </p:sp>
      <p:sp>
        <p:nvSpPr>
          <p:cNvPr id="9" name="灯片编号占位符 8"/>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1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02448" y="1296000"/>
            <a:ext cx="396243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4679194" y="1296000"/>
            <a:ext cx="3962432" cy="5040000"/>
          </a:xfrm>
        </p:spPr>
        <p:txBody>
          <a:bodyPr vert="horz" lIns="101600" tIns="0" rIns="82550" bIns="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9" name="标题 8"/>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solidFill>
                <a:uFillTx/>
                <a:latin typeface="+mj-lt"/>
                <a:ea typeface="+mj-ea"/>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502444" y="952500"/>
            <a:ext cx="7371076"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nvPr>
        </p:nvSpPr>
        <p:spPr/>
        <p:txBody>
          <a:bodyPr/>
          <a:p>
            <a:pPr fontAlgn="base"/>
            <a:endParaRPr lang="zh-CN" altLang="en-US" strike="noStrike" noProof="1" dirty="0"/>
          </a:p>
        </p:txBody>
      </p:sp>
      <p:sp>
        <p:nvSpPr>
          <p:cNvPr id="6" name="灯片编号占位符 5"/>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a:prstGeom prst="rect">
            <a:avLst/>
          </a:prstGeo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a:prstGeom prst="rect">
            <a:avLst/>
          </a:prstGeo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2" name="日期占位符 1"/>
          <p:cNvSpPr>
            <a:spLocks noGrp="1"/>
          </p:cNvSpPr>
          <p:nvPr>
            <p:ph type="dt" sz="half" idx="14"/>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5"/>
          </p:nvPr>
        </p:nvSpPr>
        <p:spPr/>
        <p:txBody>
          <a:bodyPr/>
          <a:p>
            <a:pPr fontAlgn="base"/>
            <a:endParaRPr lang="zh-CN" altLang="en-US" strike="noStrike" noProof="1" dirty="0"/>
          </a:p>
        </p:txBody>
      </p:sp>
      <p:sp>
        <p:nvSpPr>
          <p:cNvPr id="4" name="灯片编号占位符 3"/>
          <p:cNvSpPr>
            <a:spLocks noGrp="1"/>
          </p:cNvSpPr>
          <p:nvPr>
            <p:ph type="sldNum" sz="quarter" idx="16"/>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02412" y="2588281"/>
            <a:ext cx="8139178"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405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fontAlgn="auto"/>
            <a:r>
              <a:rPr sz="4050" strike="noStrike" noProof="1">
                <a:sym typeface="+mn-ea"/>
              </a:rPr>
              <a:t>单击此处编辑标题</a:t>
            </a:r>
            <a:endParaRPr strike="noStrike" noProof="1">
              <a:sym typeface="+mn-ea"/>
            </a:endParaRPr>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1143000" y="1122362"/>
            <a:ext cx="6858000" cy="2387601"/>
          </a:xfrm>
          <a:prstGeom prst="rect">
            <a:avLst/>
          </a:prstGeom>
        </p:spPr>
        <p:txBody>
          <a:bodyPr anchor="b"/>
          <a:lstStyle>
            <a:lvl1pPr algn="ctr">
              <a:defRPr sz="4500"/>
            </a:lvl1pPr>
          </a:lstStyle>
          <a:p>
            <a:r>
              <a:t>标题文本</a:t>
            </a:r>
          </a:p>
        </p:txBody>
      </p:sp>
      <p:sp>
        <p:nvSpPr>
          <p:cNvPr id="12" name="正文级别 1…"/>
          <p:cNvSpPr txBox="1">
            <a:spLocks noGrp="1"/>
          </p:cNvSpPr>
          <p:nvPr>
            <p:ph type="body" sz="quarter" idx="1" hasCustomPrompt="1"/>
          </p:nvPr>
        </p:nvSpPr>
        <p:spPr>
          <a:xfrm>
            <a:off x="1143000" y="3602037"/>
            <a:ext cx="6858000" cy="1655764"/>
          </a:xfrm>
          <a:prstGeom prst="rect">
            <a:avLst/>
          </a:prstGeom>
        </p:spPr>
        <p:txBody>
          <a:bodyPr/>
          <a:lstStyle>
            <a:lvl1pPr marL="0" indent="0" algn="ctr">
              <a:buSzTx/>
              <a:buFontTx/>
              <a:buNone/>
              <a:defRPr sz="1800"/>
            </a:lvl1pPr>
            <a:lvl2pPr marL="0" indent="0" algn="ctr">
              <a:buSzTx/>
              <a:buFontTx/>
              <a:buNone/>
              <a:defRPr sz="1800"/>
            </a:lvl2pPr>
            <a:lvl3pPr marL="0" indent="0" algn="ctr">
              <a:buSzTx/>
              <a:buFontTx/>
              <a:buNone/>
              <a:defRPr sz="1800"/>
            </a:lvl3pPr>
            <a:lvl4pPr marL="0" indent="0" algn="ctr">
              <a:buSzTx/>
              <a:buFontTx/>
              <a:buNone/>
              <a:defRPr sz="1800"/>
            </a:lvl4pPr>
            <a:lvl5pPr marL="0" indent="0" algn="ctr">
              <a:buSzTx/>
              <a:buFontTx/>
              <a:buNone/>
              <a:defRPr sz="18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623888" y="1709738"/>
            <a:ext cx="7886700" cy="2852737"/>
          </a:xfrm>
          <a:prstGeom prst="rect">
            <a:avLst/>
          </a:prstGeom>
        </p:spPr>
        <p:txBody>
          <a:bodyPr anchor="b"/>
          <a:lstStyle>
            <a:lvl1pPr>
              <a:defRPr sz="4500"/>
            </a:lvl1pPr>
          </a:lstStyle>
          <a:p>
            <a:r>
              <a:t>标题文本</a:t>
            </a:r>
          </a:p>
        </p:txBody>
      </p:sp>
      <p:sp>
        <p:nvSpPr>
          <p:cNvPr id="30" name="正文级别 1…"/>
          <p:cNvSpPr txBox="1">
            <a:spLocks noGrp="1"/>
          </p:cNvSpPr>
          <p:nvPr>
            <p:ph type="body" sz="quarter" idx="1" hasCustomPrompt="1"/>
          </p:nvPr>
        </p:nvSpPr>
        <p:spPr>
          <a:xfrm>
            <a:off x="623888" y="4589462"/>
            <a:ext cx="7886700" cy="1500189"/>
          </a:xfrm>
          <a:prstGeom prst="rect">
            <a:avLst/>
          </a:prstGeom>
        </p:spPr>
        <p:txBody>
          <a:bodyPr/>
          <a:lstStyle>
            <a:lvl1pPr marL="0" indent="0">
              <a:buSzTx/>
              <a:buFontTx/>
              <a:buNone/>
              <a:defRPr sz="1800">
                <a:solidFill>
                  <a:srgbClr val="888888"/>
                </a:solidFill>
              </a:defRPr>
            </a:lvl1pPr>
            <a:lvl2pPr marL="0" indent="0">
              <a:buSzTx/>
              <a:buFontTx/>
              <a:buNone/>
              <a:defRPr sz="1800">
                <a:solidFill>
                  <a:srgbClr val="888888"/>
                </a:solidFill>
              </a:defRPr>
            </a:lvl2pPr>
            <a:lvl3pPr marL="0" indent="0">
              <a:buSzTx/>
              <a:buFontTx/>
              <a:buNone/>
              <a:defRPr sz="1800">
                <a:solidFill>
                  <a:srgbClr val="888888"/>
                </a:solidFill>
              </a:defRPr>
            </a:lvl3pPr>
            <a:lvl4pPr marL="0" indent="0">
              <a:buSzTx/>
              <a:buFontTx/>
              <a:buNone/>
              <a:defRPr sz="1800">
                <a:solidFill>
                  <a:srgbClr val="888888"/>
                </a:solidFill>
              </a:defRPr>
            </a:lvl4pPr>
            <a:lvl5pPr marL="0" indent="0">
              <a:buSzTx/>
              <a:buFontTx/>
              <a:buNone/>
              <a:defRPr sz="18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两项内容">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628650" y="1825625"/>
            <a:ext cx="38862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hasCustomPrompt="1"/>
          </p:nvPr>
        </p:nvSpPr>
        <p:spPr>
          <a:xfrm>
            <a:off x="629840" y="365125"/>
            <a:ext cx="7886701" cy="1325563"/>
          </a:xfrm>
          <a:prstGeom prst="rect">
            <a:avLst/>
          </a:prstGeom>
        </p:spPr>
        <p:txBody>
          <a:bodyPr/>
          <a:lstStyle/>
          <a:p>
            <a:r>
              <a:t>标题文本</a:t>
            </a:r>
          </a:p>
        </p:txBody>
      </p:sp>
      <p:sp>
        <p:nvSpPr>
          <p:cNvPr id="48" name="正文级别 1…"/>
          <p:cNvSpPr txBox="1">
            <a:spLocks noGrp="1"/>
          </p:cNvSpPr>
          <p:nvPr>
            <p:ph type="body" sz="quarter" idx="1" hasCustomPrompt="1"/>
          </p:nvPr>
        </p:nvSpPr>
        <p:spPr>
          <a:xfrm>
            <a:off x="629840" y="1681163"/>
            <a:ext cx="3868343" cy="823914"/>
          </a:xfrm>
          <a:prstGeom prst="rect">
            <a:avLst/>
          </a:prstGeom>
        </p:spPr>
        <p:txBody>
          <a:bodyPr anchor="b"/>
          <a:lstStyle>
            <a:lvl1pPr marL="0" indent="0">
              <a:buSzTx/>
              <a:buFontTx/>
              <a:buNone/>
              <a:defRPr sz="1800" b="1"/>
            </a:lvl1pPr>
            <a:lvl2pPr marL="0" indent="0">
              <a:buSzTx/>
              <a:buFontTx/>
              <a:buNone/>
              <a:defRPr sz="1800" b="1"/>
            </a:lvl2pPr>
            <a:lvl3pPr marL="0" indent="0">
              <a:buSzTx/>
              <a:buFontTx/>
              <a:buNone/>
              <a:defRPr sz="1800" b="1"/>
            </a:lvl3pPr>
            <a:lvl4pPr marL="0" indent="0">
              <a:buSzTx/>
              <a:buFontTx/>
              <a:buNone/>
              <a:defRPr sz="1800" b="1"/>
            </a:lvl4pPr>
            <a:lvl5pPr marL="0" indent="0">
              <a:buSzTx/>
              <a:buFontTx/>
              <a:buNone/>
              <a:defRPr sz="18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4629150" y="1681163"/>
            <a:ext cx="3887391" cy="823914"/>
          </a:xfrm>
          <a:prstGeom prst="rect">
            <a:avLst/>
          </a:prstGeom>
        </p:spPr>
        <p:txBody>
          <a:bodyPr anchor="b"/>
          <a:lstStyle/>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hasCustomPrompt="1"/>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hasCustomPrompt="1"/>
          </p:nvPr>
        </p:nvSpPr>
        <p:spPr>
          <a:xfrm>
            <a:off x="629840" y="457200"/>
            <a:ext cx="2949180" cy="1600200"/>
          </a:xfrm>
          <a:prstGeom prst="rect">
            <a:avLst/>
          </a:prstGeom>
        </p:spPr>
        <p:txBody>
          <a:bodyPr anchor="b"/>
          <a:lstStyle>
            <a:lvl1pPr>
              <a:defRPr sz="2400"/>
            </a:lvl1pPr>
          </a:lstStyle>
          <a:p>
            <a:r>
              <a:t>标题文本</a:t>
            </a:r>
          </a:p>
        </p:txBody>
      </p:sp>
      <p:sp>
        <p:nvSpPr>
          <p:cNvPr id="83" name="图片占位符 2"/>
          <p:cNvSpPr>
            <a:spLocks noGrp="1"/>
          </p:cNvSpPr>
          <p:nvPr>
            <p:ph type="pic" sz="half" idx="13"/>
          </p:nvPr>
        </p:nvSpPr>
        <p:spPr>
          <a:xfrm>
            <a:off x="3887390" y="987425"/>
            <a:ext cx="4629152" cy="4873625"/>
          </a:xfrm>
          <a:prstGeom prst="rect">
            <a:avLst/>
          </a:prstGeom>
        </p:spPr>
        <p:txBody>
          <a:bodyPr lIns="91439" tIns="45719" rIns="91439" bIns="45719">
            <a:noAutofit/>
          </a:bodyPr>
          <a:lstStyle/>
          <a:p/>
        </p:txBody>
      </p:sp>
      <p:sp>
        <p:nvSpPr>
          <p:cNvPr id="84" name="正文级别 1…"/>
          <p:cNvSpPr txBox="1">
            <a:spLocks noGrp="1"/>
          </p:cNvSpPr>
          <p:nvPr>
            <p:ph type="body" sz="quarter" idx="1" hasCustomPrompt="1"/>
          </p:nvPr>
        </p:nvSpPr>
        <p:spPr>
          <a:xfrm>
            <a:off x="629840" y="2057400"/>
            <a:ext cx="2949180" cy="3811588"/>
          </a:xfrm>
          <a:prstGeom prst="rect">
            <a:avLst/>
          </a:prstGeom>
        </p:spPr>
        <p:txBody>
          <a:bodyPr/>
          <a:lstStyle>
            <a:lvl1pPr marL="0" indent="0">
              <a:buSzTx/>
              <a:buFontTx/>
              <a:buNone/>
              <a:defRPr sz="1200"/>
            </a:lvl1pPr>
            <a:lvl2pPr marL="0" indent="0">
              <a:buSzTx/>
              <a:buFontTx/>
              <a:buNone/>
              <a:defRPr sz="1200"/>
            </a:lvl2pPr>
            <a:lvl3pPr marL="0" indent="0">
              <a:buSzTx/>
              <a:buFontTx/>
              <a:buNone/>
              <a:defRPr sz="1200"/>
            </a:lvl3pPr>
            <a:lvl4pPr marL="0" indent="0">
              <a:buSzTx/>
              <a:buFontTx/>
              <a:buNone/>
              <a:defRPr sz="1200"/>
            </a:lvl4pPr>
            <a:lvl5pPr marL="0" indent="0">
              <a:buSzTx/>
              <a:buFontTx/>
              <a:buNone/>
              <a:defRPr sz="12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竖排标题和文本">
    <p:spTree>
      <p:nvGrpSpPr>
        <p:cNvPr id="1" name=""/>
        <p:cNvGrpSpPr/>
        <p:nvPr/>
      </p:nvGrpSpPr>
      <p:grpSpPr>
        <a:xfrm>
          <a:off x="0" y="0"/>
          <a:ext cx="0" cy="0"/>
          <a:chOff x="0" y="0"/>
          <a:chExt cx="0" cy="0"/>
        </a:xfrm>
      </p:grpSpPr>
      <p:sp>
        <p:nvSpPr>
          <p:cNvPr id="101" name="标题文本"/>
          <p:cNvSpPr txBox="1">
            <a:spLocks noGrp="1"/>
          </p:cNvSpPr>
          <p:nvPr>
            <p:ph type="title" hasCustomPrompt="1"/>
          </p:nvPr>
        </p:nvSpPr>
        <p:spPr>
          <a:xfrm>
            <a:off x="6543675" y="365125"/>
            <a:ext cx="1971675" cy="5811838"/>
          </a:xfrm>
          <a:prstGeom prst="rect">
            <a:avLst/>
          </a:prstGeom>
        </p:spPr>
        <p:txBody>
          <a:bodyPr/>
          <a:lstStyle/>
          <a:p>
            <a:r>
              <a:t>标题文本</a:t>
            </a:r>
          </a:p>
        </p:txBody>
      </p:sp>
      <p:sp>
        <p:nvSpPr>
          <p:cNvPr id="102" name="正文级别 1…"/>
          <p:cNvSpPr txBox="1">
            <a:spLocks noGrp="1"/>
          </p:cNvSpPr>
          <p:nvPr>
            <p:ph type="body" idx="1" hasCustomPrompt="1"/>
          </p:nvPr>
        </p:nvSpPr>
        <p:spPr>
          <a:xfrm>
            <a:off x="628650" y="365125"/>
            <a:ext cx="5800725"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slide" Target="../slides/slid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 Type="http://schemas.openxmlformats.org/officeDocument/2006/relationships/slideLayout" Target="../slideLayouts/slideLayout109.xml"/><Relationship Id="rId11" Type="http://schemas.openxmlformats.org/officeDocument/2006/relationships/theme" Target="../theme/theme10.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6.xml"/><Relationship Id="rId8" Type="http://schemas.openxmlformats.org/officeDocument/2006/relationships/slideLayout" Target="../slideLayouts/slideLayout125.xml"/><Relationship Id="rId7" Type="http://schemas.openxmlformats.org/officeDocument/2006/relationships/slideLayout" Target="../slideLayouts/slideLayout124.xml"/><Relationship Id="rId6" Type="http://schemas.openxmlformats.org/officeDocument/2006/relationships/slideLayout" Target="../slideLayouts/slideLayout123.xml"/><Relationship Id="rId5" Type="http://schemas.openxmlformats.org/officeDocument/2006/relationships/slideLayout" Target="../slideLayouts/slideLayout122.xml"/><Relationship Id="rId4" Type="http://schemas.openxmlformats.org/officeDocument/2006/relationships/slideLayout" Target="../slideLayouts/slideLayout121.xml"/><Relationship Id="rId3" Type="http://schemas.openxmlformats.org/officeDocument/2006/relationships/slideLayout" Target="../slideLayouts/slideLayout120.xml"/><Relationship Id="rId25" Type="http://schemas.openxmlformats.org/officeDocument/2006/relationships/theme" Target="../theme/theme11.xml"/><Relationship Id="rId24" Type="http://schemas.openxmlformats.org/officeDocument/2006/relationships/tags" Target="../tags/tag245.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openxmlformats.org/officeDocument/2006/relationships/slideLayout" Target="../slideLayouts/slideLayout119.xml"/><Relationship Id="rId19" Type="http://schemas.openxmlformats.org/officeDocument/2006/relationships/tags" Target="../tags/tag240.xml"/><Relationship Id="rId18" Type="http://schemas.openxmlformats.org/officeDocument/2006/relationships/slideLayout" Target="../slideLayouts/slideLayout135.xml"/><Relationship Id="rId17" Type="http://schemas.openxmlformats.org/officeDocument/2006/relationships/slideLayout" Target="../slideLayouts/slideLayout134.xml"/><Relationship Id="rId16" Type="http://schemas.openxmlformats.org/officeDocument/2006/relationships/slideLayout" Target="../slideLayouts/slideLayout133.xml"/><Relationship Id="rId15" Type="http://schemas.openxmlformats.org/officeDocument/2006/relationships/slideLayout" Target="../slideLayouts/slideLayout132.xml"/><Relationship Id="rId14" Type="http://schemas.openxmlformats.org/officeDocument/2006/relationships/slideLayout" Target="../slideLayouts/slideLayout131.xml"/><Relationship Id="rId13" Type="http://schemas.openxmlformats.org/officeDocument/2006/relationships/slideLayout" Target="../slideLayouts/slideLayout130.xml"/><Relationship Id="rId12" Type="http://schemas.openxmlformats.org/officeDocument/2006/relationships/slideLayout" Target="../slideLayouts/slideLayout129.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 Type="http://schemas.openxmlformats.org/officeDocument/2006/relationships/slideLayout" Target="../slideLayouts/slideLayout11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4.xml"/><Relationship Id="rId8" Type="http://schemas.openxmlformats.org/officeDocument/2006/relationships/slideLayout" Target="../slideLayouts/slideLayout143.xml"/><Relationship Id="rId7" Type="http://schemas.openxmlformats.org/officeDocument/2006/relationships/slideLayout" Target="../slideLayouts/slideLayout142.xml"/><Relationship Id="rId6" Type="http://schemas.openxmlformats.org/officeDocument/2006/relationships/slideLayout" Target="../slideLayouts/slideLayout141.xml"/><Relationship Id="rId5" Type="http://schemas.openxmlformats.org/officeDocument/2006/relationships/slideLayout" Target="../slideLayouts/slideLayout140.xml"/><Relationship Id="rId4" Type="http://schemas.openxmlformats.org/officeDocument/2006/relationships/slideLayout" Target="../slideLayouts/slideLayout139.xml"/><Relationship Id="rId3" Type="http://schemas.openxmlformats.org/officeDocument/2006/relationships/slideLayout" Target="../slideLayouts/slideLayout138.xml"/><Relationship Id="rId2" Type="http://schemas.openxmlformats.org/officeDocument/2006/relationships/slideLayout" Target="../slideLayouts/slideLayout137.xml"/><Relationship Id="rId14" Type="http://schemas.openxmlformats.org/officeDocument/2006/relationships/theme" Target="../theme/theme12.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slideLayout" Target="../slideLayouts/slideLayout145.xml"/><Relationship Id="rId1"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4.xml"/><Relationship Id="rId8" Type="http://schemas.openxmlformats.org/officeDocument/2006/relationships/slideLayout" Target="../slideLayouts/slideLayout153.xml"/><Relationship Id="rId7" Type="http://schemas.openxmlformats.org/officeDocument/2006/relationships/slideLayout" Target="../slideLayouts/slideLayout152.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4" Type="http://schemas.openxmlformats.org/officeDocument/2006/relationships/slideLayout" Target="../slideLayouts/slideLayout149.xml"/><Relationship Id="rId3" Type="http://schemas.openxmlformats.org/officeDocument/2006/relationships/slideLayout" Target="../slideLayouts/slideLayout148.xml"/><Relationship Id="rId2" Type="http://schemas.openxmlformats.org/officeDocument/2006/relationships/slideLayout" Target="../slideLayouts/slideLayout147.xml"/><Relationship Id="rId11" Type="http://schemas.openxmlformats.org/officeDocument/2006/relationships/theme" Target="../theme/theme13.xml"/><Relationship Id="rId10" Type="http://schemas.openxmlformats.org/officeDocument/2006/relationships/slideLayout" Target="../slideLayouts/slideLayout155.xml"/><Relationship Id="rId1"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image" Target="../media/image3.png"/><Relationship Id="rId15" Type="http://schemas.openxmlformats.org/officeDocument/2006/relationships/slide" Target="../slides/slide1.xml"/><Relationship Id="rId14" Type="http://schemas.openxmlformats.org/officeDocument/2006/relationships/image" Target="../media/image2.png"/><Relationship Id="rId13" Type="http://schemas.openxmlformats.org/officeDocument/2006/relationships/image" Target="../media/image6.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slide" Target="../slides/slide1.xml"/><Relationship Id="rId12" Type="http://schemas.openxmlformats.org/officeDocument/2006/relationships/image" Target="../media/image7.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6" Type="http://schemas.openxmlformats.org/officeDocument/2006/relationships/theme" Target="../theme/theme4.xml"/><Relationship Id="rId15" Type="http://schemas.openxmlformats.org/officeDocument/2006/relationships/image" Target="../media/image3.png"/><Relationship Id="rId14" Type="http://schemas.openxmlformats.org/officeDocument/2006/relationships/slide" Target="../slides/slide1.xml"/><Relationship Id="rId13" Type="http://schemas.openxmlformats.org/officeDocument/2006/relationships/image" Target="../media/image2.png"/><Relationship Id="rId12" Type="http://schemas.openxmlformats.org/officeDocument/2006/relationships/image" Target="../media/image8.jpeg"/><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6" Type="http://schemas.openxmlformats.org/officeDocument/2006/relationships/theme" Target="../theme/theme5.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slide" Target="../slides/slide1.xml"/><Relationship Id="rId12" Type="http://schemas.openxmlformats.org/officeDocument/2006/relationships/image" Target="../media/image9.jpeg"/><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7" Type="http://schemas.openxmlformats.org/officeDocument/2006/relationships/theme" Target="../theme/theme6.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5" Type="http://schemas.openxmlformats.org/officeDocument/2006/relationships/theme" Target="../theme/theme7.xml"/><Relationship Id="rId24" Type="http://schemas.openxmlformats.org/officeDocument/2006/relationships/tags" Target="../tags/tag143.xml"/><Relationship Id="rId23" Type="http://schemas.openxmlformats.org/officeDocument/2006/relationships/tags" Target="../tags/tag142.xml"/><Relationship Id="rId22" Type="http://schemas.openxmlformats.org/officeDocument/2006/relationships/tags" Target="../tags/tag141.xml"/><Relationship Id="rId21" Type="http://schemas.openxmlformats.org/officeDocument/2006/relationships/tags" Target="../tags/tag140.xml"/><Relationship Id="rId20" Type="http://schemas.openxmlformats.org/officeDocument/2006/relationships/tags" Target="../tags/tag139.xml"/><Relationship Id="rId2" Type="http://schemas.openxmlformats.org/officeDocument/2006/relationships/slideLayout" Target="../slideLayouts/slideLayout64.xml"/><Relationship Id="rId19" Type="http://schemas.openxmlformats.org/officeDocument/2006/relationships/tags" Target="../tags/tag138.xml"/><Relationship Id="rId18" Type="http://schemas.openxmlformats.org/officeDocument/2006/relationships/slideLayout" Target="../slideLayouts/slideLayout80.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9.xml"/><Relationship Id="rId8" Type="http://schemas.openxmlformats.org/officeDocument/2006/relationships/slideLayout" Target="../slideLayouts/slideLayout88.xml"/><Relationship Id="rId7" Type="http://schemas.openxmlformats.org/officeDocument/2006/relationships/slideLayout" Target="../slideLayouts/slideLayout87.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 Id="rId3" Type="http://schemas.openxmlformats.org/officeDocument/2006/relationships/slideLayout" Target="../slideLayouts/slideLayout83.xml"/><Relationship Id="rId2" Type="http://schemas.openxmlformats.org/officeDocument/2006/relationships/slideLayout" Target="../slideLayouts/slideLayout82.xml"/><Relationship Id="rId18" Type="http://schemas.openxmlformats.org/officeDocument/2006/relationships/theme" Target="../theme/theme8.xml"/><Relationship Id="rId17" Type="http://schemas.openxmlformats.org/officeDocument/2006/relationships/tags" Target="../tags/tag149.xml"/><Relationship Id="rId16" Type="http://schemas.openxmlformats.org/officeDocument/2006/relationships/tags" Target="../tags/tag148.xml"/><Relationship Id="rId15" Type="http://schemas.openxmlformats.org/officeDocument/2006/relationships/tags" Target="../tags/tag147.xml"/><Relationship Id="rId14" Type="http://schemas.openxmlformats.org/officeDocument/2006/relationships/tags" Target="../tags/tag146.xml"/><Relationship Id="rId13" Type="http://schemas.openxmlformats.org/officeDocument/2006/relationships/tags" Target="../tags/tag145.xml"/><Relationship Id="rId12" Type="http://schemas.openxmlformats.org/officeDocument/2006/relationships/tags" Target="../tags/tag144.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 Type="http://schemas.openxmlformats.org/officeDocument/2006/relationships/slideLayout" Target="../slideLayouts/slideLayout8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0.xml"/><Relationship Id="rId8" Type="http://schemas.openxmlformats.org/officeDocument/2006/relationships/slideLayout" Target="../slideLayouts/slideLayout99.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7" Type="http://schemas.openxmlformats.org/officeDocument/2006/relationships/theme" Target="../theme/theme9.xml"/><Relationship Id="rId16" Type="http://schemas.openxmlformats.org/officeDocument/2006/relationships/slideLayout" Target="../slideLayouts/slideLayout107.xml"/><Relationship Id="rId15" Type="http://schemas.openxmlformats.org/officeDocument/2006/relationships/slideLayout" Target="../slideLayouts/slideLayout106.xml"/><Relationship Id="rId14" Type="http://schemas.openxmlformats.org/officeDocument/2006/relationships/slideLayout" Target="../slideLayouts/slideLayout105.xml"/><Relationship Id="rId13" Type="http://schemas.openxmlformats.org/officeDocument/2006/relationships/slideLayout" Target="../slideLayouts/slideLayout104.xml"/><Relationship Id="rId12" Type="http://schemas.openxmlformats.org/officeDocument/2006/relationships/slideLayout" Target="../slideLayouts/slideLayout103.xml"/><Relationship Id="rId11" Type="http://schemas.openxmlformats.org/officeDocument/2006/relationships/slideLayout" Target="../slideLayouts/slideLayout102.xml"/><Relationship Id="rId10" Type="http://schemas.openxmlformats.org/officeDocument/2006/relationships/slideLayout" Target="../slideLayouts/slideLayout101.xml"/><Relationship Id="rId1"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1026" name="文本框 510015">
            <a:hlinkClick r:id="rId13" action="ppaction://hlinksldjump"/>
          </p:cNvPr>
          <p:cNvSpPr txBox="1"/>
          <p:nvPr userDrawn="1"/>
        </p:nvSpPr>
        <p:spPr>
          <a:xfrm>
            <a:off x="6877050" y="549275"/>
            <a:ext cx="216058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Supplementary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1027" name="文本框 510014">
            <a:hlinkClick r:id="rId13" action="ppaction://hlinksldjump"/>
          </p:cNvPr>
          <p:cNvSpPr txBox="1"/>
          <p:nvPr userDrawn="1"/>
        </p:nvSpPr>
        <p:spPr>
          <a:xfrm>
            <a:off x="536416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After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1028" name="文本框 510017">
            <a:hlinkClick r:id="rId13" action="ppaction://hlinksldjump"/>
          </p:cNvPr>
          <p:cNvSpPr txBox="1"/>
          <p:nvPr userDrawn="1"/>
        </p:nvSpPr>
        <p:spPr>
          <a:xfrm>
            <a:off x="3635375" y="549275"/>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1029" name="文本框 510013">
            <a:hlinkClick r:id="rId13" action="ppaction://hlinksldjump"/>
          </p:cNvPr>
          <p:cNvSpPr txBox="1"/>
          <p:nvPr userDrawn="1"/>
        </p:nvSpPr>
        <p:spPr>
          <a:xfrm>
            <a:off x="2095500" y="549275"/>
            <a:ext cx="146843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Global Reading</a:t>
            </a:r>
            <a:endParaRPr lang="en-US" altLang="zh-CN" sz="1400">
              <a:solidFill>
                <a:schemeClr val="bg1"/>
              </a:solidFill>
              <a:latin typeface="Trebuchet MS" panose="020B0603020202020204" pitchFamily="34" charset="0"/>
              <a:ea typeface="宋体" panose="02010600030101010101" pitchFamily="2" charset="-122"/>
            </a:endParaRPr>
          </a:p>
        </p:txBody>
      </p:sp>
      <p:pic>
        <p:nvPicPr>
          <p:cNvPr id="1030" name="图片 509974" descr="1">
            <a:hlinkClick r:id="" action="ppaction://hlinkshowjump?jump=endshow"/>
          </p:cNvPr>
          <p:cNvPicPr>
            <a:picLocks noChangeAspect="1"/>
          </p:cNvPicPr>
          <p:nvPr userDrawn="1"/>
        </p:nvPicPr>
        <p:blipFill>
          <a:blip r:embed="rId14"/>
          <a:stretch>
            <a:fillRect/>
          </a:stretch>
        </p:blipFill>
        <p:spPr>
          <a:xfrm>
            <a:off x="284163" y="134938"/>
            <a:ext cx="317500" cy="317500"/>
          </a:xfrm>
          <a:prstGeom prst="rect">
            <a:avLst/>
          </a:prstGeom>
          <a:noFill/>
          <a:ln w="9525">
            <a:noFill/>
          </a:ln>
        </p:spPr>
      </p:pic>
      <p:sp>
        <p:nvSpPr>
          <p:cNvPr id="1031" name="文本框 509993">
            <a:hlinkClick r:id="rId13" action="ppaction://hlinksldjump"/>
          </p:cNvPr>
          <p:cNvSpPr txBox="1"/>
          <p:nvPr userDrawn="1"/>
        </p:nvSpPr>
        <p:spPr>
          <a:xfrm>
            <a:off x="3348038" y="2420938"/>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1032" name="文本框 510016">
            <a:hlinkClick r:id="rId13" action="ppaction://hlinksldjump"/>
          </p:cNvPr>
          <p:cNvSpPr txBox="1"/>
          <p:nvPr userDrawn="1"/>
        </p:nvSpPr>
        <p:spPr>
          <a:xfrm>
            <a:off x="46831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Before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1033" name="文本框 510038"/>
          <p:cNvSpPr txBox="1"/>
          <p:nvPr userDrawn="1"/>
        </p:nvSpPr>
        <p:spPr>
          <a:xfrm>
            <a:off x="5219700" y="139700"/>
            <a:ext cx="4319588" cy="320675"/>
          </a:xfrm>
          <a:prstGeom prst="rect">
            <a:avLst/>
          </a:prstGeom>
          <a:noFill/>
          <a:ln w="9525">
            <a:noFill/>
          </a:ln>
        </p:spPr>
        <p:txBody>
          <a:bodyPr anchor="t">
            <a:spAutoFit/>
          </a:bodyPr>
          <a:p>
            <a:pPr lvl="0">
              <a:lnSpc>
                <a:spcPct val="100000"/>
              </a:lnSpc>
              <a:spcBef>
                <a:spcPct val="50000"/>
              </a:spcBef>
            </a:pPr>
            <a:r>
              <a:rPr lang="en-US" altLang="zh-CN" sz="1500" b="1">
                <a:solidFill>
                  <a:srgbClr val="FFCC00"/>
                </a:solidFill>
                <a:latin typeface="Arial" panose="020B0604020202020204" pitchFamily="34" charset="0"/>
                <a:ea typeface="宋体" panose="02010600030101010101" pitchFamily="2" charset="-122"/>
              </a:rPr>
              <a:t>Unit 1 Fighting with the Forces of Nature</a:t>
            </a:r>
            <a:endParaRPr lang="en-US" altLang="zh-CN" sz="1500" b="1">
              <a:solidFill>
                <a:srgbClr val="FFCC00"/>
              </a:solidFill>
              <a:latin typeface="Arial" panose="020B0604020202020204" pitchFamily="34" charset="0"/>
              <a:ea typeface="宋体" panose="02010600030101010101" pitchFamily="2" charset="-122"/>
            </a:endParaRPr>
          </a:p>
        </p:txBody>
      </p:sp>
      <p:pic>
        <p:nvPicPr>
          <p:cNvPr id="1034" name="图片 510041" descr="小房子"/>
          <p:cNvPicPr>
            <a:picLocks noChangeAspect="1"/>
          </p:cNvPicPr>
          <p:nvPr userDrawn="1"/>
        </p:nvPicPr>
        <p:blipFill>
          <a:blip r:embed="rId15"/>
          <a:stretch>
            <a:fillRect/>
          </a:stretch>
        </p:blipFill>
        <p:spPr>
          <a:xfrm>
            <a:off x="179388" y="115888"/>
            <a:ext cx="285750" cy="219075"/>
          </a:xfrm>
          <a:prstGeom prst="rect">
            <a:avLst/>
          </a:prstGeom>
          <a:noFill/>
          <a:ln w="9525">
            <a:noFill/>
          </a:ln>
        </p:spPr>
      </p:pic>
      <p:pic>
        <p:nvPicPr>
          <p:cNvPr id="1035" name="图片 510042" descr="1">
            <a:hlinkClick r:id="" action="ppaction://hlinkshowjump?jump=endshow"/>
          </p:cNvPr>
          <p:cNvPicPr>
            <a:picLocks noChangeAspect="1"/>
          </p:cNvPicPr>
          <p:nvPr userDrawn="1"/>
        </p:nvPicPr>
        <p:blipFill>
          <a:blip r:embed="rId14"/>
          <a:stretch>
            <a:fillRect/>
          </a:stretch>
        </p:blipFill>
        <p:spPr>
          <a:xfrm>
            <a:off x="150813" y="44450"/>
            <a:ext cx="317500" cy="3175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6146" name="标题占位符 1"/>
          <p:cNvSpPr>
            <a:spLocks noGrp="1"/>
          </p:cNvSpPr>
          <p:nvPr>
            <p:ph type="title"/>
            <p:custDataLst>
              <p:tags r:id="rId19"/>
            </p:custDataLst>
          </p:nvPr>
        </p:nvSpPr>
        <p:spPr>
          <a:xfrm>
            <a:off x="501650" y="442913"/>
            <a:ext cx="8140700" cy="442912"/>
          </a:xfrm>
          <a:prstGeom prst="rect">
            <a:avLst/>
          </a:prstGeom>
          <a:noFill/>
          <a:ln w="9525">
            <a:noFill/>
          </a:ln>
        </p:spPr>
        <p:txBody>
          <a:bodyPr vert="horz" wrap="square" lIns="90170" tIns="46990" rIns="90170" bIns="46990" anchor="ctr"/>
          <a:p>
            <a:pPr lvl="0"/>
            <a:r>
              <a:rPr lang="zh-CN" altLang="en-US" dirty="0"/>
              <a:t>单击此处编辑母版标题样式</a:t>
            </a:r>
            <a:endParaRPr lang="zh-CN" altLang="en-US" dirty="0"/>
          </a:p>
        </p:txBody>
      </p:sp>
      <p:sp>
        <p:nvSpPr>
          <p:cNvPr id="6147" name="文本占位符 2"/>
          <p:cNvSpPr>
            <a:spLocks noGrp="1"/>
          </p:cNvSpPr>
          <p:nvPr>
            <p:ph type="body"/>
            <p:custDataLst>
              <p:tags r:id="rId20"/>
            </p:custDataLst>
          </p:nvPr>
        </p:nvSpPr>
        <p:spPr>
          <a:xfrm>
            <a:off x="501650" y="962025"/>
            <a:ext cx="8140700" cy="5387975"/>
          </a:xfrm>
          <a:prstGeom prst="rect">
            <a:avLst/>
          </a:prstGeom>
          <a:noFill/>
          <a:ln w="9525">
            <a:noFill/>
          </a:ln>
        </p:spPr>
        <p:txBody>
          <a:bodyPr vert="horz" wrap="square" lIns="90170" tIns="46990" rIns="90170" bIns="46990" anchor="t"/>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60400" y="6350000"/>
            <a:ext cx="2024063" cy="315913"/>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pPr fontAlgn="base"/>
            <a:fld id="{760FBDFE-C587-4B4C-A407-44438C67B59E}" type="datetimeFigureOut">
              <a:rPr lang="zh-CN" altLang="en-US" strike="noStrike" noProof="1" smtClean="0">
                <a:latin typeface="Arial" panose="020B0604020202020204" pitchFamily="34" charset="0"/>
                <a:ea typeface="微软雅黑" panose="020B0503020204020204" charset="-122"/>
                <a:cs typeface="+mn-cs"/>
              </a:rPr>
            </a:fld>
            <a:endParaRPr lang="zh-CN" altLang="en-US" strike="noStrike" noProof="1"/>
          </a:p>
        </p:txBody>
      </p:sp>
      <p:sp>
        <p:nvSpPr>
          <p:cNvPr id="5" name="页脚占位符 4"/>
          <p:cNvSpPr>
            <a:spLocks noGrp="1"/>
          </p:cNvSpPr>
          <p:nvPr>
            <p:ph type="ftr" sz="quarter" idx="3"/>
            <p:custDataLst>
              <p:tags r:id="rId22"/>
            </p:custDataLst>
          </p:nvPr>
        </p:nvSpPr>
        <p:spPr>
          <a:xfrm>
            <a:off x="3087688" y="6350000"/>
            <a:ext cx="2968625" cy="315913"/>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pPr fontAlgn="base"/>
            <a:endParaRPr lang="zh-CN" altLang="en-US" strike="noStrike" noProof="1" dirty="0"/>
          </a:p>
        </p:txBody>
      </p:sp>
      <p:sp>
        <p:nvSpPr>
          <p:cNvPr id="6" name="灯片编号占位符 5"/>
          <p:cNvSpPr>
            <a:spLocks noGrp="1"/>
          </p:cNvSpPr>
          <p:nvPr>
            <p:ph type="sldNum" sz="quarter" idx="4"/>
            <p:custDataLst>
              <p:tags r:id="rId23"/>
            </p:custDataLst>
          </p:nvPr>
        </p:nvSpPr>
        <p:spPr>
          <a:xfrm>
            <a:off x="6457950" y="6350000"/>
            <a:ext cx="2025650" cy="315913"/>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pPr fontAlgn="base"/>
            <a:fld id="{49AE70B2-8BF9-45C0-BB95-33D1B9D3A854}" type="slidenum">
              <a:rPr lang="zh-CN" altLang="en-US" strike="noStrike" noProof="1" smtClean="0">
                <a:latin typeface="Arial" panose="020B0604020202020204" pitchFamily="34" charset="0"/>
                <a:ea typeface="微软雅黑" panose="020B0503020204020204" charset="-122"/>
                <a:cs typeface="+mn-cs"/>
              </a:rPr>
            </a:fld>
            <a:endParaRPr lang="zh-CN" altLang="en-US" strike="noStrike" noProof="1"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350" strike="noStrike" noProof="1"/>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hf sldNum="0" hdr="0" ftr="0" dt="0"/>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Title Placeholder 1"/>
          <p:cNvSpPr>
            <a:spLocks noGrp="1"/>
          </p:cNvSpPr>
          <p:nvPr>
            <p:ph type="title"/>
            <p:custDataLst>
              <p:tags r:id="rId11"/>
            </p:custDataLst>
          </p:nvPr>
        </p:nvSpPr>
        <p:spPr>
          <a:xfrm>
            <a:off x="628650" y="365125"/>
            <a:ext cx="7886700" cy="1325563"/>
          </a:xfrm>
          <a:prstGeom prst="rect">
            <a:avLst/>
          </a:prstGeom>
          <a:noFill/>
          <a:ln w="9525">
            <a:noFill/>
          </a:ln>
        </p:spPr>
        <p:txBody>
          <a:bodyPr vert="horz" lIns="91440" tIns="45720" rIns="91440" bIns="45720" anchor="ctr"/>
          <a:p>
            <a:pPr lvl="0"/>
            <a:r>
              <a:rPr lang="zh-CN" altLang="en-US"/>
              <a:t>单击此处编辑母版标题样式</a:t>
            </a:r>
            <a:endParaRPr lang="en-US" altLang="zh-CN" dirty="0"/>
          </a:p>
        </p:txBody>
      </p:sp>
      <p:sp>
        <p:nvSpPr>
          <p:cNvPr id="1027" name="Text Placeholder 2"/>
          <p:cNvSpPr>
            <a:spLocks noGrp="1"/>
          </p:cNvSpPr>
          <p:nvPr>
            <p:ph type="body"/>
            <p:custDataLst>
              <p:tags r:id="rId12"/>
            </p:custDataLst>
          </p:nvPr>
        </p:nvSpPr>
        <p:spPr>
          <a:xfrm>
            <a:off x="628650" y="1825625"/>
            <a:ext cx="7886700" cy="4351338"/>
          </a:xfrm>
          <a:prstGeom prst="rect">
            <a:avLst/>
          </a:prstGeom>
          <a:noFill/>
          <a:ln w="9525">
            <a:noFill/>
          </a:ln>
        </p:spPr>
        <p:txBody>
          <a:bodyPr vert="horz" lIns="91440" tIns="45720" rIns="91440" bIns="4572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fld id="{2FEA145C-B2CC-4BF1-9661-CA1E37BBA12C}"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endParaRPr lang="zh-CN" altLang="en-US" strike="noStrike" noProof="1"/>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fld id="{09A52573-574B-42CB-9025-D1F17B73B40B}"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7"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1266" name="标题占位符 1"/>
          <p:cNvSpPr>
            <a:spLocks noGrp="1"/>
          </p:cNvSpPr>
          <p:nvPr>
            <p:ph type="title"/>
          </p:nvPr>
        </p:nvSpPr>
        <p:spPr>
          <a:xfrm>
            <a:off x="628650" y="365125"/>
            <a:ext cx="7886700" cy="1325563"/>
          </a:xfrm>
          <a:prstGeom prst="rect">
            <a:avLst/>
          </a:prstGeom>
          <a:noFill/>
          <a:ln w="9525">
            <a:noFill/>
          </a:ln>
        </p:spPr>
        <p:txBody>
          <a:bodyPr vert="horz" lIns="91440" tIns="45720" rIns="91440" bIns="45720" anchor="ctr"/>
          <a:p>
            <a:pPr lvl="0"/>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fontAlgn="auto"/>
            <a:r>
              <a:rPr lang="zh-CN" altLang="en-US" strike="noStrike" noProof="1" smtClean="0"/>
              <a:t>单击此处编辑母版文本样式</a:t>
            </a:r>
            <a:endParaRPr lang="zh-CN" altLang="en-US" strike="noStrike" noProof="1" smtClean="0"/>
          </a:p>
          <a:p>
            <a:pPr lvl="1" fontAlgn="auto"/>
            <a:r>
              <a:rPr lang="zh-CN" altLang="en-US" strike="noStrike" noProof="1" smtClean="0"/>
              <a:t>第二级</a:t>
            </a:r>
            <a:endParaRPr lang="zh-CN" altLang="en-US" strike="noStrike" noProof="1" smtClean="0"/>
          </a:p>
          <a:p>
            <a:pPr lvl="2" fontAlgn="auto"/>
            <a:r>
              <a:rPr lang="zh-CN" altLang="en-US" strike="noStrike" noProof="1" smtClean="0"/>
              <a:t>第三级</a:t>
            </a:r>
            <a:endParaRPr lang="zh-CN" altLang="en-US" strike="noStrike" noProof="1" smtClean="0"/>
          </a:p>
          <a:p>
            <a:pPr lvl="3" fontAlgn="auto"/>
            <a:r>
              <a:rPr lang="zh-CN" altLang="en-US" sz="1350" strike="noStrike" noProof="1" smtClean="0"/>
              <a:t>第四级</a:t>
            </a:r>
            <a:endParaRPr lang="zh-CN" altLang="en-US" strike="noStrike" noProof="1" smtClean="0"/>
          </a:p>
          <a:p>
            <a:pPr lvl="4" fontAlgn="auto"/>
            <a:r>
              <a:rPr lang="zh-CN" altLang="en-US" sz="1350" strike="noStrike" noProof="1" smtClean="0"/>
              <a:t>第五级</a:t>
            </a:r>
            <a:endParaRPr lang="zh-CN" altLang="en-US" strike="noStrike" noProof="1"/>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base"/>
            <a:fld id="{82F288E0-7875-42C4-84C8-98DBBD3BF4D2}"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base"/>
            <a:endParaRPr lang="zh-CN" altLang="en-US" strike="noStrike" noProof="1"/>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base"/>
            <a:fld id="{7D9BB5D0-35E4-459D-AEF3-FE4D7C45CC19}"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p:pic>
        <p:nvPicPr>
          <p:cNvPr id="2050" name="图片 510993" descr="1">
            <a:hlinkClick r:id="" action="ppaction://hlinkshowjump?jump=endshow"/>
          </p:cNvPr>
          <p:cNvPicPr>
            <a:picLocks noChangeAspect="1"/>
          </p:cNvPicPr>
          <p:nvPr userDrawn="1"/>
        </p:nvPicPr>
        <p:blipFill>
          <a:blip r:embed="rId14"/>
          <a:stretch>
            <a:fillRect/>
          </a:stretch>
        </p:blipFill>
        <p:spPr>
          <a:xfrm>
            <a:off x="284163" y="134938"/>
            <a:ext cx="317500" cy="317500"/>
          </a:xfrm>
          <a:prstGeom prst="rect">
            <a:avLst/>
          </a:prstGeom>
          <a:noFill/>
          <a:ln w="9525">
            <a:noFill/>
          </a:ln>
        </p:spPr>
      </p:pic>
      <p:sp>
        <p:nvSpPr>
          <p:cNvPr id="2051" name="文本框 511056">
            <a:hlinkClick r:id="rId15" action="ppaction://hlinksldjump"/>
          </p:cNvPr>
          <p:cNvSpPr txBox="1"/>
          <p:nvPr userDrawn="1"/>
        </p:nvSpPr>
        <p:spPr>
          <a:xfrm>
            <a:off x="6877050" y="549275"/>
            <a:ext cx="216058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Supplementary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2052" name="文本框 511057">
            <a:hlinkClick r:id="rId15" action="ppaction://hlinksldjump"/>
          </p:cNvPr>
          <p:cNvSpPr txBox="1"/>
          <p:nvPr userDrawn="1"/>
        </p:nvSpPr>
        <p:spPr>
          <a:xfrm>
            <a:off x="536416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After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2053" name="文本框 511058">
            <a:hlinkClick r:id="rId15" action="ppaction://hlinksldjump"/>
          </p:cNvPr>
          <p:cNvSpPr txBox="1"/>
          <p:nvPr userDrawn="1"/>
        </p:nvSpPr>
        <p:spPr>
          <a:xfrm>
            <a:off x="3635375" y="549275"/>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2054" name="文本框 511059">
            <a:hlinkClick r:id="rId15" action="ppaction://hlinksldjump"/>
          </p:cNvPr>
          <p:cNvSpPr txBox="1"/>
          <p:nvPr userDrawn="1"/>
        </p:nvSpPr>
        <p:spPr>
          <a:xfrm>
            <a:off x="2095500" y="549275"/>
            <a:ext cx="146843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Global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2055" name="文本框 511060">
            <a:hlinkClick r:id="rId15" action="ppaction://hlinksldjump"/>
          </p:cNvPr>
          <p:cNvSpPr txBox="1"/>
          <p:nvPr userDrawn="1"/>
        </p:nvSpPr>
        <p:spPr>
          <a:xfrm>
            <a:off x="46831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Before Reading</a:t>
            </a:r>
            <a:endParaRPr lang="en-US" altLang="zh-CN" sz="1400">
              <a:solidFill>
                <a:schemeClr val="bg1"/>
              </a:solidFill>
              <a:latin typeface="Trebuchet MS" panose="020B0603020202020204" pitchFamily="34" charset="0"/>
              <a:ea typeface="宋体" panose="02010600030101010101" pitchFamily="2" charset="-122"/>
            </a:endParaRPr>
          </a:p>
        </p:txBody>
      </p:sp>
      <p:pic>
        <p:nvPicPr>
          <p:cNvPr id="2056" name="图片 511064" descr="小房子"/>
          <p:cNvPicPr>
            <a:picLocks noChangeAspect="1"/>
          </p:cNvPicPr>
          <p:nvPr userDrawn="1"/>
        </p:nvPicPr>
        <p:blipFill>
          <a:blip r:embed="rId16"/>
          <a:stretch>
            <a:fillRect/>
          </a:stretch>
        </p:blipFill>
        <p:spPr>
          <a:xfrm>
            <a:off x="179388" y="115888"/>
            <a:ext cx="285750" cy="219075"/>
          </a:xfrm>
          <a:prstGeom prst="rect">
            <a:avLst/>
          </a:prstGeom>
          <a:noFill/>
          <a:ln w="9525">
            <a:noFill/>
          </a:ln>
        </p:spPr>
      </p:pic>
      <p:pic>
        <p:nvPicPr>
          <p:cNvPr id="2057" name="图片 511065" descr="1">
            <a:hlinkClick r:id="" action="ppaction://hlinkshowjump?jump=endshow"/>
          </p:cNvPr>
          <p:cNvPicPr>
            <a:picLocks noChangeAspect="1"/>
          </p:cNvPicPr>
          <p:nvPr userDrawn="1"/>
        </p:nvPicPr>
        <p:blipFill>
          <a:blip r:embed="rId14"/>
          <a:stretch>
            <a:fillRect/>
          </a:stretch>
        </p:blipFill>
        <p:spPr>
          <a:xfrm>
            <a:off x="150813" y="44450"/>
            <a:ext cx="317500" cy="317500"/>
          </a:xfrm>
          <a:prstGeom prst="rect">
            <a:avLst/>
          </a:prstGeom>
          <a:noFill/>
          <a:ln w="9525">
            <a:noFill/>
          </a:ln>
        </p:spPr>
      </p:pic>
      <p:sp>
        <p:nvSpPr>
          <p:cNvPr id="2058" name="文本框 511068"/>
          <p:cNvSpPr txBox="1"/>
          <p:nvPr userDrawn="1"/>
        </p:nvSpPr>
        <p:spPr>
          <a:xfrm>
            <a:off x="5219700" y="139700"/>
            <a:ext cx="4319588" cy="320675"/>
          </a:xfrm>
          <a:prstGeom prst="rect">
            <a:avLst/>
          </a:prstGeom>
          <a:noFill/>
          <a:ln w="9525">
            <a:noFill/>
          </a:ln>
        </p:spPr>
        <p:txBody>
          <a:bodyPr anchor="t">
            <a:spAutoFit/>
          </a:bodyPr>
          <a:p>
            <a:pPr lvl="0">
              <a:lnSpc>
                <a:spcPct val="100000"/>
              </a:lnSpc>
              <a:spcBef>
                <a:spcPct val="50000"/>
              </a:spcBef>
            </a:pPr>
            <a:r>
              <a:rPr lang="en-US" altLang="zh-CN" sz="1500" b="1">
                <a:solidFill>
                  <a:srgbClr val="FFCC00"/>
                </a:solidFill>
                <a:latin typeface="Arial" panose="020B0604020202020204" pitchFamily="34" charset="0"/>
                <a:ea typeface="宋体" panose="02010600030101010101" pitchFamily="2" charset="-122"/>
              </a:rPr>
              <a:t>Unit 1 Fighting with the Forces of Nature</a:t>
            </a:r>
            <a:endParaRPr lang="en-US" altLang="zh-CN" sz="1500" b="1">
              <a:solidFill>
                <a:srgbClr val="FFCC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3074" name="文本框 512061">
            <a:hlinkClick r:id="rId13" action="ppaction://hlinksldjump"/>
          </p:cNvPr>
          <p:cNvSpPr txBox="1"/>
          <p:nvPr userDrawn="1"/>
        </p:nvSpPr>
        <p:spPr>
          <a:xfrm>
            <a:off x="6877050" y="549275"/>
            <a:ext cx="216058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Supplementary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3075" name="文本框 512062">
            <a:hlinkClick r:id="rId13" action="ppaction://hlinksldjump"/>
          </p:cNvPr>
          <p:cNvSpPr txBox="1"/>
          <p:nvPr userDrawn="1"/>
        </p:nvSpPr>
        <p:spPr>
          <a:xfrm>
            <a:off x="536416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After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3076" name="文本框 512063">
            <a:hlinkClick r:id="rId13" action="ppaction://hlinksldjump"/>
          </p:cNvPr>
          <p:cNvSpPr txBox="1"/>
          <p:nvPr userDrawn="1"/>
        </p:nvSpPr>
        <p:spPr>
          <a:xfrm>
            <a:off x="3635375" y="549275"/>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3077" name="文本框 512064">
            <a:hlinkClick r:id="rId13" action="ppaction://hlinksldjump"/>
          </p:cNvPr>
          <p:cNvSpPr txBox="1"/>
          <p:nvPr userDrawn="1"/>
        </p:nvSpPr>
        <p:spPr>
          <a:xfrm>
            <a:off x="2095500" y="549275"/>
            <a:ext cx="146843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Global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3078" name="文本框 512065">
            <a:hlinkClick r:id="rId13" action="ppaction://hlinksldjump"/>
          </p:cNvPr>
          <p:cNvSpPr txBox="1"/>
          <p:nvPr userDrawn="1"/>
        </p:nvSpPr>
        <p:spPr>
          <a:xfrm>
            <a:off x="46831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Before Reading</a:t>
            </a:r>
            <a:endParaRPr lang="en-US" altLang="zh-CN" sz="1400">
              <a:solidFill>
                <a:schemeClr val="bg1"/>
              </a:solidFill>
              <a:latin typeface="Trebuchet MS" panose="020B0603020202020204" pitchFamily="34" charset="0"/>
              <a:ea typeface="宋体" panose="02010600030101010101" pitchFamily="2" charset="-122"/>
            </a:endParaRPr>
          </a:p>
        </p:txBody>
      </p:sp>
      <p:pic>
        <p:nvPicPr>
          <p:cNvPr id="3079" name="图片 512068" descr="1">
            <a:hlinkClick r:id="" action="ppaction://hlinkshowjump?jump=endshow"/>
          </p:cNvPr>
          <p:cNvPicPr>
            <a:picLocks noChangeAspect="1"/>
          </p:cNvPicPr>
          <p:nvPr userDrawn="1"/>
        </p:nvPicPr>
        <p:blipFill>
          <a:blip r:embed="rId14"/>
          <a:stretch>
            <a:fillRect/>
          </a:stretch>
        </p:blipFill>
        <p:spPr>
          <a:xfrm>
            <a:off x="284163" y="134938"/>
            <a:ext cx="317500" cy="317500"/>
          </a:xfrm>
          <a:prstGeom prst="rect">
            <a:avLst/>
          </a:prstGeom>
          <a:noFill/>
          <a:ln w="9525">
            <a:noFill/>
          </a:ln>
        </p:spPr>
      </p:pic>
      <p:pic>
        <p:nvPicPr>
          <p:cNvPr id="3080" name="图片 512070" descr="小房子"/>
          <p:cNvPicPr>
            <a:picLocks noChangeAspect="1"/>
          </p:cNvPicPr>
          <p:nvPr userDrawn="1"/>
        </p:nvPicPr>
        <p:blipFill>
          <a:blip r:embed="rId15"/>
          <a:stretch>
            <a:fillRect/>
          </a:stretch>
        </p:blipFill>
        <p:spPr>
          <a:xfrm>
            <a:off x="179388" y="115888"/>
            <a:ext cx="285750" cy="219075"/>
          </a:xfrm>
          <a:prstGeom prst="rect">
            <a:avLst/>
          </a:prstGeom>
          <a:noFill/>
          <a:ln w="9525">
            <a:noFill/>
          </a:ln>
        </p:spPr>
      </p:pic>
      <p:pic>
        <p:nvPicPr>
          <p:cNvPr id="3081" name="图片 512071" descr="1">
            <a:hlinkClick r:id="" action="ppaction://hlinkshowjump?jump=endshow"/>
          </p:cNvPr>
          <p:cNvPicPr>
            <a:picLocks noChangeAspect="1"/>
          </p:cNvPicPr>
          <p:nvPr userDrawn="1"/>
        </p:nvPicPr>
        <p:blipFill>
          <a:blip r:embed="rId14"/>
          <a:stretch>
            <a:fillRect/>
          </a:stretch>
        </p:blipFill>
        <p:spPr>
          <a:xfrm>
            <a:off x="150813" y="44450"/>
            <a:ext cx="317500" cy="317500"/>
          </a:xfrm>
          <a:prstGeom prst="rect">
            <a:avLst/>
          </a:prstGeom>
          <a:noFill/>
          <a:ln w="9525">
            <a:noFill/>
          </a:ln>
        </p:spPr>
      </p:pic>
      <p:sp>
        <p:nvSpPr>
          <p:cNvPr id="3082" name="文本框 512074"/>
          <p:cNvSpPr txBox="1"/>
          <p:nvPr userDrawn="1"/>
        </p:nvSpPr>
        <p:spPr>
          <a:xfrm>
            <a:off x="5219700" y="139700"/>
            <a:ext cx="4319588" cy="320675"/>
          </a:xfrm>
          <a:prstGeom prst="rect">
            <a:avLst/>
          </a:prstGeom>
          <a:noFill/>
          <a:ln w="9525">
            <a:noFill/>
          </a:ln>
        </p:spPr>
        <p:txBody>
          <a:bodyPr anchor="t">
            <a:spAutoFit/>
          </a:bodyPr>
          <a:p>
            <a:pPr lvl="0">
              <a:lnSpc>
                <a:spcPct val="100000"/>
              </a:lnSpc>
              <a:spcBef>
                <a:spcPct val="50000"/>
              </a:spcBef>
            </a:pPr>
            <a:r>
              <a:rPr lang="en-US" altLang="zh-CN" sz="1500" b="1">
                <a:solidFill>
                  <a:srgbClr val="FFCC00"/>
                </a:solidFill>
                <a:latin typeface="Arial" panose="020B0604020202020204" pitchFamily="34" charset="0"/>
                <a:ea typeface="宋体" panose="02010600030101010101" pitchFamily="2" charset="-122"/>
              </a:rPr>
              <a:t>Unit 1 Fighting with the Forces of Nature</a:t>
            </a:r>
            <a:endParaRPr lang="en-US" altLang="zh-CN" sz="1500" b="1">
              <a:solidFill>
                <a:srgbClr val="FFCC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pic>
        <p:nvPicPr>
          <p:cNvPr id="4098" name="图片 513041" descr="1">
            <a:hlinkClick r:id="" action="ppaction://hlinkshowjump?jump=endshow"/>
          </p:cNvPr>
          <p:cNvPicPr>
            <a:picLocks noChangeAspect="1"/>
          </p:cNvPicPr>
          <p:nvPr userDrawn="1"/>
        </p:nvPicPr>
        <p:blipFill>
          <a:blip r:embed="rId13"/>
          <a:stretch>
            <a:fillRect/>
          </a:stretch>
        </p:blipFill>
        <p:spPr>
          <a:xfrm>
            <a:off x="284163" y="134938"/>
            <a:ext cx="317500" cy="317500"/>
          </a:xfrm>
          <a:prstGeom prst="rect">
            <a:avLst/>
          </a:prstGeom>
          <a:noFill/>
          <a:ln w="9525">
            <a:noFill/>
          </a:ln>
        </p:spPr>
      </p:pic>
      <p:sp>
        <p:nvSpPr>
          <p:cNvPr id="4099" name="文本框 513088">
            <a:hlinkClick r:id="rId14" action="ppaction://hlinksldjump"/>
          </p:cNvPr>
          <p:cNvSpPr txBox="1"/>
          <p:nvPr userDrawn="1"/>
        </p:nvSpPr>
        <p:spPr>
          <a:xfrm>
            <a:off x="6877050" y="549275"/>
            <a:ext cx="216058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Supplementary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4100" name="文本框 513089">
            <a:hlinkClick r:id="rId14" action="ppaction://hlinksldjump"/>
          </p:cNvPr>
          <p:cNvSpPr txBox="1"/>
          <p:nvPr userDrawn="1"/>
        </p:nvSpPr>
        <p:spPr>
          <a:xfrm>
            <a:off x="536416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After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4101" name="文本框 513090">
            <a:hlinkClick r:id="rId14" action="ppaction://hlinksldjump"/>
          </p:cNvPr>
          <p:cNvSpPr txBox="1"/>
          <p:nvPr userDrawn="1"/>
        </p:nvSpPr>
        <p:spPr>
          <a:xfrm>
            <a:off x="3635375" y="549275"/>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4102" name="文本框 513091">
            <a:hlinkClick r:id="rId14" action="ppaction://hlinksldjump"/>
          </p:cNvPr>
          <p:cNvSpPr txBox="1"/>
          <p:nvPr userDrawn="1"/>
        </p:nvSpPr>
        <p:spPr>
          <a:xfrm>
            <a:off x="2095500" y="549275"/>
            <a:ext cx="146843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Global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4103" name="文本框 513092">
            <a:hlinkClick r:id="rId14" action="ppaction://hlinksldjump"/>
          </p:cNvPr>
          <p:cNvSpPr txBox="1"/>
          <p:nvPr userDrawn="1"/>
        </p:nvSpPr>
        <p:spPr>
          <a:xfrm>
            <a:off x="46831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Before Reading</a:t>
            </a:r>
            <a:endParaRPr lang="en-US" altLang="zh-CN" sz="1400">
              <a:solidFill>
                <a:schemeClr val="bg1"/>
              </a:solidFill>
              <a:latin typeface="Trebuchet MS" panose="020B0603020202020204" pitchFamily="34" charset="0"/>
              <a:ea typeface="宋体" panose="02010600030101010101" pitchFamily="2" charset="-122"/>
            </a:endParaRPr>
          </a:p>
        </p:txBody>
      </p:sp>
      <p:pic>
        <p:nvPicPr>
          <p:cNvPr id="4104" name="图片 513096" descr="小房子"/>
          <p:cNvPicPr>
            <a:picLocks noChangeAspect="1"/>
          </p:cNvPicPr>
          <p:nvPr userDrawn="1"/>
        </p:nvPicPr>
        <p:blipFill>
          <a:blip r:embed="rId15"/>
          <a:stretch>
            <a:fillRect/>
          </a:stretch>
        </p:blipFill>
        <p:spPr>
          <a:xfrm>
            <a:off x="179388" y="115888"/>
            <a:ext cx="285750" cy="219075"/>
          </a:xfrm>
          <a:prstGeom prst="rect">
            <a:avLst/>
          </a:prstGeom>
          <a:noFill/>
          <a:ln w="9525">
            <a:noFill/>
          </a:ln>
        </p:spPr>
      </p:pic>
      <p:pic>
        <p:nvPicPr>
          <p:cNvPr id="4105" name="图片 513097" descr="1">
            <a:hlinkClick r:id="" action="ppaction://hlinkshowjump?jump=endshow"/>
          </p:cNvPr>
          <p:cNvPicPr>
            <a:picLocks noChangeAspect="1"/>
          </p:cNvPicPr>
          <p:nvPr userDrawn="1"/>
        </p:nvPicPr>
        <p:blipFill>
          <a:blip r:embed="rId13"/>
          <a:stretch>
            <a:fillRect/>
          </a:stretch>
        </p:blipFill>
        <p:spPr>
          <a:xfrm>
            <a:off x="150813" y="44450"/>
            <a:ext cx="317500" cy="317500"/>
          </a:xfrm>
          <a:prstGeom prst="rect">
            <a:avLst/>
          </a:prstGeom>
          <a:noFill/>
          <a:ln w="9525">
            <a:noFill/>
          </a:ln>
        </p:spPr>
      </p:pic>
      <p:sp>
        <p:nvSpPr>
          <p:cNvPr id="4106" name="文本框 513100"/>
          <p:cNvSpPr txBox="1"/>
          <p:nvPr userDrawn="1"/>
        </p:nvSpPr>
        <p:spPr>
          <a:xfrm>
            <a:off x="5219700" y="139700"/>
            <a:ext cx="4319588" cy="320675"/>
          </a:xfrm>
          <a:prstGeom prst="rect">
            <a:avLst/>
          </a:prstGeom>
          <a:noFill/>
          <a:ln w="9525">
            <a:noFill/>
          </a:ln>
        </p:spPr>
        <p:txBody>
          <a:bodyPr anchor="t">
            <a:spAutoFit/>
          </a:bodyPr>
          <a:p>
            <a:pPr lvl="0">
              <a:lnSpc>
                <a:spcPct val="100000"/>
              </a:lnSpc>
              <a:spcBef>
                <a:spcPct val="50000"/>
              </a:spcBef>
            </a:pPr>
            <a:r>
              <a:rPr lang="en-US" altLang="zh-CN" sz="1500" b="1">
                <a:solidFill>
                  <a:srgbClr val="FFCC00"/>
                </a:solidFill>
                <a:latin typeface="Arial" panose="020B0604020202020204" pitchFamily="34" charset="0"/>
                <a:ea typeface="宋体" panose="02010600030101010101" pitchFamily="2" charset="-122"/>
              </a:rPr>
              <a:t>Unit 1 Fighting with the Forces of Nature</a:t>
            </a:r>
            <a:endParaRPr lang="en-US" altLang="zh-CN" sz="1500" b="1">
              <a:solidFill>
                <a:srgbClr val="FFCC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sp>
        <p:nvSpPr>
          <p:cNvPr id="5122" name="文本框 896020">
            <a:hlinkClick r:id="rId13" action="ppaction://hlinksldjump"/>
          </p:cNvPr>
          <p:cNvSpPr txBox="1"/>
          <p:nvPr userDrawn="1"/>
        </p:nvSpPr>
        <p:spPr>
          <a:xfrm>
            <a:off x="6877050" y="549275"/>
            <a:ext cx="216058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Supplementary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5123" name="文本框 896021">
            <a:hlinkClick r:id="rId13" action="ppaction://hlinksldjump"/>
          </p:cNvPr>
          <p:cNvSpPr txBox="1"/>
          <p:nvPr userDrawn="1"/>
        </p:nvSpPr>
        <p:spPr>
          <a:xfrm>
            <a:off x="536416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After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5124" name="文本框 896022">
            <a:hlinkClick r:id="rId13" action="ppaction://hlinksldjump"/>
          </p:cNvPr>
          <p:cNvSpPr txBox="1"/>
          <p:nvPr userDrawn="1"/>
        </p:nvSpPr>
        <p:spPr>
          <a:xfrm>
            <a:off x="3635375" y="549275"/>
            <a:ext cx="1584325"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Detailed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5125" name="文本框 896023">
            <a:hlinkClick r:id="rId13" action="ppaction://hlinksldjump"/>
          </p:cNvPr>
          <p:cNvSpPr txBox="1"/>
          <p:nvPr userDrawn="1"/>
        </p:nvSpPr>
        <p:spPr>
          <a:xfrm>
            <a:off x="2095500" y="549275"/>
            <a:ext cx="1468438"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Global Reading</a:t>
            </a:r>
            <a:endParaRPr lang="en-US" altLang="zh-CN" sz="1400">
              <a:solidFill>
                <a:schemeClr val="bg1"/>
              </a:solidFill>
              <a:latin typeface="Trebuchet MS" panose="020B0603020202020204" pitchFamily="34" charset="0"/>
              <a:ea typeface="宋体" panose="02010600030101010101" pitchFamily="2" charset="-122"/>
            </a:endParaRPr>
          </a:p>
        </p:txBody>
      </p:sp>
      <p:sp>
        <p:nvSpPr>
          <p:cNvPr id="5126" name="文本框 896024">
            <a:hlinkClick r:id="rId13" action="ppaction://hlinksldjump"/>
          </p:cNvPr>
          <p:cNvSpPr txBox="1"/>
          <p:nvPr userDrawn="1"/>
        </p:nvSpPr>
        <p:spPr>
          <a:xfrm>
            <a:off x="468313" y="549275"/>
            <a:ext cx="1439862" cy="304800"/>
          </a:xfrm>
          <a:prstGeom prst="rect">
            <a:avLst/>
          </a:prstGeom>
          <a:noFill/>
          <a:ln w="9525">
            <a:noFill/>
          </a:ln>
        </p:spPr>
        <p:txBody>
          <a:bodyPr anchor="t">
            <a:spAutoFit/>
          </a:bodyPr>
          <a:p>
            <a:pPr lvl="0">
              <a:lnSpc>
                <a:spcPct val="100000"/>
              </a:lnSpc>
              <a:spcBef>
                <a:spcPct val="50000"/>
              </a:spcBef>
            </a:pPr>
            <a:r>
              <a:rPr lang="en-US" altLang="zh-CN" sz="1400">
                <a:solidFill>
                  <a:schemeClr val="bg1"/>
                </a:solidFill>
                <a:latin typeface="Trebuchet MS" panose="020B0603020202020204" pitchFamily="34" charset="0"/>
                <a:ea typeface="宋体" panose="02010600030101010101" pitchFamily="2" charset="-122"/>
              </a:rPr>
              <a:t>Before Reading</a:t>
            </a:r>
            <a:endParaRPr lang="en-US" altLang="zh-CN" sz="1400">
              <a:solidFill>
                <a:schemeClr val="bg1"/>
              </a:solidFill>
              <a:latin typeface="Trebuchet MS" panose="020B0603020202020204" pitchFamily="34" charset="0"/>
              <a:ea typeface="宋体" panose="02010600030101010101" pitchFamily="2" charset="-122"/>
            </a:endParaRPr>
          </a:p>
        </p:txBody>
      </p:sp>
      <p:pic>
        <p:nvPicPr>
          <p:cNvPr id="5127" name="图片 896030" descr="1">
            <a:hlinkClick r:id="" action="ppaction://hlinkshowjump?jump=endshow"/>
          </p:cNvPr>
          <p:cNvPicPr>
            <a:picLocks noChangeAspect="1"/>
          </p:cNvPicPr>
          <p:nvPr userDrawn="1"/>
        </p:nvPicPr>
        <p:blipFill>
          <a:blip r:embed="rId14"/>
          <a:stretch>
            <a:fillRect/>
          </a:stretch>
        </p:blipFill>
        <p:spPr>
          <a:xfrm>
            <a:off x="284163" y="134938"/>
            <a:ext cx="317500" cy="317500"/>
          </a:xfrm>
          <a:prstGeom prst="rect">
            <a:avLst/>
          </a:prstGeom>
          <a:noFill/>
          <a:ln w="9525">
            <a:noFill/>
          </a:ln>
        </p:spPr>
      </p:pic>
      <p:pic>
        <p:nvPicPr>
          <p:cNvPr id="5128" name="图片 896032" descr="小房子"/>
          <p:cNvPicPr>
            <a:picLocks noChangeAspect="1"/>
          </p:cNvPicPr>
          <p:nvPr userDrawn="1"/>
        </p:nvPicPr>
        <p:blipFill>
          <a:blip r:embed="rId15"/>
          <a:stretch>
            <a:fillRect/>
          </a:stretch>
        </p:blipFill>
        <p:spPr>
          <a:xfrm>
            <a:off x="179388" y="115888"/>
            <a:ext cx="285750" cy="219075"/>
          </a:xfrm>
          <a:prstGeom prst="rect">
            <a:avLst/>
          </a:prstGeom>
          <a:noFill/>
          <a:ln w="9525">
            <a:noFill/>
          </a:ln>
        </p:spPr>
      </p:pic>
      <p:pic>
        <p:nvPicPr>
          <p:cNvPr id="5129" name="图片 896033" descr="1">
            <a:hlinkClick r:id="" action="ppaction://hlinkshowjump?jump=endshow"/>
          </p:cNvPr>
          <p:cNvPicPr>
            <a:picLocks noChangeAspect="1"/>
          </p:cNvPicPr>
          <p:nvPr userDrawn="1"/>
        </p:nvPicPr>
        <p:blipFill>
          <a:blip r:embed="rId14"/>
          <a:stretch>
            <a:fillRect/>
          </a:stretch>
        </p:blipFill>
        <p:spPr>
          <a:xfrm>
            <a:off x="150813" y="44450"/>
            <a:ext cx="317500" cy="317500"/>
          </a:xfrm>
          <a:prstGeom prst="rect">
            <a:avLst/>
          </a:prstGeom>
          <a:noFill/>
          <a:ln w="9525">
            <a:noFill/>
          </a:ln>
        </p:spPr>
      </p:pic>
      <p:sp>
        <p:nvSpPr>
          <p:cNvPr id="5130" name="文本框 896036"/>
          <p:cNvSpPr txBox="1"/>
          <p:nvPr userDrawn="1"/>
        </p:nvSpPr>
        <p:spPr>
          <a:xfrm>
            <a:off x="5219700" y="139700"/>
            <a:ext cx="4319588" cy="320675"/>
          </a:xfrm>
          <a:prstGeom prst="rect">
            <a:avLst/>
          </a:prstGeom>
          <a:noFill/>
          <a:ln w="9525">
            <a:noFill/>
          </a:ln>
        </p:spPr>
        <p:txBody>
          <a:bodyPr anchor="t">
            <a:spAutoFit/>
          </a:bodyPr>
          <a:p>
            <a:pPr lvl="0">
              <a:lnSpc>
                <a:spcPct val="100000"/>
              </a:lnSpc>
              <a:spcBef>
                <a:spcPct val="50000"/>
              </a:spcBef>
            </a:pPr>
            <a:r>
              <a:rPr lang="en-US" altLang="zh-CN" sz="1500" b="1">
                <a:solidFill>
                  <a:srgbClr val="FFCC00"/>
                </a:solidFill>
                <a:latin typeface="Arial" panose="020B0604020202020204" pitchFamily="34" charset="0"/>
                <a:ea typeface="宋体" panose="02010600030101010101" pitchFamily="2" charset="-122"/>
              </a:rPr>
              <a:t>Unit 1 Fighting with the Forces of Nature</a:t>
            </a:r>
            <a:endParaRPr lang="en-US" altLang="zh-CN" sz="1500" b="1">
              <a:solidFill>
                <a:srgbClr val="FFCC00"/>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5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标题占位符 1"/>
          <p:cNvSpPr>
            <a:spLocks noGrp="1"/>
          </p:cNvSpPr>
          <p:nvPr>
            <p:ph type="title"/>
          </p:nvPr>
        </p:nvSpPr>
        <p:spPr>
          <a:xfrm>
            <a:off x="501650" y="0"/>
            <a:ext cx="8139113" cy="1028700"/>
          </a:xfrm>
          <a:prstGeom prst="rect">
            <a:avLst/>
          </a:prstGeom>
          <a:noFill/>
          <a:ln w="9525">
            <a:noFill/>
          </a:ln>
        </p:spPr>
        <p:txBody>
          <a:bodyPr vert="horz" lIns="91440" tIns="45720" rIns="91440" bIns="45720" anchor="b"/>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501650" y="1123950"/>
            <a:ext cx="8139113" cy="5019675"/>
          </a:xfrm>
          <a:prstGeom prst="rect">
            <a:avLst/>
          </a:prstGeom>
        </p:spPr>
        <p:txBody>
          <a:bodyPr vert="horz" lIns="91440" tIns="45720" rIns="91440" bIns="45720" rtlCol="0">
            <a:normAutofit/>
          </a:bodyPr>
          <a:lstStyle/>
          <a:p>
            <a:pPr lvl="0" fontAlgn="auto"/>
            <a:r>
              <a:rPr lang="zh-CN" altLang="en-US" strike="noStrike" noProof="1" dirty="0"/>
              <a:t>单击此处编辑母版文本样式</a:t>
            </a:r>
            <a:endParaRPr lang="zh-CN" altLang="en-US" strike="noStrike" noProof="1" dirty="0"/>
          </a:p>
          <a:p>
            <a:pPr lvl="1" fontAlgn="auto"/>
            <a:r>
              <a:rPr lang="zh-CN" altLang="en-US" sz="1350"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z="1050" strike="noStrike" noProof="1" dirty="0"/>
              <a:t>第四级</a:t>
            </a:r>
            <a:endParaRPr lang="zh-CN" altLang="en-US" strike="noStrike" noProof="1" dirty="0"/>
          </a:p>
          <a:p>
            <a:pPr lvl="4" fontAlgn="auto"/>
            <a:r>
              <a:rPr lang="zh-CN" altLang="en-US" sz="1050" strike="noStrike" noProof="1" dirty="0"/>
              <a:t>第五级</a:t>
            </a:r>
            <a:endParaRPr lang="zh-CN" altLang="en-US" strike="noStrike" noProof="1" dirty="0"/>
          </a:p>
        </p:txBody>
      </p:sp>
      <p:sp>
        <p:nvSpPr>
          <p:cNvPr id="4" name="日期占位符 3"/>
          <p:cNvSpPr>
            <a:spLocks noGrp="1"/>
          </p:cNvSpPr>
          <p:nvPr>
            <p:ph type="dt" sz="half" idx="2"/>
          </p:nvPr>
        </p:nvSpPr>
        <p:spPr>
          <a:xfrm>
            <a:off x="4051300" y="6240463"/>
            <a:ext cx="1041400" cy="206375"/>
          </a:xfrm>
          <a:prstGeom prst="rect">
            <a:avLst/>
          </a:prstGeom>
        </p:spPr>
        <p:txBody>
          <a:bodyPr vert="horz" lIns="91440" tIns="45720" rIns="91440" bIns="45720" rtlCol="0" anchor="ctr"/>
          <a:lstStyle>
            <a:lvl1pPr algn="ctr">
              <a:defRPr sz="750">
                <a:solidFill>
                  <a:schemeClr val="tx1">
                    <a:tint val="75000"/>
                  </a:schemeClr>
                </a:solidFill>
              </a:defRPr>
            </a:lvl1pPr>
          </a:lstStyle>
          <a:p>
            <a:pPr fontAlgn="base"/>
            <a:fld id="{6489D9C7-5DC6-4263-87FF-7C99F6FB63C3}" type="datetime1">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nvPr>
        </p:nvSpPr>
        <p:spPr>
          <a:xfrm>
            <a:off x="501650" y="6240463"/>
            <a:ext cx="3106738" cy="206375"/>
          </a:xfrm>
          <a:prstGeom prst="rect">
            <a:avLst/>
          </a:prstGeom>
        </p:spPr>
        <p:txBody>
          <a:bodyPr vert="horz" lIns="91440" tIns="45720" rIns="91440" bIns="45720" rtlCol="0" anchor="ctr"/>
          <a:lstStyle>
            <a:lvl1pPr algn="l">
              <a:defRPr sz="750">
                <a:solidFill>
                  <a:schemeClr val="tx1">
                    <a:tint val="75000"/>
                  </a:schemeClr>
                </a:solidFill>
              </a:defRPr>
            </a:lvl1pPr>
          </a:lstStyle>
          <a:p>
            <a:pPr fontAlgn="base"/>
            <a:r>
              <a:rPr lang="en-US" altLang="zh-CN" sz="750" strike="noStrike" noProof="1" dirty="0">
                <a:latin typeface="Arial" panose="020B0604020202020204" pitchFamily="34" charset="0"/>
                <a:ea typeface="宋体" panose="02010600030101010101" pitchFamily="2" charset="-122"/>
                <a:cs typeface="+mn-cs"/>
              </a:rPr>
              <a:t>www.islide.cc </a:t>
            </a:r>
            <a:r>
              <a:rPr lang="zh-CN" altLang="en-US" sz="750" strike="noStrike" noProof="1" dirty="0">
                <a:latin typeface="Arial" panose="020B0604020202020204" pitchFamily="34" charset="0"/>
                <a:ea typeface="宋体" panose="02010600030101010101" pitchFamily="2" charset="-122"/>
                <a:cs typeface="+mn-cs"/>
              </a:rPr>
              <a:t>「 让</a:t>
            </a:r>
            <a:r>
              <a:rPr lang="en-US" altLang="zh-CN" sz="750" strike="noStrike" noProof="1" dirty="0">
                <a:latin typeface="Arial" panose="020B0604020202020204" pitchFamily="34" charset="0"/>
                <a:ea typeface="宋体" panose="02010600030101010101" pitchFamily="2" charset="-122"/>
                <a:cs typeface="+mn-cs"/>
              </a:rPr>
              <a:t>PPT</a:t>
            </a:r>
            <a:r>
              <a:rPr lang="zh-CN" altLang="en-US" sz="750" strike="noStrike" noProof="1" dirty="0">
                <a:latin typeface="Arial" panose="020B0604020202020204" pitchFamily="34" charset="0"/>
                <a:ea typeface="宋体" panose="02010600030101010101" pitchFamily="2" charset="-122"/>
                <a:cs typeface="+mn-cs"/>
              </a:rPr>
              <a:t>设计简单起来！」</a:t>
            </a:r>
            <a:endParaRPr lang="zh-CN" altLang="en-US" strike="noStrike" noProof="1" dirty="0"/>
          </a:p>
        </p:txBody>
      </p:sp>
      <p:sp>
        <p:nvSpPr>
          <p:cNvPr id="6" name="灯片编号占位符 5"/>
          <p:cNvSpPr>
            <a:spLocks noGrp="1"/>
          </p:cNvSpPr>
          <p:nvPr>
            <p:ph type="sldNum" sz="quarter" idx="4"/>
          </p:nvPr>
        </p:nvSpPr>
        <p:spPr>
          <a:xfrm>
            <a:off x="6457950" y="6240463"/>
            <a:ext cx="2182813" cy="206375"/>
          </a:xfrm>
          <a:prstGeom prst="rect">
            <a:avLst/>
          </a:prstGeom>
        </p:spPr>
        <p:txBody>
          <a:bodyPr vert="horz" lIns="91440" tIns="45720" rIns="91440" bIns="45720" rtlCol="0" anchor="ctr"/>
          <a:lstStyle>
            <a:lvl1pPr algn="r">
              <a:defRPr sz="750">
                <a:solidFill>
                  <a:schemeClr val="tx1">
                    <a:tint val="75000"/>
                  </a:schemeClr>
                </a:solidFill>
              </a:defRPr>
            </a:lvl1pPr>
          </a:lstStyle>
          <a:p>
            <a:pPr fontAlgn="base"/>
            <a:fld id="{5DD3DB80-B894-403A-B48E-6FDC1A72010E}" type="slidenum">
              <a:rPr lang="zh-CN" altLang="en-US" sz="750" strike="noStrike" noProof="1" smtClean="0">
                <a:latin typeface="Arial" panose="020B0604020202020204" pitchFamily="34" charset="0"/>
                <a:ea typeface="宋体" panose="02010600030101010101" pitchFamily="2" charset="-122"/>
                <a:cs typeface="+mn-cs"/>
              </a:rPr>
            </a:fld>
            <a:endParaRPr lang="zh-CN" altLang="en-US" strike="noStrike" noProof="1"/>
          </a:p>
        </p:txBody>
      </p:sp>
      <p:cxnSp>
        <p:nvCxnSpPr>
          <p:cNvPr id="7" name="直接连接符 6"/>
          <p:cNvCxnSpPr/>
          <p:nvPr userDrawn="1"/>
        </p:nvCxnSpPr>
        <p:spPr>
          <a:xfrm>
            <a:off x="501650" y="1028700"/>
            <a:ext cx="813911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Lst>
  <p:hf sldNum="0"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502412" y="443230"/>
            <a:ext cx="8139178"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502412" y="961398"/>
            <a:ext cx="8139178"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659807" y="6349833"/>
            <a:ext cx="2025000" cy="316800"/>
          </a:xfrm>
          <a:prstGeom prst="rect">
            <a:avLst/>
          </a:prstGeom>
        </p:spPr>
        <p:txBody>
          <a:bodyPr vert="horz" wrap="square" lIns="91440" tIns="45720" rIns="91440" bIns="45720" rtlCol="0" anchor="ctr">
            <a:normAutofit/>
          </a:bodyPr>
          <a:lstStyle>
            <a:lvl1pPr algn="l">
              <a:defRPr sz="9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3087000" y="6349833"/>
            <a:ext cx="2970000" cy="316800"/>
          </a:xfrm>
          <a:prstGeom prst="rect">
            <a:avLst/>
          </a:prstGeom>
        </p:spPr>
        <p:txBody>
          <a:bodyPr vert="horz" wrap="square" lIns="91440" tIns="45720" rIns="91440" bIns="45720" rtlCol="0" anchor="ctr">
            <a:normAutofit/>
          </a:bodyPr>
          <a:lstStyle>
            <a:lvl1pPr algn="ctr">
              <a:defRPr sz="9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6457950" y="6349833"/>
            <a:ext cx="2025000" cy="316800"/>
          </a:xfrm>
          <a:prstGeom prst="rect">
            <a:avLst/>
          </a:prstGeom>
        </p:spPr>
        <p:txBody>
          <a:bodyPr vert="horz" wrap="square" lIns="91440" tIns="45720" rIns="91440" bIns="45720" rtlCol="0" anchor="ctr">
            <a:normAutofit/>
          </a:bodyPr>
          <a:lstStyle>
            <a:lvl1pPr algn="r">
              <a:defRPr sz="9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Lst>
  <p:txStyles>
    <p:titleStyle>
      <a:lvl1pPr algn="l" defTabSz="685800" rtl="0" eaLnBrk="1" fontAlgn="auto" latinLnBrk="0" hangingPunct="1">
        <a:lnSpc>
          <a:spcPct val="100000"/>
        </a:lnSpc>
        <a:spcBef>
          <a:spcPct val="0"/>
        </a:spcBef>
        <a:buNone/>
        <a:defRPr sz="18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a:tileRect/>
        </a:gradFill>
        <a:effectLst/>
      </p:bgPr>
    </p:bg>
    <p:spTree>
      <p:nvGrpSpPr>
        <p:cNvPr id="1" name=""/>
        <p:cNvGrpSpPr/>
        <p:nvPr/>
      </p:nvGrpSpPr>
      <p:grpSpPr/>
      <p:sp>
        <p:nvSpPr>
          <p:cNvPr id="3074" name="标题占位符 1"/>
          <p:cNvSpPr>
            <a:spLocks noGrp="1"/>
          </p:cNvSpPr>
          <p:nvPr>
            <p:ph type="title"/>
            <p:custDataLst>
              <p:tags r:id="rId12"/>
            </p:custDataLst>
          </p:nvPr>
        </p:nvSpPr>
        <p:spPr>
          <a:xfrm>
            <a:off x="501650" y="431800"/>
            <a:ext cx="8140700" cy="647700"/>
          </a:xfrm>
          <a:prstGeom prst="rect">
            <a:avLst/>
          </a:prstGeom>
          <a:noFill/>
          <a:ln w="9525">
            <a:noFill/>
          </a:ln>
        </p:spPr>
        <p:txBody>
          <a:bodyPr vert="horz" lIns="101600" tIns="38100" rIns="76200" bIns="38100" anchor="ctr"/>
          <a:p>
            <a:pPr lvl="0"/>
            <a:r>
              <a:rPr lang="zh-CN" altLang="en-US" dirty="0"/>
              <a:t>单击此处编辑母版标题样式</a:t>
            </a:r>
            <a:endParaRPr lang="zh-CN" altLang="en-US" dirty="0"/>
          </a:p>
        </p:txBody>
      </p:sp>
      <p:sp>
        <p:nvSpPr>
          <p:cNvPr id="3075" name="文本占位符 2"/>
          <p:cNvSpPr>
            <a:spLocks noGrp="1"/>
          </p:cNvSpPr>
          <p:nvPr>
            <p:ph type="body"/>
            <p:custDataLst>
              <p:tags r:id="rId13"/>
            </p:custDataLst>
          </p:nvPr>
        </p:nvSpPr>
        <p:spPr>
          <a:xfrm>
            <a:off x="501650" y="1295400"/>
            <a:ext cx="8140700" cy="5040313"/>
          </a:xfrm>
          <a:prstGeom prst="rect">
            <a:avLst/>
          </a:prstGeom>
          <a:noFill/>
          <a:ln w="9525">
            <a:noFill/>
          </a:ln>
        </p:spPr>
        <p:txBody>
          <a:bodyPr vert="horz" lIns="101600" tIns="0" rIns="82550" bIns="0" anchor="t"/>
          <a:p>
            <a:pPr lvl="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60400" y="6350000"/>
            <a:ext cx="2024063" cy="315913"/>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15"/>
            </p:custDataLst>
          </p:nvPr>
        </p:nvSpPr>
        <p:spPr>
          <a:xfrm>
            <a:off x="3087688" y="6350000"/>
            <a:ext cx="2968625" cy="315913"/>
          </a:xfrm>
          <a:prstGeom prst="rect">
            <a:avLst/>
          </a:prstGeom>
        </p:spPr>
        <p:txBody>
          <a:bodyPr vert="horz" lIns="91440" tIns="45720" rIns="91440" bIns="45720" rtlCol="0" anchor="ctr">
            <a:normAutofit/>
          </a:bodyPr>
          <a:lstStyle>
            <a:lvl1pPr algn="ctr">
              <a:defRPr sz="900">
                <a:solidFill>
                  <a:schemeClr val="tx1">
                    <a:tint val="7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16"/>
            </p:custDataLst>
          </p:nvPr>
        </p:nvSpPr>
        <p:spPr>
          <a:xfrm>
            <a:off x="6457950" y="6350000"/>
            <a:ext cx="2025650" cy="315913"/>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ftr="0" dt="0"/>
  <p:txStyles>
    <p:titleStyle>
      <a:lvl1pPr algn="l" defTabSz="685800" rtl="0" eaLnBrk="1" fontAlgn="auto" latinLnBrk="0" hangingPunct="1">
        <a:lnSpc>
          <a:spcPct val="100000"/>
        </a:lnSpc>
        <a:spcBef>
          <a:spcPct val="0"/>
        </a:spcBef>
        <a:buNone/>
        <a:defRPr sz="2100" b="1" u="none" strike="noStrike" kern="1200" cap="none" spc="200" normalizeH="0">
          <a:solidFill>
            <a:schemeClr val="tx1"/>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mn-lt"/>
          <a:ea typeface="+mn-ea"/>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628650" y="365125"/>
            <a:ext cx="7886700" cy="1325563"/>
          </a:xfrm>
          <a:prstGeom prst="rect">
            <a:avLst/>
          </a:prstGeom>
          <a:ln w="12700">
            <a:miter lim="400000"/>
          </a:ln>
        </p:spPr>
        <p:txBody>
          <a:bodyPr lIns="45718" tIns="45718" rIns="45718" bIns="45718" anchor="ctr">
            <a:normAutofit/>
          </a:bodyPr>
          <a:lstStyle/>
          <a:p>
            <a:r>
              <a:t>标题文本</a:t>
            </a:r>
          </a:p>
        </p:txBody>
      </p:sp>
      <p:sp>
        <p:nvSpPr>
          <p:cNvPr id="3" name="正文级别 1…"/>
          <p:cNvSpPr txBox="1">
            <a:spLocks noGrp="1"/>
          </p:cNvSpPr>
          <p:nvPr>
            <p:ph type="body" idx="1"/>
          </p:nvPr>
        </p:nvSpPr>
        <p:spPr>
          <a:xfrm>
            <a:off x="628650" y="1825625"/>
            <a:ext cx="7886700" cy="4351338"/>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8310110" y="6404293"/>
            <a:ext cx="205241" cy="269239"/>
          </a:xfrm>
          <a:prstGeom prst="rect">
            <a:avLst/>
          </a:prstGeom>
          <a:ln w="12700">
            <a:miter lim="400000"/>
          </a:ln>
        </p:spPr>
        <p:txBody>
          <a:bodyPr wrap="none" lIns="45718" tIns="45718" rIns="45718" bIns="45718" anchor="ctr">
            <a:spAutoFit/>
          </a:bodyPr>
          <a:lstStyle>
            <a:lvl1pPr algn="r">
              <a:defRPr sz="900">
                <a:solidFill>
                  <a:srgbClr val="888888"/>
                </a:solidFill>
                <a:latin typeface="等线" panose="02010600030101010101" charset="-122"/>
                <a:ea typeface="等线" panose="02010600030101010101" charset="-122"/>
                <a:cs typeface="等线" panose="02010600030101010101" charset="-122"/>
                <a:sym typeface="等线" panose="02010600030101010101" charset="-122"/>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ransition spd="med"/>
  <p:txStyles>
    <p:titleStyle>
      <a:lvl1pPr marL="0" marR="0" indent="0" algn="l" defTabSz="685800" rtl="0" latinLnBrk="0">
        <a:lnSpc>
          <a:spcPct val="90000"/>
        </a:lnSpc>
        <a:spcBef>
          <a:spcPts val="0"/>
        </a:spcBef>
        <a:spcAft>
          <a:spcPts val="0"/>
        </a:spcAft>
        <a:buClrTx/>
        <a:buSzTx/>
        <a:buFontTx/>
        <a:buNone/>
        <a:defRPr sz="33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9pPr>
    </p:titleStyle>
    <p:bodyStyle>
      <a:lvl1pPr marL="171450" marR="0" indent="-17145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1pPr>
      <a:lvl2pPr marL="542925" marR="0" indent="-200025"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2pPr>
      <a:lvl3pPr marL="925830" marR="0" indent="-24003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3pPr>
      <a:lvl4pPr marL="12954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4pPr>
      <a:lvl5pPr marL="16383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5pPr>
      <a:lvl6pPr marL="19812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6pPr>
      <a:lvl7pPr marL="23241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7pPr>
      <a:lvl8pPr marL="26670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8pPr>
      <a:lvl9pPr marL="3009900" marR="0" indent="-266700" algn="l" defTabSz="685800" rtl="0" latinLnBrk="0">
        <a:lnSpc>
          <a:spcPct val="90000"/>
        </a:lnSpc>
        <a:spcBef>
          <a:spcPts val="750"/>
        </a:spcBef>
        <a:spcAft>
          <a:spcPts val="0"/>
        </a:spcAft>
        <a:buClrTx/>
        <a:buSzPct val="100000"/>
        <a:buFont typeface="Arial" panose="020B0604020202020204"/>
        <a:buChar char="•"/>
        <a:defRPr sz="2100" b="0" i="0" u="none" strike="noStrike" cap="none" spc="0" baseline="0">
          <a:ln>
            <a:noFill/>
          </a:ln>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9pPr>
    </p:bodyStyle>
    <p:otherStyle>
      <a:lvl1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1pPr>
      <a:lvl2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2pPr>
      <a:lvl3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3pPr>
      <a:lvl4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4pPr>
      <a:lvl5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5pPr>
      <a:lvl6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6pPr>
      <a:lvl7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7pPr>
      <a:lvl8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8pPr>
      <a:lvl9pPr marL="0" marR="0" indent="0" algn="r" defTabSz="685800" rtl="0" latinLnBrk="0">
        <a:lnSpc>
          <a:spcPct val="100000"/>
        </a:lnSpc>
        <a:spcBef>
          <a:spcPts val="0"/>
        </a:spcBef>
        <a:spcAft>
          <a:spcPts val="0"/>
        </a:spcAft>
        <a:buClrTx/>
        <a:buSzTx/>
        <a:buFontTx/>
        <a:buNone/>
        <a:defRPr sz="900" b="0" i="0" u="none" strike="noStrike" cap="none" spc="0" baseline="0">
          <a:ln>
            <a:noFill/>
          </a:ln>
          <a:solidFill>
            <a:schemeClr val="tx1"/>
          </a:solidFill>
          <a:uFillTx/>
          <a:latin typeface="+mn-lt"/>
          <a:ea typeface="+mn-ea"/>
          <a:cs typeface="+mn-cs"/>
          <a:sym typeface="等线" panose="02010600030101010101" charset="-122"/>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18.xml"/><Relationship Id="rId3" Type="http://schemas.openxmlformats.org/officeDocument/2006/relationships/tags" Target="../tags/tag251.xml"/><Relationship Id="rId2" Type="http://schemas.openxmlformats.org/officeDocument/2006/relationships/tags" Target="../tags/tag250.xml"/><Relationship Id="rId1" Type="http://schemas.openxmlformats.org/officeDocument/2006/relationships/tags" Target="../tags/tag24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14.xml"/><Relationship Id="rId1" Type="http://schemas.openxmlformats.org/officeDocument/2006/relationships/tags" Target="../tags/tag25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4.xml"/><Relationship Id="rId1" Type="http://schemas.openxmlformats.org/officeDocument/2006/relationships/tags" Target="../tags/tag253.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4.xml"/><Relationship Id="rId1" Type="http://schemas.openxmlformats.org/officeDocument/2006/relationships/tags" Target="../tags/tag25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63.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3.xml"/><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42.xml"/><Relationship Id="rId3" Type="http://schemas.openxmlformats.org/officeDocument/2006/relationships/tags" Target="../tags/tag258.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1.xml"/><Relationship Id="rId1" Type="http://schemas.openxmlformats.org/officeDocument/2006/relationships/image" Target="../media/image2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1.xml"/><Relationship Id="rId1" Type="http://schemas.openxmlformats.org/officeDocument/2006/relationships/image" Target="../media/image23.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3.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a:spLocks noChangeAspect="1"/>
          </p:cNvSpPr>
          <p:nvPr/>
        </p:nvSpPr>
        <p:spPr>
          <a:xfrm>
            <a:off x="0" y="0"/>
            <a:ext cx="9144000" cy="6858000"/>
          </a:xfrm>
          <a:prstGeom prst="rect">
            <a:avLst/>
          </a:prstGeom>
          <a:blipFill rotWithShape="1">
            <a:blip r:embed="rId1">
              <a:alphaModFix amt="20000"/>
            </a:blip>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9" name="文本框 8"/>
          <p:cNvSpPr txBox="1"/>
          <p:nvPr/>
        </p:nvSpPr>
        <p:spPr>
          <a:xfrm>
            <a:off x="135890" y="330200"/>
            <a:ext cx="2134870" cy="229870"/>
          </a:xfrm>
          <a:prstGeom prst="rect">
            <a:avLst/>
          </a:prstGeom>
          <a:noFill/>
        </p:spPr>
        <p:txBody>
          <a:bodyPr wrap="square" rtlCol="0">
            <a:spAutoFit/>
          </a:bodyPr>
          <a:p>
            <a:r>
              <a:rPr lang="en-US" altLang="zh-CN"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Cloze</a:t>
            </a:r>
            <a:endParaRPr lang="en-US" altLang="zh-CN" noProof="1">
              <a:ln w="22225">
                <a:solidFill>
                  <a:schemeClr val="accent2"/>
                </a:solidFill>
                <a:prstDash val="solid"/>
              </a:ln>
              <a:solidFill>
                <a:schemeClr val="accent2">
                  <a:lumMod val="40000"/>
                  <a:lumOff val="60000"/>
                </a:schemeClr>
              </a:solidFill>
            </a:endParaRPr>
          </a:p>
        </p:txBody>
      </p:sp>
      <p:sp>
        <p:nvSpPr>
          <p:cNvPr id="10" name="文本框 9"/>
          <p:cNvSpPr txBox="1"/>
          <p:nvPr/>
        </p:nvSpPr>
        <p:spPr>
          <a:xfrm>
            <a:off x="1041400" y="5187950"/>
            <a:ext cx="7143750" cy="1198563"/>
          </a:xfrm>
          <a:prstGeom prst="rect">
            <a:avLst/>
          </a:prstGeom>
          <a:noFill/>
        </p:spPr>
        <p:txBody>
          <a:bodyPr wrap="square" rtlCol="0">
            <a:spAutoFit/>
          </a:bodyPr>
          <a:p>
            <a:pPr fontAlgn="auto">
              <a:lnSpc>
                <a:spcPct val="100000"/>
              </a:lnSpc>
              <a:buClrTx/>
              <a:buSzTx/>
              <a:buFontTx/>
            </a:pPr>
            <a:r>
              <a:rPr lang="en-US" altLang="zh-CN" noProof="1">
                <a:latin typeface="+mn-lt"/>
                <a:ea typeface="+mn-ea"/>
                <a:cs typeface="+mn-cs"/>
                <a:sym typeface="+mn-ea"/>
              </a:rPr>
              <a:t>A. </a:t>
            </a:r>
            <a:r>
              <a:rPr lang="zh-CN" altLang="en-US" noProof="1">
                <a:latin typeface="+mn-lt"/>
                <a:ea typeface="+mn-ea"/>
                <a:cs typeface="+mn-cs"/>
                <a:sym typeface="+mn-ea"/>
              </a:rPr>
              <a:t>the aid</a:t>
            </a:r>
            <a:r>
              <a:rPr lang="zh-CN" altLang="en-US" noProof="1">
                <a:latin typeface="+mn-lt"/>
                <a:ea typeface="+mn-ea"/>
                <a:cs typeface="+mn-cs"/>
              </a:rPr>
              <a:t>	       </a:t>
            </a:r>
            <a:r>
              <a:rPr lang="en-US" altLang="zh-CN" noProof="1">
                <a:latin typeface="+mn-lt"/>
                <a:ea typeface="+mn-ea"/>
                <a:cs typeface="+mn-cs"/>
              </a:rPr>
              <a:t>B.</a:t>
            </a:r>
            <a:r>
              <a:rPr lang="zh-CN" altLang="en-US" sz="1350" noProof="1">
                <a:latin typeface="Arial" panose="020B0604020202020204" pitchFamily="34" charset="0"/>
                <a:ea typeface="宋体" panose="02010600030101010101" pitchFamily="2" charset="-122"/>
                <a:cs typeface="+mn-cs"/>
              </a:rPr>
              <a:t> </a:t>
            </a:r>
            <a:r>
              <a:rPr lang="zh-CN" altLang="en-US" sz="1350" noProof="1">
                <a:latin typeface="+mn-lt"/>
                <a:ea typeface="+mn-ea"/>
                <a:cs typeface="+mn-cs"/>
                <a:sym typeface="+mn-ea"/>
              </a:rPr>
              <a:t> </a:t>
            </a:r>
            <a:r>
              <a:rPr lang="zh-CN" altLang="en-US" noProof="1">
                <a:latin typeface="+mn-lt"/>
                <a:ea typeface="+mn-ea"/>
                <a:cs typeface="+mn-cs"/>
                <a:sym typeface="+mn-ea"/>
              </a:rPr>
              <a:t>painful  lesson                </a:t>
            </a:r>
            <a:r>
              <a:rPr lang="en-US" altLang="zh-CN" noProof="1">
                <a:latin typeface="+mn-lt"/>
                <a:ea typeface="+mn-ea"/>
                <a:cs typeface="+mn-cs"/>
                <a:sym typeface="+mn-ea"/>
              </a:rPr>
              <a:t>C.</a:t>
            </a:r>
            <a:r>
              <a:rPr lang="zh-CN" altLang="en-US" noProof="1">
                <a:latin typeface="+mn-lt"/>
                <a:ea typeface="+mn-ea"/>
                <a:cs typeface="+mn-cs"/>
              </a:rPr>
              <a:t> </a:t>
            </a:r>
            <a:r>
              <a:rPr lang="zh-CN" altLang="en-US" noProof="1">
                <a:latin typeface="+mn-lt"/>
                <a:ea typeface="+mn-ea"/>
                <a:cs typeface="+mn-cs"/>
                <a:sym typeface="+mn-ea"/>
              </a:rPr>
              <a:t>bleak</a:t>
            </a:r>
            <a:endParaRPr lang="zh-CN" altLang="en-US" noProof="1">
              <a:latin typeface="+mn-lt"/>
              <a:ea typeface="+mn-ea"/>
              <a:sym typeface="+mn-ea"/>
            </a:endParaRPr>
          </a:p>
          <a:p>
            <a:pPr fontAlgn="auto">
              <a:lnSpc>
                <a:spcPct val="100000"/>
              </a:lnSpc>
              <a:buClrTx/>
              <a:buSzTx/>
              <a:buFontTx/>
            </a:pPr>
            <a:r>
              <a:rPr lang="en-US" altLang="zh-CN" noProof="1">
                <a:latin typeface="+mn-lt"/>
                <a:ea typeface="+mn-ea"/>
                <a:cs typeface="+mn-cs"/>
                <a:sym typeface="+mn-ea"/>
              </a:rPr>
              <a:t>D. </a:t>
            </a:r>
            <a:r>
              <a:rPr lang="zh-CN" altLang="en-US" noProof="1">
                <a:latin typeface="+mn-lt"/>
                <a:ea typeface="+mn-ea"/>
                <a:cs typeface="+mn-cs"/>
                <a:sym typeface="+mn-ea"/>
              </a:rPr>
              <a:t>the f</a:t>
            </a:r>
            <a:r>
              <a:rPr lang="en-US" altLang="zh-CN" noProof="1">
                <a:latin typeface="+mn-lt"/>
                <a:ea typeface="+mn-ea"/>
                <a:cs typeface="+mn-cs"/>
                <a:sym typeface="+mn-ea"/>
              </a:rPr>
              <a:t>i</a:t>
            </a:r>
            <a:r>
              <a:rPr lang="zh-CN" altLang="en-US" noProof="1">
                <a:latin typeface="+mn-lt"/>
                <a:ea typeface="+mn-ea"/>
                <a:cs typeface="+mn-cs"/>
                <a:sym typeface="+mn-ea"/>
              </a:rPr>
              <a:t>er</a:t>
            </a:r>
            <a:r>
              <a:rPr lang="en-US" altLang="zh-CN" noProof="1">
                <a:latin typeface="+mn-lt"/>
                <a:ea typeface="+mn-ea"/>
                <a:cs typeface="+mn-cs"/>
                <a:sym typeface="+mn-ea"/>
              </a:rPr>
              <a:t>c</a:t>
            </a:r>
            <a:r>
              <a:rPr lang="zh-CN" altLang="en-US" noProof="1">
                <a:latin typeface="+mn-lt"/>
                <a:ea typeface="+mn-ea"/>
                <a:cs typeface="+mn-cs"/>
                <a:sym typeface="+mn-ea"/>
              </a:rPr>
              <a:t>e resistance of</a:t>
            </a:r>
            <a:r>
              <a:rPr lang="en-US" altLang="zh-CN" noProof="1">
                <a:latin typeface="+mn-lt"/>
                <a:ea typeface="+mn-ea"/>
                <a:cs typeface="+mn-cs"/>
                <a:sym typeface="+mn-ea"/>
              </a:rPr>
              <a:t>           E. </a:t>
            </a:r>
            <a:r>
              <a:rPr lang="zh-CN" altLang="en-US" noProof="1">
                <a:latin typeface="+mn-lt"/>
                <a:ea typeface="+mn-ea"/>
                <a:cs typeface="+mn-cs"/>
                <a:sym typeface="+mn-ea"/>
              </a:rPr>
              <a:t> the     devastating  enemy</a:t>
            </a:r>
            <a:r>
              <a:rPr lang="en-US" altLang="zh-CN" noProof="1">
                <a:latin typeface="+mn-lt"/>
                <a:ea typeface="+mn-ea"/>
                <a:cs typeface="+mn-cs"/>
                <a:sym typeface="+mn-ea"/>
              </a:rPr>
              <a:t>           F.</a:t>
            </a:r>
            <a:r>
              <a:rPr lang="zh-CN" altLang="en-US" noProof="1">
                <a:latin typeface="+mn-lt"/>
                <a:ea typeface="+mn-ea"/>
                <a:cs typeface="+mn-cs"/>
                <a:sym typeface="+mn-ea"/>
              </a:rPr>
              <a:t>the  long  march      </a:t>
            </a:r>
            <a:r>
              <a:rPr lang="en-US" altLang="zh-CN" noProof="1">
                <a:latin typeface="+mn-lt"/>
                <a:ea typeface="+mn-ea"/>
                <a:cs typeface="+mn-cs"/>
                <a:sym typeface="+mn-ea"/>
              </a:rPr>
              <a:t>G. </a:t>
            </a:r>
            <a:r>
              <a:rPr lang="zh-CN" altLang="en-US" noProof="1">
                <a:latin typeface="+mn-lt"/>
                <a:ea typeface="+mn-ea"/>
                <a:cs typeface="+mn-cs"/>
                <a:sym typeface="+mn-ea"/>
              </a:rPr>
              <a:t>launched</a:t>
            </a:r>
            <a:r>
              <a:rPr lang="en-US" altLang="zh-CN" noProof="1">
                <a:latin typeface="+mn-lt"/>
                <a:ea typeface="+mn-ea"/>
                <a:cs typeface="+mn-cs"/>
                <a:sym typeface="+mn-ea"/>
              </a:rPr>
              <a:t>          H. </a:t>
            </a:r>
            <a:r>
              <a:rPr lang="zh-CN" altLang="en-US" noProof="1">
                <a:latin typeface="+mn-lt"/>
                <a:ea typeface="+mn-ea"/>
                <a:cs typeface="+mn-cs"/>
                <a:sym typeface="+mn-ea"/>
              </a:rPr>
              <a:t>military  might </a:t>
            </a:r>
            <a:r>
              <a:rPr lang="en-US" altLang="zh-CN" noProof="1">
                <a:latin typeface="+mn-lt"/>
                <a:ea typeface="+mn-ea"/>
                <a:cs typeface="+mn-cs"/>
                <a:sym typeface="+mn-ea"/>
              </a:rPr>
              <a:t>  </a:t>
            </a:r>
            <a:endParaRPr lang="en-US" altLang="zh-CN" noProof="1">
              <a:latin typeface="+mn-lt"/>
              <a:ea typeface="+mn-ea"/>
              <a:sym typeface="+mn-ea"/>
            </a:endParaRPr>
          </a:p>
          <a:p>
            <a:pPr fontAlgn="auto">
              <a:lnSpc>
                <a:spcPct val="100000"/>
              </a:lnSpc>
              <a:buClrTx/>
              <a:buSzTx/>
              <a:buFontTx/>
            </a:pPr>
            <a:r>
              <a:rPr lang="en-US" altLang="zh-CN" noProof="1">
                <a:latin typeface="+mn-lt"/>
                <a:ea typeface="+mn-ea"/>
                <a:cs typeface="+mn-cs"/>
                <a:sym typeface="+mn-ea"/>
              </a:rPr>
              <a:t>E. </a:t>
            </a:r>
            <a:r>
              <a:rPr lang="zh-CN" altLang="en-US" noProof="1">
                <a:latin typeface="+mn-lt"/>
                <a:ea typeface="+mn-ea"/>
                <a:cs typeface="+mn-cs"/>
                <a:sym typeface="+mn-ea"/>
              </a:rPr>
              <a:t>mowed down</a:t>
            </a:r>
            <a:r>
              <a:rPr lang="en-US" altLang="zh-CN" noProof="1">
                <a:latin typeface="+mn-lt"/>
                <a:ea typeface="+mn-ea"/>
                <a:cs typeface="+mn-cs"/>
                <a:sym typeface="+mn-ea"/>
              </a:rPr>
              <a:t>         J.</a:t>
            </a:r>
            <a:r>
              <a:rPr lang="zh-CN" altLang="en-US" noProof="1">
                <a:latin typeface="+mn-lt"/>
                <a:ea typeface="+mn-ea"/>
                <a:cs typeface="+mn-cs"/>
                <a:sym typeface="+mn-ea"/>
              </a:rPr>
              <a:t>campaign</a:t>
            </a:r>
            <a:r>
              <a:rPr lang="zh-CN" altLang="en-US" noProof="1">
                <a:latin typeface="+mn-lt"/>
                <a:ea typeface="+mn-ea"/>
                <a:cs typeface="+mn-cs"/>
              </a:rPr>
              <a:t> </a:t>
            </a:r>
            <a:endParaRPr lang="zh-CN" altLang="en-US" noProof="1">
              <a:latin typeface="+mn-lt"/>
              <a:ea typeface="+mn-ea"/>
            </a:endParaRPr>
          </a:p>
        </p:txBody>
      </p:sp>
      <p:sp>
        <p:nvSpPr>
          <p:cNvPr id="11" name="圆角矩形 10"/>
          <p:cNvSpPr/>
          <p:nvPr/>
        </p:nvSpPr>
        <p:spPr>
          <a:xfrm>
            <a:off x="804863" y="5067300"/>
            <a:ext cx="7593013" cy="1438275"/>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12" name="圆角矩形 11"/>
          <p:cNvSpPr/>
          <p:nvPr/>
        </p:nvSpPr>
        <p:spPr>
          <a:xfrm>
            <a:off x="242888" y="746125"/>
            <a:ext cx="8577263" cy="3684588"/>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302086" name="文本框 2"/>
          <p:cNvSpPr txBox="1"/>
          <p:nvPr/>
        </p:nvSpPr>
        <p:spPr>
          <a:xfrm>
            <a:off x="423863" y="927100"/>
            <a:ext cx="8396287" cy="3414713"/>
          </a:xfrm>
          <a:prstGeom prst="rect">
            <a:avLst/>
          </a:prstGeom>
          <a:noFill/>
          <a:ln w="9525">
            <a:noFill/>
          </a:ln>
        </p:spPr>
        <p:txBody>
          <a:bodyPr wrap="square" anchor="t">
            <a:spAutoFit/>
          </a:bodyPr>
          <a:p>
            <a:pPr>
              <a:lnSpc>
                <a:spcPct val="100000"/>
              </a:lnSpc>
              <a:buSzTx/>
            </a:pPr>
            <a:r>
              <a:rPr lang="en-US" altLang="zh-CN">
                <a:latin typeface="Arial" panose="020B0604020202020204" pitchFamily="34" charset="0"/>
                <a:ea typeface="微软雅黑" panose="020B0503020204020204" charset="-122"/>
                <a:sym typeface="微软雅黑" panose="020B0503020204020204" charset="-122"/>
              </a:rPr>
              <a:t>       </a:t>
            </a:r>
            <a:r>
              <a:rPr lang="zh-CN" altLang="en-US">
                <a:latin typeface="Arial" panose="020B0604020202020204" pitchFamily="34" charset="0"/>
                <a:ea typeface="微软雅黑" panose="020B0503020204020204" charset="-122"/>
                <a:sym typeface="微软雅黑" panose="020B0503020204020204" charset="-122"/>
              </a:rPr>
              <a:t>In 1812. Napoleon Bonaparte, Emperorof thee French, led his Grand Army </a:t>
            </a:r>
            <a:endParaRPr lang="zh-CN" altLang="en-US">
              <a:latin typeface="Arial" panose="020B0604020202020204" pitchFamily="34" charset="0"/>
              <a:ea typeface="微软雅黑" panose="020B0503020204020204" charset="-122"/>
              <a:sym typeface="微软雅黑" panose="020B0503020204020204" charset="-122"/>
            </a:endParaRPr>
          </a:p>
          <a:p>
            <a:pPr>
              <a:lnSpc>
                <a:spcPct val="100000"/>
              </a:lnSpc>
              <a:buSzTx/>
            </a:pPr>
            <a:r>
              <a:rPr lang="zh-CN" altLang="en-US">
                <a:latin typeface="Arial" panose="020B0604020202020204" pitchFamily="34" charset="0"/>
                <a:ea typeface="微软雅黑" panose="020B0503020204020204" charset="-122"/>
                <a:sym typeface="微软雅黑" panose="020B0503020204020204" charset="-122"/>
              </a:rPr>
              <a:t>into Russia. He was prepared for  (1)</a:t>
            </a:r>
            <a:r>
              <a:rPr lang="zh-CN" altLang="en-US" u="sng">
                <a:latin typeface="Arial" panose="020B0604020202020204" pitchFamily="34" charset="0"/>
                <a:ea typeface="微软雅黑" panose="020B0503020204020204" charset="-122"/>
                <a:sym typeface="微软雅黑" panose="020B0503020204020204" charset="-122"/>
              </a:rPr>
              <a:t>the f</a:t>
            </a:r>
            <a:r>
              <a:rPr lang="en-US" altLang="zh-CN" u="sng">
                <a:latin typeface="Arial" panose="020B0604020202020204" pitchFamily="34" charset="0"/>
                <a:ea typeface="微软雅黑" panose="020B0503020204020204" charset="-122"/>
                <a:sym typeface="微软雅黑" panose="020B0503020204020204" charset="-122"/>
              </a:rPr>
              <a:t>i</a:t>
            </a:r>
            <a:r>
              <a:rPr lang="zh-CN" altLang="en-US" u="sng">
                <a:latin typeface="Arial" panose="020B0604020202020204" pitchFamily="34" charset="0"/>
                <a:ea typeface="微软雅黑" panose="020B0503020204020204" charset="-122"/>
                <a:sym typeface="微软雅黑" panose="020B0503020204020204" charset="-122"/>
              </a:rPr>
              <a:t>er</a:t>
            </a:r>
            <a:r>
              <a:rPr lang="en-US" altLang="zh-CN" u="sng">
                <a:latin typeface="Arial" panose="020B0604020202020204" pitchFamily="34" charset="0"/>
                <a:ea typeface="微软雅黑" panose="020B0503020204020204" charset="-122"/>
                <a:sym typeface="微软雅黑" panose="020B0503020204020204" charset="-122"/>
              </a:rPr>
              <a:t>c</a:t>
            </a:r>
            <a:r>
              <a:rPr lang="zh-CN" altLang="en-US" u="sng">
                <a:latin typeface="Arial" panose="020B0604020202020204" pitchFamily="34" charset="0"/>
                <a:ea typeface="微软雅黑" panose="020B0503020204020204" charset="-122"/>
                <a:sym typeface="微软雅黑" panose="020B0503020204020204" charset="-122"/>
              </a:rPr>
              <a:t>e resistance of</a:t>
            </a:r>
            <a:r>
              <a:rPr lang="zh-CN" altLang="en-US">
                <a:latin typeface="Arial" panose="020B0604020202020204" pitchFamily="34" charset="0"/>
                <a:ea typeface="微软雅黑" panose="020B0503020204020204" charset="-122"/>
                <a:sym typeface="微软雅黑" panose="020B0503020204020204" charset="-122"/>
              </a:rPr>
              <a:t> the Russian people defending their homeland. He was prepared for(2)  </a:t>
            </a:r>
            <a:r>
              <a:rPr lang="zh-CN" altLang="en-US" u="sng">
                <a:latin typeface="Arial" panose="020B0604020202020204" pitchFamily="34" charset="0"/>
                <a:ea typeface="微软雅黑" panose="020B0503020204020204" charset="-122"/>
                <a:sym typeface="微软雅黑" panose="020B0503020204020204" charset="-122"/>
              </a:rPr>
              <a:t>the  long  march</a:t>
            </a:r>
            <a:r>
              <a:rPr lang="zh-CN" altLang="en-US">
                <a:latin typeface="Arial" panose="020B0604020202020204" pitchFamily="34" charset="0"/>
                <a:ea typeface="微软雅黑" panose="020B0503020204020204" charset="-122"/>
                <a:sym typeface="微软雅黑" panose="020B0503020204020204" charset="-122"/>
              </a:rPr>
              <a:t> across Russian soil to Moscow, the capital city. But he was not prepared for(3) </a:t>
            </a:r>
            <a:r>
              <a:rPr lang="zh-CN" altLang="en-US" u="sng">
                <a:latin typeface="Arial" panose="020B0604020202020204" pitchFamily="34" charset="0"/>
                <a:ea typeface="微软雅黑" panose="020B0503020204020204" charset="-122"/>
                <a:sym typeface="微软雅黑" panose="020B0503020204020204" charset="-122"/>
              </a:rPr>
              <a:t>the</a:t>
            </a:r>
            <a:endParaRPr lang="zh-CN" altLang="en-US" u="sng">
              <a:latin typeface="Arial" panose="020B0604020202020204" pitchFamily="34" charset="0"/>
              <a:ea typeface="微软雅黑" panose="020B0503020204020204" charset="-122"/>
              <a:sym typeface="微软雅黑" panose="020B0503020204020204" charset="-122"/>
            </a:endParaRPr>
          </a:p>
          <a:p>
            <a:pPr>
              <a:lnSpc>
                <a:spcPct val="100000"/>
              </a:lnSpc>
              <a:buSzTx/>
            </a:pPr>
            <a:r>
              <a:rPr lang="zh-CN" altLang="en-US" u="sng">
                <a:latin typeface="Arial" panose="020B0604020202020204" pitchFamily="34" charset="0"/>
                <a:ea typeface="微软雅黑" panose="020B0503020204020204" charset="-122"/>
                <a:sym typeface="微软雅黑" panose="020B0503020204020204" charset="-122"/>
              </a:rPr>
              <a:t>devastating  enemy</a:t>
            </a:r>
            <a:r>
              <a:rPr lang="zh-CN" altLang="en-US">
                <a:latin typeface="Arial" panose="020B0604020202020204" pitchFamily="34" charset="0"/>
                <a:ea typeface="微软雅黑" panose="020B0503020204020204" charset="-122"/>
                <a:sym typeface="微软雅黑" panose="020B0503020204020204" charset="-122"/>
              </a:rPr>
              <a:t>  that met him in Moscow the </a:t>
            </a:r>
            <a:r>
              <a:rPr lang="en-US" altLang="zh-CN">
                <a:latin typeface="Arial" panose="020B0604020202020204" pitchFamily="34" charset="0"/>
                <a:ea typeface="微软雅黑" panose="020B0503020204020204" charset="-122"/>
                <a:sym typeface="微软雅黑" panose="020B0503020204020204" charset="-122"/>
              </a:rPr>
              <a:t>-----</a:t>
            </a:r>
            <a:r>
              <a:rPr lang="zh-CN" altLang="en-US">
                <a:latin typeface="Arial" panose="020B0604020202020204" pitchFamily="34" charset="0"/>
                <a:ea typeface="微软雅黑" panose="020B0503020204020204" charset="-122"/>
                <a:sym typeface="微软雅黑" panose="020B0503020204020204" charset="-122"/>
              </a:rPr>
              <a:t>raw </a:t>
            </a:r>
            <a:r>
              <a:rPr lang="en-US" altLang="zh-CN">
                <a:latin typeface="Arial" panose="020B0604020202020204" pitchFamily="34" charset="0"/>
                <a:ea typeface="微软雅黑" panose="020B0503020204020204" charset="-122"/>
                <a:sym typeface="微软雅黑" panose="020B0503020204020204" charset="-122"/>
              </a:rPr>
              <a:t>,</a:t>
            </a:r>
            <a:r>
              <a:rPr lang="zh-CN" altLang="en-US">
                <a:latin typeface="Arial" panose="020B0604020202020204" pitchFamily="34" charset="0"/>
                <a:ea typeface="微软雅黑" panose="020B0503020204020204" charset="-122"/>
                <a:sym typeface="微软雅黑" panose="020B0503020204020204" charset="-122"/>
              </a:rPr>
              <a:t>bitter, (4) </a:t>
            </a:r>
            <a:r>
              <a:rPr lang="zh-CN" altLang="en-US" u="sng">
                <a:latin typeface="Arial" panose="020B0604020202020204" pitchFamily="34" charset="0"/>
                <a:ea typeface="微软雅黑" panose="020B0503020204020204" charset="-122"/>
                <a:sym typeface="微软雅黑" panose="020B0503020204020204" charset="-122"/>
              </a:rPr>
              <a:t>bleak </a:t>
            </a:r>
            <a:r>
              <a:rPr lang="zh-CN" altLang="en-US">
                <a:latin typeface="Arial" panose="020B0604020202020204" pitchFamily="34" charset="0"/>
                <a:ea typeface="微软雅黑" panose="020B0503020204020204" charset="-122"/>
                <a:sym typeface="微软雅黑" panose="020B0503020204020204" charset="-122"/>
              </a:rPr>
              <a:t>Russian winter.</a:t>
            </a:r>
            <a:endParaRPr lang="zh-CN" altLang="en-US">
              <a:latin typeface="Arial" panose="020B0604020202020204" pitchFamily="34" charset="0"/>
              <a:ea typeface="微软雅黑" panose="020B0503020204020204" charset="-122"/>
              <a:sym typeface="微软雅黑" panose="020B0503020204020204" charset="-122"/>
            </a:endParaRPr>
          </a:p>
          <a:p>
            <a:pPr>
              <a:lnSpc>
                <a:spcPct val="100000"/>
              </a:lnSpc>
              <a:buSzTx/>
            </a:pPr>
            <a:r>
              <a:rPr lang="zh-CN" altLang="en-US">
                <a:latin typeface="Arial" panose="020B0604020202020204" pitchFamily="34" charset="0"/>
                <a:ea typeface="微软雅黑" panose="020B0503020204020204" charset="-122"/>
                <a:sym typeface="微软雅黑" panose="020B0503020204020204" charset="-122"/>
              </a:rPr>
              <a:t>      In 1941, Adolf Hitler, leader of Nazi Germany,(5</a:t>
            </a:r>
            <a:r>
              <a:rPr lang="en-US" altLang="zh-CN">
                <a:latin typeface="Arial" panose="020B0604020202020204" pitchFamily="34" charset="0"/>
                <a:ea typeface="微软雅黑" panose="020B0503020204020204" charset="-122"/>
                <a:sym typeface="微软雅黑" panose="020B0503020204020204" charset="-122"/>
              </a:rPr>
              <a:t>)</a:t>
            </a:r>
            <a:r>
              <a:rPr lang="zh-CN" altLang="en-US">
                <a:latin typeface="Arial" panose="020B0604020202020204" pitchFamily="34" charset="0"/>
                <a:ea typeface="微软雅黑" panose="020B0503020204020204" charset="-122"/>
                <a:sym typeface="微软雅黑" panose="020B0503020204020204" charset="-122"/>
              </a:rPr>
              <a:t> </a:t>
            </a:r>
            <a:r>
              <a:rPr lang="zh-CN" altLang="en-US" u="sng">
                <a:latin typeface="Arial" panose="020B0604020202020204" pitchFamily="34" charset="0"/>
                <a:ea typeface="微软雅黑" panose="020B0503020204020204" charset="-122"/>
                <a:sym typeface="微软雅黑" panose="020B0503020204020204" charset="-122"/>
              </a:rPr>
              <a:t>launched</a:t>
            </a:r>
            <a:r>
              <a:rPr lang="zh-CN" altLang="en-US">
                <a:latin typeface="Arial" panose="020B0604020202020204" pitchFamily="34" charset="0"/>
                <a:ea typeface="微软雅黑" panose="020B0503020204020204" charset="-122"/>
                <a:sym typeface="微软雅黑" panose="020B0503020204020204" charset="-122"/>
              </a:rPr>
              <a:t> an attack against the Soviet Union, as Russia then was called. Hitler</a:t>
            </a:r>
            <a:r>
              <a:rPr lang="en-US" altLang="zh-CN">
                <a:latin typeface="Arial" panose="020B0604020202020204" pitchFamily="34" charset="0"/>
                <a:ea typeface="微软雅黑" panose="020B0503020204020204" charset="-122"/>
                <a:sym typeface="微软雅黑" panose="020B0503020204020204" charset="-122"/>
              </a:rPr>
              <a:t>'s</a:t>
            </a:r>
            <a:r>
              <a:rPr lang="zh-CN" altLang="en-US">
                <a:latin typeface="Arial" panose="020B0604020202020204" pitchFamily="34" charset="0"/>
                <a:ea typeface="微软雅黑" panose="020B0503020204020204" charset="-122"/>
                <a:sym typeface="微软雅黑" panose="020B0503020204020204" charset="-122"/>
              </a:rPr>
              <a:t> (6) </a:t>
            </a:r>
            <a:r>
              <a:rPr lang="zh-CN" altLang="en-US" u="sng">
                <a:latin typeface="Arial" panose="020B0604020202020204" pitchFamily="34" charset="0"/>
                <a:ea typeface="微软雅黑" panose="020B0503020204020204" charset="-122"/>
                <a:sym typeface="微软雅黑" panose="020B0503020204020204" charset="-122"/>
              </a:rPr>
              <a:t>military  might</a:t>
            </a:r>
            <a:r>
              <a:rPr lang="zh-CN" altLang="en-US">
                <a:latin typeface="Arial" panose="020B0604020202020204" pitchFamily="34" charset="0"/>
                <a:ea typeface="微软雅黑" panose="020B0503020204020204" charset="-122"/>
                <a:sym typeface="微软雅黑" panose="020B0503020204020204" charset="-122"/>
              </a:rPr>
              <a:t> was unequaled. His war machine had (7) </a:t>
            </a:r>
            <a:r>
              <a:rPr lang="zh-CN" altLang="en-US" u="sng">
                <a:latin typeface="Arial" panose="020B0604020202020204" pitchFamily="34" charset="0"/>
                <a:ea typeface="微软雅黑" panose="020B0503020204020204" charset="-122"/>
                <a:sym typeface="微软雅黑" panose="020B0503020204020204" charset="-122"/>
              </a:rPr>
              <a:t>mowed</a:t>
            </a:r>
            <a:r>
              <a:rPr lang="zh-CN" altLang="en-US">
                <a:latin typeface="Arial" panose="020B0604020202020204" pitchFamily="34" charset="0"/>
                <a:ea typeface="微软雅黑" panose="020B0503020204020204" charset="-122"/>
                <a:sym typeface="微软雅黑" panose="020B0503020204020204" charset="-122"/>
              </a:rPr>
              <a:t> </a:t>
            </a:r>
            <a:r>
              <a:rPr lang="zh-CN" altLang="en-US" u="sng">
                <a:latin typeface="Arial" panose="020B0604020202020204" pitchFamily="34" charset="0"/>
                <a:ea typeface="微软雅黑" panose="020B0503020204020204" charset="-122"/>
                <a:sym typeface="微软雅黑" panose="020B0503020204020204" charset="-122"/>
              </a:rPr>
              <a:t>down </a:t>
            </a:r>
            <a:r>
              <a:rPr lang="zh-CN" altLang="en-US">
                <a:latin typeface="Arial" panose="020B0604020202020204" pitchFamily="34" charset="0"/>
                <a:ea typeface="微软雅黑" panose="020B0503020204020204" charset="-122"/>
                <a:sym typeface="微软雅黑" panose="020B0503020204020204" charset="-122"/>
              </a:rPr>
              <a:t>resistance in most of Europe. Hitler expected a short  (8)</a:t>
            </a:r>
            <a:r>
              <a:rPr lang="zh-CN" altLang="en-US" u="sng">
                <a:latin typeface="Arial" panose="020B0604020202020204" pitchFamily="34" charset="0"/>
                <a:ea typeface="微软雅黑" panose="020B0503020204020204" charset="-122"/>
                <a:sym typeface="微软雅黑" panose="020B0503020204020204" charset="-122"/>
              </a:rPr>
              <a:t>campaign </a:t>
            </a:r>
            <a:r>
              <a:rPr lang="zh-CN" altLang="en-US">
                <a:latin typeface="Arial" panose="020B0604020202020204" pitchFamily="34" charset="0"/>
                <a:ea typeface="微软雅黑" panose="020B0503020204020204" charset="-122"/>
                <a:sym typeface="微软雅黑" panose="020B0503020204020204" charset="-122"/>
              </a:rPr>
              <a:t> but, like Napoleon before him, was taught (9)</a:t>
            </a:r>
            <a:r>
              <a:rPr lang="zh-CN" altLang="en-US" u="sng">
                <a:latin typeface="Arial" panose="020B0604020202020204" pitchFamily="34" charset="0"/>
                <a:ea typeface="微软雅黑" panose="020B0503020204020204" charset="-122"/>
                <a:sym typeface="微软雅黑" panose="020B0503020204020204" charset="-122"/>
              </a:rPr>
              <a:t>a painful  lesson</a:t>
            </a:r>
            <a:r>
              <a:rPr lang="zh-CN" altLang="en-US">
                <a:latin typeface="Arial" panose="020B0604020202020204" pitchFamily="34" charset="0"/>
                <a:ea typeface="微软雅黑" panose="020B0503020204020204" charset="-122"/>
                <a:sym typeface="微软雅黑" panose="020B0503020204020204" charset="-122"/>
              </a:rPr>
              <a:t>. The Russian winter again came to (10) </a:t>
            </a:r>
            <a:r>
              <a:rPr lang="zh-CN" altLang="en-US" u="sng">
                <a:latin typeface="Arial" panose="020B0604020202020204" pitchFamily="34" charset="0"/>
                <a:ea typeface="微软雅黑" panose="020B0503020204020204" charset="-122"/>
                <a:sym typeface="微软雅黑" panose="020B0503020204020204" charset="-122"/>
              </a:rPr>
              <a:t>the aid</a:t>
            </a:r>
            <a:r>
              <a:rPr lang="zh-CN" altLang="en-US">
                <a:latin typeface="Arial" panose="020B0604020202020204" pitchFamily="34" charset="0"/>
                <a:ea typeface="微软雅黑" panose="020B0503020204020204" charset="-122"/>
                <a:sym typeface="微软雅黑" panose="020B0503020204020204" charset="-122"/>
              </a:rPr>
              <a:t> of the Soviet soldiers.</a:t>
            </a:r>
            <a:endParaRPr lang="zh-CN" altLang="en-US">
              <a:latin typeface="Arial" panose="020B0604020202020204" pitchFamily="34" charset="0"/>
              <a:ea typeface="微软雅黑" panose="020B0503020204020204" charset="-122"/>
              <a:sym typeface="微软雅黑" panose="020B050302020402020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58579" y="5173504"/>
            <a:ext cx="9168289"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9056" y="1407795"/>
            <a:ext cx="8987314" cy="3830955"/>
          </a:xfrm>
          <a:prstGeom prst="rect">
            <a:avLst/>
          </a:prstGeom>
          <a:noFill/>
        </p:spPr>
        <p:txBody>
          <a:bodyPr wrap="square" rtlCol="0">
            <a:spAutoFit/>
          </a:bodyPr>
          <a:p>
            <a:pPr algn="l" fontAlgn="auto">
              <a:lnSpc>
                <a:spcPct val="150000"/>
              </a:lnSpc>
            </a:pPr>
            <a:r>
              <a:rPr lang="en-US" altLang="zh-CN" sz="1350" b="1"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a:t>
            </a: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What is the best way to impress a ___________(1)  employer  when you go for a job ineview?_____  ____  _____  ______(2) , the best thing is to demonstrate that you have _______  _____  __________(3) and know all about the firm ___________(4). You should make every ________(5), for example, to show that you know something about the ________(6) of the company, including the different lines of products it turns out and the chief business _________(7)it is working with. ________(8) in a spontaneous manner and let the interviewer know that you are not frightened by new challenges, but are willing to ______  _____  _______(9) at anything. Try to look at the situation ______  _____  __________(10) of the person offering the opportunity of employment. What sort of qualities is he likely to be looking for? Enthusiasm, certainly. So don't leave your application waiting until just before the deadline. Apply early. Another thing that can _____  _____  __________(11) is to __________  ______(12) your interview with a letter expressing your enthusiasm to join the company.</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375728" y="857189"/>
            <a:ext cx="2119061" cy="566990"/>
          </a:xfrm>
          <a:prstGeom prst="chevron">
            <a:avLst/>
          </a:prstGeom>
          <a:solidFill>
            <a:srgbClr val="B4CBC9"/>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Cloze</a:t>
            </a:r>
            <a:endParaRPr lang="en-US" altLang="zh-CN" sz="2100" b="1" dirty="0">
              <a:solidFill>
                <a:schemeClr val="bg1"/>
              </a:solidFill>
            </a:endParaRPr>
          </a:p>
        </p:txBody>
      </p:sp>
      <p:sp>
        <p:nvSpPr>
          <p:cNvPr id="6" name="矩形 5"/>
          <p:cNvSpPr/>
          <p:nvPr/>
        </p:nvSpPr>
        <p:spPr>
          <a:xfrm>
            <a:off x="-23177" y="5215890"/>
            <a:ext cx="1124585"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A.respond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151335" y="5215890"/>
            <a:ext cx="14649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B.take a crack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2744153" y="5215890"/>
            <a:ext cx="1173480" cy="55308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C.endeavor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4093131" y="5215890"/>
            <a:ext cx="229870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D.done your homework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6492955" y="4984909"/>
            <a:ext cx="1125220" cy="553085"/>
          </a:xfrm>
          <a:prstGeom prst="rect">
            <a:avLst/>
          </a:prstGeom>
          <a:noFill/>
          <a:ln>
            <a:noFill/>
          </a:ln>
        </p:spPr>
        <p:txBody>
          <a:bodyPr wrap="none" rtlCol="0" anchor="t">
            <a:spAutoFit/>
          </a:bodyPr>
          <a:p>
            <a:pPr algn="l"/>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E.partners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3421142" y="5564505"/>
            <a:ext cx="111442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I.structure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588907" y="5564505"/>
            <a:ext cx="119888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J.as I see it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2057638" y="5564505"/>
            <a:ext cx="14103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H.beforehand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7692152" y="5215890"/>
            <a:ext cx="11645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F.follow up</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238" y="5564505"/>
            <a:ext cx="21710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G.from the standpoint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5920979" y="5564505"/>
            <a:ext cx="14427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K.prospective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7223046" y="5564505"/>
            <a:ext cx="20142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L.make a difference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3427810" y="1483043"/>
            <a:ext cx="12522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prospective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1017509" y="1782128"/>
            <a:ext cx="2284095"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         I        see         it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7775972" y="1782128"/>
            <a:ext cx="63754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done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159306" y="2081213"/>
            <a:ext cx="1706245"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your   homework</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4701144" y="1981518"/>
            <a:ext cx="12198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beforehand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0" name="矩形 29"/>
          <p:cNvSpPr/>
          <p:nvPr/>
        </p:nvSpPr>
        <p:spPr>
          <a:xfrm>
            <a:off x="34528" y="2380298"/>
            <a:ext cx="102997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endeavor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1" name="矩形 30"/>
          <p:cNvSpPr/>
          <p:nvPr/>
        </p:nvSpPr>
        <p:spPr>
          <a:xfrm>
            <a:off x="6286262" y="2380298"/>
            <a:ext cx="100901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structure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6672660" y="2683828"/>
            <a:ext cx="94551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partners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1173639" y="2957830"/>
            <a:ext cx="997585" cy="321945"/>
          </a:xfrm>
          <a:prstGeom prst="rect">
            <a:avLst/>
          </a:prstGeom>
          <a:noFill/>
          <a:ln>
            <a:noFill/>
          </a:ln>
        </p:spPr>
        <p:txBody>
          <a:bodyPr wrap="none" rtlCol="0" anchor="t">
            <a:spAutoFit/>
          </a:bodyPr>
          <a:p>
            <a:pPr algn="ctr"/>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espond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4" name="矩形 33"/>
          <p:cNvSpPr/>
          <p:nvPr/>
        </p:nvSpPr>
        <p:spPr>
          <a:xfrm>
            <a:off x="4343083" y="3279458"/>
            <a:ext cx="2328863"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take         </a:t>
            </a:r>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         </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crack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1543289" y="3673158"/>
            <a:ext cx="255016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from         the    standpoint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6" name="矩形 35"/>
          <p:cNvSpPr/>
          <p:nvPr/>
        </p:nvSpPr>
        <p:spPr>
          <a:xfrm>
            <a:off x="159465" y="4479925"/>
            <a:ext cx="2372360"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make      a      difference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9" name="矩形 38"/>
          <p:cNvSpPr/>
          <p:nvPr/>
        </p:nvSpPr>
        <p:spPr>
          <a:xfrm>
            <a:off x="3467656" y="4479925"/>
            <a:ext cx="164973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follow             up</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2"/>
                                        </p:tgtEl>
                                        <p:attrNameLst>
                                          <p:attrName>ppt_y</p:attrName>
                                        </p:attrNameLst>
                                      </p:cBhvr>
                                      <p:tavLst>
                                        <p:tav tm="0">
                                          <p:val>
                                            <p:strVal val="#ppt_y"/>
                                          </p:val>
                                        </p:tav>
                                        <p:tav tm="100000">
                                          <p:val>
                                            <p:strVal val="#ppt_y+#ppt_h*1.125000"/>
                                          </p:val>
                                        </p:tav>
                                      </p:tavLst>
                                    </p:anim>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12"/>
                                        </p:tgtEl>
                                        <p:attrNameLst>
                                          <p:attrName>ppt_y</p:attrName>
                                        </p:attrNameLst>
                                      </p:cBhvr>
                                      <p:tavLst>
                                        <p:tav tm="0">
                                          <p:val>
                                            <p:strVal val="#ppt_y"/>
                                          </p:val>
                                        </p:tav>
                                        <p:tav tm="100000">
                                          <p:val>
                                            <p:strVal val="#ppt_y+#ppt_h*1.125000"/>
                                          </p:val>
                                        </p:tav>
                                      </p:tavLst>
                                    </p:anim>
                                    <p:animEffect transition="out" filter="wipe(down)">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grpId="0" nodeType="clickEffect">
                                  <p:stCondLst>
                                    <p:cond delay="0"/>
                                  </p:stCondLst>
                                  <p:childTnLst>
                                    <p:anim calcmode="lin" valueType="num">
                                      <p:cBhvr additive="base">
                                        <p:cTn id="34" dur="500"/>
                                        <p:tgtEl>
                                          <p:spTgt spid="9"/>
                                        </p:tgtEl>
                                        <p:attrNameLst>
                                          <p:attrName>ppt_y</p:attrName>
                                        </p:attrNameLst>
                                      </p:cBhvr>
                                      <p:tavLst>
                                        <p:tav tm="0">
                                          <p:val>
                                            <p:strVal val="#ppt_y"/>
                                          </p:val>
                                        </p:tav>
                                        <p:tav tm="100000">
                                          <p:val>
                                            <p:strVal val="#ppt_y+#ppt_h*1.125000"/>
                                          </p:val>
                                        </p:tav>
                                      </p:tavLst>
                                    </p:anim>
                                    <p:animEffect transition="out" filter="wipe(down)">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0" nodeType="clickEffect">
                                  <p:stCondLst>
                                    <p:cond delay="0"/>
                                  </p:stCondLst>
                                  <p:childTnLst>
                                    <p:anim calcmode="lin" valueType="num">
                                      <p:cBhvr additive="base">
                                        <p:cTn id="44" dur="500"/>
                                        <p:tgtEl>
                                          <p:spTgt spid="13"/>
                                        </p:tgtEl>
                                        <p:attrNameLst>
                                          <p:attrName>ppt_y</p:attrName>
                                        </p:attrNameLst>
                                      </p:cBhvr>
                                      <p:tavLst>
                                        <p:tav tm="0">
                                          <p:val>
                                            <p:strVal val="#ppt_y"/>
                                          </p:val>
                                        </p:tav>
                                        <p:tav tm="100000">
                                          <p:val>
                                            <p:strVal val="#ppt_y+#ppt_h*1.125000"/>
                                          </p:val>
                                        </p:tav>
                                      </p:tavLst>
                                    </p:anim>
                                    <p:animEffect transition="out" filter="wipe(down)">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xit" presetSubtype="4" fill="hold" grpId="0" nodeType="clickEffect">
                                  <p:stCondLst>
                                    <p:cond delay="0"/>
                                  </p:stCondLst>
                                  <p:childTnLst>
                                    <p:anim calcmode="lin" valueType="num">
                                      <p:cBhvr additive="base">
                                        <p:cTn id="54" dur="500"/>
                                        <p:tgtEl>
                                          <p:spTgt spid="8"/>
                                        </p:tgtEl>
                                        <p:attrNameLst>
                                          <p:attrName>ppt_y</p:attrName>
                                        </p:attrNameLst>
                                      </p:cBhvr>
                                      <p:tavLst>
                                        <p:tav tm="0">
                                          <p:val>
                                            <p:strVal val="#ppt_y"/>
                                          </p:val>
                                        </p:tav>
                                        <p:tav tm="100000">
                                          <p:val>
                                            <p:strVal val="#ppt_y+#ppt_h*1.125000"/>
                                          </p:val>
                                        </p:tav>
                                      </p:tavLst>
                                    </p:anim>
                                    <p:animEffect transition="out" filter="wipe(down)">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2" presetClass="exit" presetSubtype="4" fill="hold" grpId="0" nodeType="clickEffect">
                                  <p:stCondLst>
                                    <p:cond delay="0"/>
                                  </p:stCondLst>
                                  <p:childTnLst>
                                    <p:anim calcmode="lin" valueType="num">
                                      <p:cBhvr additive="base">
                                        <p:cTn id="64" dur="500"/>
                                        <p:tgtEl>
                                          <p:spTgt spid="11"/>
                                        </p:tgtEl>
                                        <p:attrNameLst>
                                          <p:attrName>ppt_y</p:attrName>
                                        </p:attrNameLst>
                                      </p:cBhvr>
                                      <p:tavLst>
                                        <p:tav tm="0">
                                          <p:val>
                                            <p:strVal val="#ppt_y"/>
                                          </p:val>
                                        </p:tav>
                                        <p:tav tm="100000">
                                          <p:val>
                                            <p:strVal val="#ppt_y+#ppt_h*1.125000"/>
                                          </p:val>
                                        </p:tav>
                                      </p:tavLst>
                                    </p:anim>
                                    <p:animEffect transition="out" filter="wipe(down)">
                                      <p:cBhvr>
                                        <p:cTn id="65" dur="500"/>
                                        <p:tgtEl>
                                          <p:spTgt spid="11"/>
                                        </p:tgtEl>
                                      </p:cBhvr>
                                    </p:animEffect>
                                    <p:set>
                                      <p:cBhvr>
                                        <p:cTn id="66" dur="1" fill="hold">
                                          <p:stCondLst>
                                            <p:cond delay="499"/>
                                          </p:stCondLst>
                                        </p:cTn>
                                        <p:tgtEl>
                                          <p:spTgt spid="1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grpId="0" nodeType="clickEffect">
                                  <p:stCondLst>
                                    <p:cond delay="0"/>
                                  </p:stCondLst>
                                  <p:childTnLst>
                                    <p:anim calcmode="lin" valueType="num">
                                      <p:cBhvr additive="base">
                                        <p:cTn id="74" dur="500"/>
                                        <p:tgtEl>
                                          <p:spTgt spid="10"/>
                                        </p:tgtEl>
                                        <p:attrNameLst>
                                          <p:attrName>ppt_y</p:attrName>
                                        </p:attrNameLst>
                                      </p:cBhvr>
                                      <p:tavLst>
                                        <p:tav tm="0">
                                          <p:val>
                                            <p:strVal val="#ppt_y"/>
                                          </p:val>
                                        </p:tav>
                                        <p:tav tm="100000">
                                          <p:val>
                                            <p:strVal val="#ppt_y+#ppt_h*1.125000"/>
                                          </p:val>
                                        </p:tav>
                                      </p:tavLst>
                                    </p:anim>
                                    <p:animEffect transition="out" filter="wipe(down)">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2" presetClass="exit" presetSubtype="4" fill="hold" grpId="0" nodeType="clickEffect">
                                  <p:stCondLst>
                                    <p:cond delay="0"/>
                                  </p:stCondLst>
                                  <p:childTnLst>
                                    <p:anim calcmode="lin" valueType="num">
                                      <p:cBhvr additive="base">
                                        <p:cTn id="84" dur="500"/>
                                        <p:tgtEl>
                                          <p:spTgt spid="6"/>
                                        </p:tgtEl>
                                        <p:attrNameLst>
                                          <p:attrName>ppt_y</p:attrName>
                                        </p:attrNameLst>
                                      </p:cBhvr>
                                      <p:tavLst>
                                        <p:tav tm="0">
                                          <p:val>
                                            <p:strVal val="#ppt_y"/>
                                          </p:val>
                                        </p:tav>
                                        <p:tav tm="100000">
                                          <p:val>
                                            <p:strVal val="#ppt_y+#ppt_h*1.125000"/>
                                          </p:val>
                                        </p:tav>
                                      </p:tavLst>
                                    </p:anim>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2" presetClass="exit" presetSubtype="4" fill="hold" grpId="0" nodeType="clickEffect">
                                  <p:stCondLst>
                                    <p:cond delay="0"/>
                                  </p:stCondLst>
                                  <p:childTnLst>
                                    <p:anim calcmode="lin" valueType="num">
                                      <p:cBhvr additive="base">
                                        <p:cTn id="94" dur="500"/>
                                        <p:tgtEl>
                                          <p:spTgt spid="7"/>
                                        </p:tgtEl>
                                        <p:attrNameLst>
                                          <p:attrName>ppt_y</p:attrName>
                                        </p:attrNameLst>
                                      </p:cBhvr>
                                      <p:tavLst>
                                        <p:tav tm="0">
                                          <p:val>
                                            <p:strVal val="#ppt_y"/>
                                          </p:val>
                                        </p:tav>
                                        <p:tav tm="100000">
                                          <p:val>
                                            <p:strVal val="#ppt_y+#ppt_h*1.125000"/>
                                          </p:val>
                                        </p:tav>
                                      </p:tavLst>
                                    </p:anim>
                                    <p:animEffect transition="out" filter="wipe(down)">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 nodeType="clickEffect">
                                  <p:stCondLst>
                                    <p:cond delay="0"/>
                                  </p:stCondLst>
                                  <p:childTnLst>
                                    <p:set>
                                      <p:cBhvr>
                                        <p:cTn id="100" dur="1" fill="hold">
                                          <p:stCondLst>
                                            <p:cond delay="0"/>
                                          </p:stCondLst>
                                        </p:cTn>
                                        <p:tgtEl>
                                          <p:spTgt spid="3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2" presetClass="exit" presetSubtype="4" fill="hold" grpId="0" nodeType="clickEffect">
                                  <p:stCondLst>
                                    <p:cond delay="0"/>
                                  </p:stCondLst>
                                  <p:childTnLst>
                                    <p:anim calcmode="lin" valueType="num">
                                      <p:cBhvr additive="base">
                                        <p:cTn id="104" dur="500"/>
                                        <p:tgtEl>
                                          <p:spTgt spid="15"/>
                                        </p:tgtEl>
                                        <p:attrNameLst>
                                          <p:attrName>ppt_y</p:attrName>
                                        </p:attrNameLst>
                                      </p:cBhvr>
                                      <p:tavLst>
                                        <p:tav tm="0">
                                          <p:val>
                                            <p:strVal val="#ppt_y"/>
                                          </p:val>
                                        </p:tav>
                                        <p:tav tm="100000">
                                          <p:val>
                                            <p:strVal val="#ppt_y+#ppt_h*1.125000"/>
                                          </p:val>
                                        </p:tav>
                                      </p:tavLst>
                                    </p:anim>
                                    <p:animEffect transition="out" filter="wipe(down)">
                                      <p:cBhvr>
                                        <p:cTn id="105" dur="500"/>
                                        <p:tgtEl>
                                          <p:spTgt spid="15"/>
                                        </p:tgtEl>
                                      </p:cBhvr>
                                    </p:animEffect>
                                    <p:set>
                                      <p:cBhvr>
                                        <p:cTn id="106" dur="1" fill="hold">
                                          <p:stCondLst>
                                            <p:cond delay="499"/>
                                          </p:stCondLst>
                                        </p:cTn>
                                        <p:tgtEl>
                                          <p:spTgt spid="15"/>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1" nodeType="clickEffect">
                                  <p:stCondLst>
                                    <p:cond delay="0"/>
                                  </p:stCondLst>
                                  <p:childTnLst>
                                    <p:set>
                                      <p:cBhvr>
                                        <p:cTn id="110" dur="1" fill="hold">
                                          <p:stCondLst>
                                            <p:cond delay="0"/>
                                          </p:stCondLst>
                                        </p:cTn>
                                        <p:tgtEl>
                                          <p:spTgt spid="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2" presetClass="exit" presetSubtype="4" fill="hold" grpId="0" nodeType="clickEffect">
                                  <p:stCondLst>
                                    <p:cond delay="0"/>
                                  </p:stCondLst>
                                  <p:childTnLst>
                                    <p:anim calcmode="lin" valueType="num">
                                      <p:cBhvr additive="base">
                                        <p:cTn id="114" dur="500"/>
                                        <p:tgtEl>
                                          <p:spTgt spid="3"/>
                                        </p:tgtEl>
                                        <p:attrNameLst>
                                          <p:attrName>ppt_y</p:attrName>
                                        </p:attrNameLst>
                                      </p:cBhvr>
                                      <p:tavLst>
                                        <p:tav tm="0">
                                          <p:val>
                                            <p:strVal val="#ppt_y"/>
                                          </p:val>
                                        </p:tav>
                                        <p:tav tm="100000">
                                          <p:val>
                                            <p:strVal val="#ppt_y+#ppt_h*1.125000"/>
                                          </p:val>
                                        </p:tav>
                                      </p:tavLst>
                                    </p:anim>
                                    <p:animEffect transition="out" filter="wipe(down)">
                                      <p:cBhvr>
                                        <p:cTn id="115" dur="500"/>
                                        <p:tgtEl>
                                          <p:spTgt spid="3"/>
                                        </p:tgtEl>
                                      </p:cBhvr>
                                    </p:animEffect>
                                    <p:set>
                                      <p:cBhvr>
                                        <p:cTn id="116" dur="1" fill="hold">
                                          <p:stCondLst>
                                            <p:cond delay="499"/>
                                          </p:stCondLst>
                                        </p:cTn>
                                        <p:tgtEl>
                                          <p:spTgt spid="3"/>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2" presetClass="exit" presetSubtype="4" fill="hold" grpId="0" nodeType="clickEffect">
                                  <p:stCondLst>
                                    <p:cond delay="0"/>
                                  </p:stCondLst>
                                  <p:childTnLst>
                                    <p:anim calcmode="lin" valueType="num">
                                      <p:cBhvr additive="base">
                                        <p:cTn id="124" dur="500"/>
                                        <p:tgtEl>
                                          <p:spTgt spid="14"/>
                                        </p:tgtEl>
                                        <p:attrNameLst>
                                          <p:attrName>ppt_y</p:attrName>
                                        </p:attrNameLst>
                                      </p:cBhvr>
                                      <p:tavLst>
                                        <p:tav tm="0">
                                          <p:val>
                                            <p:strVal val="#ppt_y"/>
                                          </p:val>
                                        </p:tav>
                                        <p:tav tm="100000">
                                          <p:val>
                                            <p:strVal val="#ppt_y+#ppt_h*1.125000"/>
                                          </p:val>
                                        </p:tav>
                                      </p:tavLst>
                                    </p:anim>
                                    <p:animEffect transition="out" filter="wipe(down)">
                                      <p:cBhvr>
                                        <p:cTn id="125" dur="500"/>
                                        <p:tgtEl>
                                          <p:spTgt spid="14"/>
                                        </p:tgtEl>
                                      </p:cBhvr>
                                    </p:animEffect>
                                    <p:set>
                                      <p:cBhvr>
                                        <p:cTn id="12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2" grpId="0"/>
      <p:bldP spid="3" grpId="0"/>
      <p:bldP spid="4" grpId="0"/>
      <p:bldP spid="21" grpId="0"/>
      <p:bldP spid="27" grpId="1"/>
      <p:bldP spid="28" grpId="1"/>
      <p:bldP spid="29" grpId="1"/>
      <p:bldP spid="30" grpId="1"/>
      <p:bldP spid="31" grpId="1"/>
      <p:bldP spid="32" grpId="1"/>
      <p:bldP spid="33" grpId="0"/>
      <p:bldP spid="34" grpId="0"/>
      <p:bldP spid="35" grpId="1"/>
      <p:bldP spid="36" grpId="1"/>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921" y="3207544"/>
            <a:ext cx="9545955" cy="3016568"/>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401955" y="857250"/>
            <a:ext cx="9545955" cy="2350294"/>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ï$ļîḓé"/>
          <p:cNvSpPr/>
          <p:nvPr/>
        </p:nvSpPr>
        <p:spPr bwMode="auto">
          <a:xfrm>
            <a:off x="3132296" y="857250"/>
            <a:ext cx="2878931" cy="567214"/>
          </a:xfrm>
          <a:prstGeom prst="chevron">
            <a:avLst/>
          </a:prstGeom>
          <a:solidFill>
            <a:srgbClr val="DBC075"/>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Passage Translation</a:t>
            </a:r>
            <a:endParaRPr lang="en-US" altLang="zh-CN" sz="2100" b="1" dirty="0">
              <a:solidFill>
                <a:schemeClr val="bg1"/>
              </a:solidFill>
            </a:endParaRPr>
          </a:p>
        </p:txBody>
      </p:sp>
      <p:sp>
        <p:nvSpPr>
          <p:cNvPr id="11" name="矩形 10"/>
          <p:cNvSpPr/>
          <p:nvPr/>
        </p:nvSpPr>
        <p:spPr>
          <a:xfrm>
            <a:off x="250031" y="1705928"/>
            <a:ext cx="8643461" cy="1106805"/>
          </a:xfrm>
          <a:prstGeom prst="rect">
            <a:avLst/>
          </a:prstGeom>
          <a:noFill/>
          <a:ln>
            <a:noFill/>
          </a:ln>
        </p:spPr>
        <p:txBody>
          <a:bodyPr wrap="square" rtlCol="0" anchor="t">
            <a:spAutoFit/>
          </a:bodyPr>
          <a:p>
            <a:pPr algn="l">
              <a:lnSpc>
                <a:spcPct val="110000"/>
              </a:lnSpc>
            </a:pPr>
            <a:r>
              <a:rPr lang="en-US" altLang="zh-CN"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lang="zh-CN" alt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常言道，好的开端是成功的一半。在求职时，求职者事先做好充分的准备是非常重要的，我认为，事先做不做准备显然会影响求职者的成功机会。我的一位朋友在一家大型计算机软件公司供职，年薪十万美元左右。他根据自己的经历告诉我说，那些面试未来雇员的具有录用决定权的人喜欢有充分准备的人，那些没有在了解未来雇主方面尽全力的人很难有成功的希望。</a:t>
            </a:r>
            <a:endParaRPr lang="zh-CN" alt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250508" y="3512820"/>
            <a:ext cx="8643461" cy="2122805"/>
          </a:xfrm>
          <a:prstGeom prst="rect">
            <a:avLst/>
          </a:prstGeom>
          <a:noFill/>
          <a:ln>
            <a:noFill/>
          </a:ln>
        </p:spPr>
        <p:txBody>
          <a:bodyPr wrap="square" rtlCol="0" anchor="t">
            <a:spAutoFit/>
          </a:bodyPr>
          <a:p>
            <a:pPr algn="l">
              <a:lnSpc>
                <a:spcPct val="110000"/>
              </a:lnSpc>
            </a:pPr>
            <a:r>
              <a:rPr lang="en-US"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Well begun, half done, as the saying goes. It is extremely important for a job applicant to do his homework while seeking employment. From my standpoint, whether or not one has done his homework clearly makes a difference in his chance of success.</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I have a friend who is earning somewhere in the neighborhood of 100,000 dollars a year in a large computer software company. He told me that from his own experience the decision makers who interview prospective employees like people who are well prepared. Those who make no endeavor to learn as much about his prospective employer as possible don't have much of a chance of success.</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ctrTitle" idx="13" hasCustomPrompt="1"/>
            <p:custDataLst>
              <p:tags r:id="rId1"/>
            </p:custDataLst>
          </p:nvPr>
        </p:nvSpPr>
        <p:spPr>
          <a:xfrm>
            <a:off x="2384425" y="2597150"/>
            <a:ext cx="4968875" cy="1049338"/>
          </a:xfrm>
        </p:spPr>
        <p:txBody>
          <a:bodyPr wrap="square" lIns="90000" tIns="46800" rIns="90000" bIns="0" rtlCol="0" anchor="b" anchorCtr="0">
            <a:normAutofit fontScale="90000"/>
          </a:bodyPr>
          <a:p>
            <a:pPr marL="0" marR="0" indent="0" algn="ctr" defTabSz="685800" rtl="0" eaLnBrk="1" fontAlgn="auto" latinLnBrk="0" hangingPunct="1">
              <a:lnSpc>
                <a:spcPct val="100000"/>
              </a:lnSpc>
              <a:spcBef>
                <a:spcPts val="0"/>
              </a:spcBef>
              <a:spcAft>
                <a:spcPts val="0"/>
              </a:spcAft>
              <a:buClrTx/>
              <a:buSzTx/>
              <a:buFontTx/>
              <a:buNone/>
            </a:pPr>
            <a:r>
              <a:rPr kumimoji="0" lang="en-US" altLang="zh-CN" sz="3600" b="1" i="0" u="none" strike="noStrike" kern="1200" cap="none" spc="700" normalizeH="0" baseline="0" noProof="1" dirty="0" err="1">
                <a:solidFill>
                  <a:schemeClr val="tx1">
                    <a:lumMod val="85000"/>
                    <a:lumOff val="15000"/>
                  </a:schemeClr>
                </a:solidFill>
                <a:uFillTx/>
                <a:latin typeface="Arial" panose="020B0604020202020204" pitchFamily="34" charset="0"/>
                <a:ea typeface="汉仪旗黑-85S" panose="00020600040101010101" pitchFamily="18" charset="-122"/>
                <a:cs typeface="+mj-cs"/>
              </a:rPr>
              <a:t>New College English volume 4</a:t>
            </a:r>
            <a:endParaRPr kumimoji="0" lang="en-US" altLang="zh-CN" sz="3600" b="1" i="0" u="none" strike="noStrike" kern="1200" cap="none" spc="700" normalizeH="0" baseline="0" noProof="1" dirty="0" err="1">
              <a:solidFill>
                <a:schemeClr val="tx1">
                  <a:lumMod val="85000"/>
                  <a:lumOff val="15000"/>
                </a:schemeClr>
              </a:solidFill>
              <a:uFillTx/>
              <a:latin typeface="Arial" panose="020B0604020202020204" pitchFamily="34" charset="0"/>
              <a:ea typeface="汉仪旗黑-85S" panose="00020600040101010101" pitchFamily="18" charset="-122"/>
              <a:cs typeface="+mj-cs"/>
            </a:endParaRPr>
          </a:p>
        </p:txBody>
      </p:sp>
      <p:sp>
        <p:nvSpPr>
          <p:cNvPr id="47106" name="副标题 4"/>
          <p:cNvSpPr>
            <a:spLocks noGrp="1"/>
          </p:cNvSpPr>
          <p:nvPr>
            <p:ph type="subTitle" idx="14" hasCustomPrompt="1"/>
            <p:custDataLst>
              <p:tags r:id="rId2"/>
            </p:custDataLst>
          </p:nvPr>
        </p:nvSpPr>
        <p:spPr>
          <a:xfrm>
            <a:off x="2384425" y="3929063"/>
            <a:ext cx="4762500" cy="447675"/>
          </a:xfrm>
        </p:spPr>
        <p:txBody>
          <a:bodyPr wrap="square" lIns="90000" tIns="0" rIns="90000" bIns="46800" anchor="t"/>
          <a:p>
            <a:pPr marL="0" indent="0" defTabSz="685800">
              <a:buClrTx/>
              <a:buSzPct val="100000"/>
              <a:buNone/>
            </a:pPr>
            <a:r>
              <a:rPr lang="en-US" altLang="zh-CN" sz="2700" b="1" kern="1200" spc="150" normalizeH="0" baseline="0">
                <a:solidFill>
                  <a:srgbClr val="595959"/>
                </a:solidFill>
                <a:latin typeface="Arial" panose="020B0604020202020204" pitchFamily="34" charset="0"/>
                <a:ea typeface="微软雅黑" panose="020B0503020204020204" charset="-122"/>
                <a:cs typeface="+mn-cs"/>
              </a:rPr>
              <a:t>Unit 4 Globalization</a:t>
            </a:r>
            <a:endParaRPr lang="en-US" altLang="zh-CN" sz="2700" b="1" kern="1200" spc="150" normalizeH="0" baseline="0">
              <a:solidFill>
                <a:srgbClr val="595959"/>
              </a:solidFill>
              <a:latin typeface="Arial" panose="020B0604020202020204" pitchFamily="34" charset="0"/>
              <a:ea typeface="微软雅黑" panose="020B0503020204020204" charset="-122"/>
              <a:cs typeface="+mn-cs"/>
            </a:endParaRPr>
          </a:p>
          <a:p>
            <a:pPr marL="0" indent="0" defTabSz="685800">
              <a:buClrTx/>
              <a:buSzPct val="100000"/>
              <a:buNone/>
            </a:pPr>
            <a:endParaRPr lang="en-US" altLang="zh-CN" sz="2700" b="1" kern="1200" spc="150" normalizeH="0" baseline="0">
              <a:solidFill>
                <a:srgbClr val="595959"/>
              </a:solidFill>
              <a:latin typeface="Arial" panose="020B0604020202020204" pitchFamily="34" charset="0"/>
              <a:ea typeface="微软雅黑" panose="020B0503020204020204" charset="-122"/>
              <a:cs typeface="+mn-cs"/>
            </a:endParaRPr>
          </a:p>
        </p:txBody>
      </p:sp>
    </p:spTree>
    <p:custDataLst>
      <p:tags r:id="rId3"/>
    </p:custData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495300" y="4909185"/>
            <a:ext cx="8056245" cy="762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6515" y="1355090"/>
            <a:ext cx="9031605" cy="3576955"/>
          </a:xfrm>
          <a:prstGeom prst="rect">
            <a:avLst/>
          </a:prstGeom>
          <a:noFill/>
        </p:spPr>
        <p:txBody>
          <a:bodyPr wrap="square" rtlCol="0">
            <a:spAutoFit/>
          </a:bodyPr>
          <a:p>
            <a:pPr algn="l" fontAlgn="auto">
              <a:lnSpc>
                <a:spcPct val="140000"/>
              </a:lnSpc>
            </a:pPr>
            <a:r>
              <a:rPr lang="en-US" sz="1350">
                <a:solidFill>
                  <a:srgbClr val="333F50"/>
                </a:solidFill>
                <a:sym typeface="+mn-ea"/>
              </a:rPr>
              <a:t>       </a:t>
            </a:r>
            <a:r>
              <a:rPr sz="1350">
                <a:solidFill>
                  <a:srgbClr val="333F50"/>
                </a:solidFill>
                <a:sym typeface="+mn-ea"/>
              </a:rPr>
              <a:t>Although Browder and Mandl define their n</a:t>
            </a:r>
            <a:r>
              <a:rPr lang="en-US" sz="1350">
                <a:solidFill>
                  <a:srgbClr val="333F50"/>
                </a:solidFill>
                <a:sym typeface="+mn-ea"/>
              </a:rPr>
              <a:t>a</a:t>
            </a:r>
            <a:r>
              <a:rPr sz="1350">
                <a:solidFill>
                  <a:srgbClr val="333F50"/>
                </a:solidFill>
                <a:sym typeface="+mn-ea"/>
              </a:rPr>
              <a:t>ti</a:t>
            </a:r>
            <a:r>
              <a:rPr lang="en-US" sz="1350">
                <a:solidFill>
                  <a:srgbClr val="333F50"/>
                </a:solidFill>
                <a:sym typeface="+mn-ea"/>
              </a:rPr>
              <a:t>o</a:t>
            </a:r>
            <a:r>
              <a:rPr sz="1350">
                <a:solidFill>
                  <a:srgbClr val="333F50"/>
                </a:solidFill>
                <a:sym typeface="+mn-ea"/>
              </a:rPr>
              <a:t>nality dif</a:t>
            </a:r>
            <a:r>
              <a:rPr lang="en-US" sz="1350">
                <a:solidFill>
                  <a:srgbClr val="333F50"/>
                </a:solidFill>
                <a:sym typeface="+mn-ea"/>
              </a:rPr>
              <a:t>f</a:t>
            </a:r>
            <a:r>
              <a:rPr sz="1350">
                <a:solidFill>
                  <a:srgbClr val="333F50"/>
                </a:solidFill>
                <a:sym typeface="+mn-ea"/>
              </a:rPr>
              <a:t>ere</a:t>
            </a:r>
            <a:r>
              <a:rPr lang="en-US" sz="1350">
                <a:solidFill>
                  <a:srgbClr val="333F50"/>
                </a:solidFill>
                <a:sym typeface="+mn-ea"/>
              </a:rPr>
              <a:t>ntly,______  ______  _______  _________ </a:t>
            </a:r>
            <a:r>
              <a:rPr sz="1350">
                <a:solidFill>
                  <a:srgbClr val="333F50"/>
                </a:solidFill>
                <a:sym typeface="+mn-ea"/>
              </a:rPr>
              <a:t>(1) as a matter of </a:t>
            </a:r>
            <a:r>
              <a:rPr lang="en-US" sz="1350">
                <a:solidFill>
                  <a:srgbClr val="333F50"/>
                </a:solidFill>
                <a:sym typeface="+mn-ea"/>
              </a:rPr>
              <a:t>per</a:t>
            </a:r>
            <a:r>
              <a:rPr sz="1350">
                <a:solidFill>
                  <a:srgbClr val="333F50"/>
                </a:solidFill>
                <a:sym typeface="+mn-ea"/>
              </a:rPr>
              <a:t>sonal c</a:t>
            </a:r>
            <a:r>
              <a:rPr lang="en-US" sz="1350">
                <a:solidFill>
                  <a:srgbClr val="333F50"/>
                </a:solidFill>
                <a:sym typeface="+mn-ea"/>
              </a:rPr>
              <a:t>h</a:t>
            </a:r>
            <a:r>
              <a:rPr sz="1350">
                <a:solidFill>
                  <a:srgbClr val="333F50"/>
                </a:solidFill>
                <a:sym typeface="+mn-ea"/>
              </a:rPr>
              <a:t>oice</a:t>
            </a:r>
            <a:r>
              <a:rPr lang="en-US" sz="1350">
                <a:solidFill>
                  <a:srgbClr val="333F50"/>
                </a:solidFill>
                <a:sym typeface="+mn-ea"/>
              </a:rPr>
              <a:t>,</a:t>
            </a:r>
            <a:r>
              <a:rPr sz="1350">
                <a:solidFill>
                  <a:srgbClr val="333F50"/>
                </a:solidFill>
                <a:sym typeface="+mn-ea"/>
              </a:rPr>
              <a:t> not an ac</a:t>
            </a:r>
            <a:r>
              <a:rPr lang="en-US" sz="1350">
                <a:solidFill>
                  <a:srgbClr val="333F50"/>
                </a:solidFill>
                <a:sym typeface="+mn-ea"/>
              </a:rPr>
              <a:t>c</a:t>
            </a:r>
            <a:r>
              <a:rPr sz="1350">
                <a:solidFill>
                  <a:srgbClr val="333F50"/>
                </a:solidFill>
                <a:sym typeface="+mn-ea"/>
              </a:rPr>
              <a:t>ide</a:t>
            </a:r>
            <a:r>
              <a:rPr lang="en-US" sz="1350">
                <a:solidFill>
                  <a:srgbClr val="333F50"/>
                </a:solidFill>
                <a:sym typeface="+mn-ea"/>
              </a:rPr>
              <a:t>nt of</a:t>
            </a:r>
            <a:r>
              <a:rPr sz="1350">
                <a:solidFill>
                  <a:srgbClr val="333F50"/>
                </a:solidFill>
                <a:sym typeface="+mn-ea"/>
              </a:rPr>
              <a:t> </a:t>
            </a:r>
            <a:r>
              <a:rPr lang="en-US" sz="1350">
                <a:solidFill>
                  <a:srgbClr val="333F50"/>
                </a:solidFill>
                <a:sym typeface="+mn-ea"/>
              </a:rPr>
              <a:t>________</a:t>
            </a:r>
            <a:r>
              <a:rPr sz="1350">
                <a:solidFill>
                  <a:srgbClr val="333F50"/>
                </a:solidFill>
                <a:sym typeface="+mn-ea"/>
              </a:rPr>
              <a:t>(2). And </a:t>
            </a:r>
            <a:r>
              <a:rPr lang="en-US" sz="1350">
                <a:solidFill>
                  <a:srgbClr val="333F50"/>
                </a:solidFill>
                <a:sym typeface="+mn-ea"/>
              </a:rPr>
              <a:t>______  ____________</a:t>
            </a:r>
            <a:r>
              <a:rPr sz="1350">
                <a:solidFill>
                  <a:srgbClr val="333F50"/>
                </a:solidFill>
                <a:sym typeface="+mn-ea"/>
              </a:rPr>
              <a:t>(3)</a:t>
            </a:r>
            <a:r>
              <a:rPr lang="en-US" sz="1350">
                <a:solidFill>
                  <a:srgbClr val="333F50"/>
                </a:solidFill>
                <a:sym typeface="+mn-ea"/>
              </a:rPr>
              <a:t>,</a:t>
            </a:r>
            <a:r>
              <a:rPr sz="1350">
                <a:solidFill>
                  <a:srgbClr val="333F50"/>
                </a:solidFill>
                <a:sym typeface="+mn-ea"/>
              </a:rPr>
              <a:t> both are Davos Men</a:t>
            </a:r>
            <a:r>
              <a:rPr lang="en-US" sz="1350">
                <a:solidFill>
                  <a:srgbClr val="333F50"/>
                </a:solidFill>
                <a:sym typeface="+mn-ea"/>
              </a:rPr>
              <a:t>,</a:t>
            </a:r>
            <a:r>
              <a:rPr sz="1350">
                <a:solidFill>
                  <a:srgbClr val="333F50"/>
                </a:solidFill>
                <a:sym typeface="+mn-ea"/>
              </a:rPr>
              <a:t> members of the inte</a:t>
            </a:r>
            <a:r>
              <a:rPr lang="en-US" sz="1350">
                <a:solidFill>
                  <a:srgbClr val="333F50"/>
                </a:solidFill>
                <a:sym typeface="+mn-ea"/>
              </a:rPr>
              <a:t>rnational </a:t>
            </a:r>
            <a:r>
              <a:rPr sz="1350">
                <a:solidFill>
                  <a:srgbClr val="333F50"/>
                </a:solidFill>
                <a:sym typeface="+mn-ea"/>
              </a:rPr>
              <a:t>bu</a:t>
            </a:r>
            <a:r>
              <a:rPr lang="en-US" sz="1350">
                <a:solidFill>
                  <a:srgbClr val="333F50"/>
                </a:solidFill>
                <a:sym typeface="+mn-ea"/>
              </a:rPr>
              <a:t>s</a:t>
            </a:r>
            <a:r>
              <a:rPr sz="1350">
                <a:solidFill>
                  <a:srgbClr val="333F50"/>
                </a:solidFill>
                <a:sym typeface="+mn-ea"/>
              </a:rPr>
              <a:t>ine</a:t>
            </a:r>
            <a:r>
              <a:rPr lang="en-US" sz="1350">
                <a:solidFill>
                  <a:srgbClr val="333F50"/>
                </a:solidFill>
                <a:sym typeface="+mn-ea"/>
              </a:rPr>
              <a:t>s</a:t>
            </a:r>
            <a:r>
              <a:rPr sz="1350">
                <a:solidFill>
                  <a:srgbClr val="333F50"/>
                </a:solidFill>
                <a:sym typeface="+mn-ea"/>
              </a:rPr>
              <a:t>s é</a:t>
            </a:r>
            <a:r>
              <a:rPr lang="en-US" sz="1350">
                <a:solidFill>
                  <a:srgbClr val="333F50"/>
                </a:solidFill>
                <a:sym typeface="+mn-ea"/>
              </a:rPr>
              <a:t>l</a:t>
            </a:r>
            <a:r>
              <a:rPr sz="1350">
                <a:solidFill>
                  <a:srgbClr val="333F50"/>
                </a:solidFill>
                <a:sym typeface="+mn-ea"/>
              </a:rPr>
              <a:t>i</a:t>
            </a:r>
            <a:r>
              <a:rPr lang="en-US" sz="1350">
                <a:solidFill>
                  <a:srgbClr val="333F50"/>
                </a:solidFill>
                <a:sym typeface="+mn-ea"/>
              </a:rPr>
              <a:t>t</a:t>
            </a:r>
            <a:r>
              <a:rPr sz="1350">
                <a:solidFill>
                  <a:srgbClr val="333F50"/>
                </a:solidFill>
                <a:sym typeface="+mn-ea"/>
              </a:rPr>
              <a:t>e who </a:t>
            </a:r>
            <a:r>
              <a:rPr lang="en-US" sz="1350">
                <a:solidFill>
                  <a:srgbClr val="333F50"/>
                </a:solidFill>
                <a:sym typeface="+mn-ea"/>
              </a:rPr>
              <a:t>t</a:t>
            </a:r>
            <a:r>
              <a:rPr sz="1350">
                <a:solidFill>
                  <a:srgbClr val="333F50"/>
                </a:solidFill>
                <a:sym typeface="+mn-ea"/>
              </a:rPr>
              <a:t>rek </a:t>
            </a:r>
            <a:r>
              <a:rPr lang="en-US" sz="1350">
                <a:solidFill>
                  <a:srgbClr val="333F50"/>
                </a:solidFill>
                <a:sym typeface="+mn-ea"/>
              </a:rPr>
              <a:t>e</a:t>
            </a:r>
            <a:r>
              <a:rPr sz="1350">
                <a:solidFill>
                  <a:srgbClr val="333F50"/>
                </a:solidFill>
                <a:sym typeface="+mn-ea"/>
              </a:rPr>
              <a:t>ach year to the Swiss Alpine town for </a:t>
            </a:r>
            <a:r>
              <a:rPr lang="en-US" sz="1350">
                <a:solidFill>
                  <a:srgbClr val="333F50"/>
                </a:solidFill>
                <a:sym typeface="+mn-ea"/>
              </a:rPr>
              <a:t>t</a:t>
            </a:r>
            <a:r>
              <a:rPr sz="1350">
                <a:solidFill>
                  <a:srgbClr val="333F50"/>
                </a:solidFill>
                <a:sym typeface="+mn-ea"/>
              </a:rPr>
              <a:t>he </a:t>
            </a:r>
            <a:r>
              <a:rPr lang="en-US" sz="1350">
                <a:solidFill>
                  <a:srgbClr val="333F50"/>
                </a:solidFill>
                <a:sym typeface="+mn-ea"/>
              </a:rPr>
              <a:t>______    __</a:t>
            </a:r>
            <a:r>
              <a:rPr sz="1350">
                <a:solidFill>
                  <a:srgbClr val="333F50"/>
                </a:solidFill>
                <a:sym typeface="+mn-ea"/>
              </a:rPr>
              <a:t>(4) meeing of the Word Economic Forum, founded in 1971. This week. Browder and Mandl will join more than 2,200 </a:t>
            </a:r>
            <a:r>
              <a:rPr lang="en-US" sz="1350">
                <a:solidFill>
                  <a:srgbClr val="333F50"/>
                </a:solidFill>
                <a:sym typeface="+mn-ea"/>
              </a:rPr>
              <a:t>ex</a:t>
            </a:r>
            <a:r>
              <a:rPr sz="1350">
                <a:solidFill>
                  <a:srgbClr val="333F50"/>
                </a:solidFill>
                <a:sym typeface="+mn-ea"/>
              </a:rPr>
              <a:t>ecutives,politicians, academics, journalists, writers and a handful of Hollywood stars for </a:t>
            </a:r>
            <a:r>
              <a:rPr lang="en-US" sz="1350">
                <a:solidFill>
                  <a:srgbClr val="333F50"/>
                </a:solidFill>
                <a:sym typeface="+mn-ea"/>
              </a:rPr>
              <a:t>f</a:t>
            </a:r>
            <a:r>
              <a:rPr sz="1350">
                <a:solidFill>
                  <a:srgbClr val="333F50"/>
                </a:solidFill>
                <a:sym typeface="+mn-ea"/>
              </a:rPr>
              <a:t>ive days of </a:t>
            </a:r>
            <a:r>
              <a:rPr lang="en-US" sz="1350">
                <a:solidFill>
                  <a:srgbClr val="333F50"/>
                </a:solidFill>
                <a:sym typeface="+mn-ea"/>
              </a:rPr>
              <a:t>___________</a:t>
            </a:r>
            <a:r>
              <a:rPr sz="1350">
                <a:solidFill>
                  <a:srgbClr val="333F50"/>
                </a:solidFill>
                <a:sym typeface="+mn-ea"/>
              </a:rPr>
              <a:t> (5), parties and endless ear</a:t>
            </a:r>
            <a:r>
              <a:rPr lang="en-US" sz="1350">
                <a:solidFill>
                  <a:srgbClr val="333F50"/>
                </a:solidFill>
                <a:sym typeface="+mn-ea"/>
              </a:rPr>
              <a:t>n</a:t>
            </a:r>
            <a:r>
              <a:rPr sz="1350">
                <a:solidFill>
                  <a:srgbClr val="333F50"/>
                </a:solidFill>
                <a:sym typeface="+mn-ea"/>
              </a:rPr>
              <a:t>est di</a:t>
            </a:r>
            <a:r>
              <a:rPr lang="en-US" sz="1350">
                <a:solidFill>
                  <a:srgbClr val="333F50"/>
                </a:solidFill>
                <a:sym typeface="+mn-ea"/>
              </a:rPr>
              <a:t>s</a:t>
            </a:r>
            <a:r>
              <a:rPr sz="1350">
                <a:solidFill>
                  <a:srgbClr val="333F50"/>
                </a:solidFill>
                <a:sym typeface="+mn-ea"/>
              </a:rPr>
              <a:t>c</a:t>
            </a:r>
            <a:r>
              <a:rPr lang="en-US" sz="1350">
                <a:solidFill>
                  <a:srgbClr val="333F50"/>
                </a:solidFill>
                <a:sym typeface="+mn-ea"/>
              </a:rPr>
              <a:t>u</a:t>
            </a:r>
            <a:r>
              <a:rPr sz="1350">
                <a:solidFill>
                  <a:srgbClr val="333F50"/>
                </a:solidFill>
                <a:sym typeface="+mn-ea"/>
              </a:rPr>
              <a:t>ssio</a:t>
            </a:r>
            <a:r>
              <a:rPr lang="en-US" sz="1350">
                <a:solidFill>
                  <a:srgbClr val="333F50"/>
                </a:solidFill>
                <a:sym typeface="+mn-ea"/>
              </a:rPr>
              <a:t>n</a:t>
            </a:r>
            <a:r>
              <a:rPr sz="1350">
                <a:solidFill>
                  <a:srgbClr val="333F50"/>
                </a:solidFill>
                <a:sym typeface="+mn-ea"/>
              </a:rPr>
              <a:t>s about everything from post</a:t>
            </a:r>
            <a:r>
              <a:rPr lang="en-US" sz="1350">
                <a:solidFill>
                  <a:srgbClr val="333F50"/>
                </a:solidFill>
                <a:sym typeface="+mn-ea"/>
              </a:rPr>
              <a:t>-</a:t>
            </a:r>
            <a:r>
              <a:rPr sz="1350">
                <a:solidFill>
                  <a:srgbClr val="333F50"/>
                </a:solidFill>
                <a:sym typeface="+mn-ea"/>
              </a:rPr>
              <a:t>e</a:t>
            </a:r>
            <a:r>
              <a:rPr lang="en-US" sz="1350">
                <a:solidFill>
                  <a:srgbClr val="333F50"/>
                </a:solidFill>
                <a:sym typeface="+mn-ea"/>
              </a:rPr>
              <a:t>le</a:t>
            </a:r>
            <a:r>
              <a:rPr sz="1350">
                <a:solidFill>
                  <a:srgbClr val="333F50"/>
                </a:solidFill>
                <a:sym typeface="+mn-ea"/>
              </a:rPr>
              <a:t>ction Iraq and HIV in Africa </a:t>
            </a:r>
            <a:r>
              <a:rPr lang="en-US" sz="1350">
                <a:solidFill>
                  <a:srgbClr val="333F50"/>
                </a:solidFill>
                <a:sym typeface="+mn-ea"/>
              </a:rPr>
              <a:t>to the g</a:t>
            </a:r>
            <a:r>
              <a:rPr sz="1350">
                <a:solidFill>
                  <a:srgbClr val="333F50"/>
                </a:solidFill>
                <a:sym typeface="+mn-ea"/>
              </a:rPr>
              <a:t>lo</a:t>
            </a:r>
            <a:r>
              <a:rPr lang="en-US" sz="1350">
                <a:solidFill>
                  <a:srgbClr val="333F50"/>
                </a:solidFill>
                <a:sym typeface="+mn-ea"/>
              </a:rPr>
              <a:t>b</a:t>
            </a:r>
            <a:r>
              <a:rPr sz="1350">
                <a:solidFill>
                  <a:srgbClr val="333F50"/>
                </a:solidFill>
                <a:sym typeface="+mn-ea"/>
              </a:rPr>
              <a:t>al s</a:t>
            </a:r>
            <a:r>
              <a:rPr lang="en-US" sz="1350">
                <a:solidFill>
                  <a:srgbClr val="333F50"/>
                </a:solidFill>
                <a:sym typeface="+mn-ea"/>
              </a:rPr>
              <a:t>up</a:t>
            </a:r>
            <a:r>
              <a:rPr sz="1350">
                <a:solidFill>
                  <a:srgbClr val="333F50"/>
                </a:solidFill>
                <a:sym typeface="+mn-ea"/>
              </a:rPr>
              <a:t>p</a:t>
            </a:r>
            <a:r>
              <a:rPr lang="en-US" sz="1350">
                <a:solidFill>
                  <a:srgbClr val="333F50"/>
                </a:solidFill>
                <a:sym typeface="+mn-ea"/>
              </a:rPr>
              <a:t>l</a:t>
            </a:r>
            <a:r>
              <a:rPr sz="1350">
                <a:solidFill>
                  <a:srgbClr val="333F50"/>
                </a:solidFill>
                <a:sym typeface="+mn-ea"/>
              </a:rPr>
              <a:t>y of oil and </a:t>
            </a:r>
            <a:r>
              <a:rPr lang="en-US" sz="1350">
                <a:solidFill>
                  <a:srgbClr val="333F50"/>
                </a:solidFill>
                <a:sym typeface="+mn-ea"/>
              </a:rPr>
              <a:t>t</a:t>
            </a:r>
            <a:r>
              <a:rPr sz="1350">
                <a:solidFill>
                  <a:srgbClr val="333F50"/>
                </a:solidFill>
                <a:sym typeface="+mn-ea"/>
              </a:rPr>
              <a:t>he </a:t>
            </a:r>
            <a:r>
              <a:rPr lang="en-US" sz="1350">
                <a:solidFill>
                  <a:srgbClr val="333F50"/>
                </a:solidFill>
                <a:sym typeface="+mn-ea"/>
              </a:rPr>
              <a:t>_____________</a:t>
            </a:r>
            <a:r>
              <a:rPr sz="1350">
                <a:solidFill>
                  <a:srgbClr val="333F50"/>
                </a:solidFill>
                <a:sym typeface="+mn-ea"/>
              </a:rPr>
              <a:t>(6)</a:t>
            </a:r>
            <a:r>
              <a:rPr lang="en-US" sz="1350">
                <a:solidFill>
                  <a:srgbClr val="333F50"/>
                </a:solidFill>
                <a:sym typeface="+mn-ea"/>
              </a:rPr>
              <a:t>of nanot</a:t>
            </a:r>
            <a:r>
              <a:rPr sz="1350">
                <a:solidFill>
                  <a:srgbClr val="333F50"/>
                </a:solidFill>
                <a:sym typeface="+mn-ea"/>
              </a:rPr>
              <a:t>echnology. Yet </a:t>
            </a:r>
            <a:r>
              <a:rPr lang="en-US" sz="1350">
                <a:solidFill>
                  <a:srgbClr val="333F50"/>
                </a:solidFill>
                <a:sym typeface="+mn-ea"/>
              </a:rPr>
              <a:t>t</a:t>
            </a:r>
            <a:r>
              <a:rPr sz="1350">
                <a:solidFill>
                  <a:srgbClr val="333F50"/>
                </a:solidFill>
                <a:sym typeface="+mn-ea"/>
              </a:rPr>
              <a:t>hi</a:t>
            </a:r>
            <a:r>
              <a:rPr lang="en-US" sz="1350">
                <a:solidFill>
                  <a:srgbClr val="333F50"/>
                </a:solidFill>
                <a:sym typeface="+mn-ea"/>
              </a:rPr>
              <a:t>s</a:t>
            </a:r>
            <a:r>
              <a:rPr sz="1350">
                <a:solidFill>
                  <a:srgbClr val="333F50"/>
                </a:solidFill>
                <a:sym typeface="+mn-ea"/>
              </a:rPr>
              <a:t> yea</a:t>
            </a:r>
            <a:r>
              <a:rPr lang="en-US" sz="1350">
                <a:solidFill>
                  <a:srgbClr val="333F50"/>
                </a:solidFill>
                <a:sym typeface="+mn-ea"/>
              </a:rPr>
              <a:t>r,</a:t>
            </a:r>
            <a:r>
              <a:rPr sz="1350">
                <a:solidFill>
                  <a:srgbClr val="333F50"/>
                </a:solidFill>
                <a:sym typeface="+mn-ea"/>
              </a:rPr>
              <a:t>pe</a:t>
            </a:r>
            <a:r>
              <a:rPr lang="en-US" sz="1350">
                <a:solidFill>
                  <a:srgbClr val="333F50"/>
                </a:solidFill>
                <a:sym typeface="+mn-ea"/>
              </a:rPr>
              <a:t>r</a:t>
            </a:r>
            <a:r>
              <a:rPr sz="1350">
                <a:solidFill>
                  <a:srgbClr val="333F50"/>
                </a:solidFill>
                <a:sym typeface="+mn-ea"/>
              </a:rPr>
              <a:t>h</a:t>
            </a:r>
            <a:r>
              <a:rPr lang="en-US" sz="1350">
                <a:solidFill>
                  <a:srgbClr val="333F50"/>
                </a:solidFill>
                <a:sym typeface="+mn-ea"/>
              </a:rPr>
              <a:t>a</a:t>
            </a:r>
            <a:r>
              <a:rPr sz="1350">
                <a:solidFill>
                  <a:srgbClr val="333F50"/>
                </a:solidFill>
                <a:sym typeface="+mn-ea"/>
              </a:rPr>
              <a:t>p</a:t>
            </a:r>
            <a:r>
              <a:rPr lang="en-US" sz="1350">
                <a:solidFill>
                  <a:srgbClr val="333F50"/>
                </a:solidFill>
                <a:sym typeface="+mn-ea"/>
              </a:rPr>
              <a:t>s</a:t>
            </a:r>
            <a:r>
              <a:rPr sz="1350">
                <a:solidFill>
                  <a:srgbClr val="333F50"/>
                </a:solidFill>
                <a:sym typeface="+mn-ea"/>
              </a:rPr>
              <a:t> mor</a:t>
            </a:r>
            <a:r>
              <a:rPr lang="en-US" sz="1350">
                <a:solidFill>
                  <a:srgbClr val="333F50"/>
                </a:solidFill>
                <a:sym typeface="+mn-ea"/>
              </a:rPr>
              <a:t>e</a:t>
            </a:r>
            <a:r>
              <a:rPr sz="1350">
                <a:solidFill>
                  <a:srgbClr val="333F50"/>
                </a:solidFill>
                <a:sym typeface="+mn-ea"/>
              </a:rPr>
              <a:t> than ever, a hot </a:t>
            </a:r>
            <a:r>
              <a:rPr lang="en-US" sz="1350">
                <a:solidFill>
                  <a:srgbClr val="333F50"/>
                </a:solidFill>
                <a:sym typeface="+mn-ea"/>
              </a:rPr>
              <a:t>t</a:t>
            </a:r>
            <a:r>
              <a:rPr sz="1350">
                <a:solidFill>
                  <a:srgbClr val="333F50"/>
                </a:solidFill>
                <a:sym typeface="+mn-ea"/>
              </a:rPr>
              <a:t>opic a</a:t>
            </a:r>
            <a:r>
              <a:rPr lang="en-US" sz="1350">
                <a:solidFill>
                  <a:srgbClr val="333F50"/>
                </a:solidFill>
                <a:sym typeface="+mn-ea"/>
              </a:rPr>
              <a:t>t</a:t>
            </a:r>
            <a:r>
              <a:rPr sz="1350">
                <a:solidFill>
                  <a:srgbClr val="333F50"/>
                </a:solidFill>
                <a:sym typeface="+mn-ea"/>
              </a:rPr>
              <a:t> Dav</a:t>
            </a:r>
            <a:r>
              <a:rPr lang="en-US" sz="1350">
                <a:solidFill>
                  <a:srgbClr val="333F50"/>
                </a:solidFill>
                <a:sym typeface="+mn-ea"/>
              </a:rPr>
              <a:t>o</a:t>
            </a:r>
            <a:r>
              <a:rPr sz="1350">
                <a:solidFill>
                  <a:srgbClr val="333F50"/>
                </a:solidFill>
                <a:sym typeface="+mn-ea"/>
              </a:rPr>
              <a:t>s is Dav</a:t>
            </a:r>
            <a:r>
              <a:rPr lang="en-US" sz="1350">
                <a:solidFill>
                  <a:srgbClr val="333F50"/>
                </a:solidFill>
                <a:sym typeface="+mn-ea"/>
              </a:rPr>
              <a:t>o</a:t>
            </a:r>
            <a:r>
              <a:rPr sz="1350">
                <a:solidFill>
                  <a:srgbClr val="333F50"/>
                </a:solidFill>
                <a:sym typeface="+mn-ea"/>
              </a:rPr>
              <a:t>s i</a:t>
            </a:r>
            <a:r>
              <a:rPr lang="en-US" sz="1350">
                <a:solidFill>
                  <a:srgbClr val="333F50"/>
                </a:solidFill>
                <a:sym typeface="+mn-ea"/>
              </a:rPr>
              <a:t>ts</a:t>
            </a:r>
            <a:r>
              <a:rPr sz="1350">
                <a:solidFill>
                  <a:srgbClr val="333F50"/>
                </a:solidFill>
                <a:sym typeface="+mn-ea"/>
              </a:rPr>
              <a:t>e</a:t>
            </a:r>
            <a:r>
              <a:rPr lang="en-US" sz="1350">
                <a:solidFill>
                  <a:srgbClr val="333F50"/>
                </a:solidFill>
                <a:sym typeface="+mn-ea"/>
              </a:rPr>
              <a:t>lf. _________  ________  ______________  ____________(7),most Davos Men and Women share at least one belief: that globalization, the ____________  ________(8) of capital,labor and technology across national borders, is both welcome and unstoppable. They see the world increasingly as one vast,_________________  ______________(9) in which corporations search for the most _______________     _(10) locations to buy, produce and sell their goods and services.</a:t>
            </a:r>
            <a:endParaRPr lang="en-US" altLang="zh-CN" sz="1350" spc="100">
              <a:solidFill>
                <a:srgbClr val="333F50"/>
              </a:solidFill>
              <a:uFillTx/>
              <a:latin typeface="Arial" panose="020B0604020202020204" pitchFamily="34" charset="0"/>
              <a:ea typeface="华文仿宋" panose="02010600040101010101" charset="-122"/>
              <a:cs typeface="Arial" panose="020B0604020202020204" pitchFamily="34" charset="0"/>
              <a:sym typeface="+mn-ea"/>
            </a:endParaRPr>
          </a:p>
        </p:txBody>
      </p:sp>
      <p:sp>
        <p:nvSpPr>
          <p:cNvPr id="5" name="ï$ļîḓé"/>
          <p:cNvSpPr/>
          <p:nvPr/>
        </p:nvSpPr>
        <p:spPr bwMode="auto">
          <a:xfrm>
            <a:off x="3368108" y="857189"/>
            <a:ext cx="2119061" cy="566990"/>
          </a:xfrm>
          <a:prstGeom prst="chevron">
            <a:avLst/>
          </a:prstGeom>
          <a:solidFill>
            <a:srgbClr val="E9BDAE"/>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Read Aloud</a:t>
            </a:r>
            <a:endParaRPr lang="en-US" altLang="zh-CN" sz="2100" b="1" dirty="0">
              <a:solidFill>
                <a:schemeClr val="bg1"/>
              </a:solidFill>
            </a:endParaRPr>
          </a:p>
        </p:txBody>
      </p:sp>
      <p:sp>
        <p:nvSpPr>
          <p:cNvPr id="6" name="矩形 5"/>
          <p:cNvSpPr/>
          <p:nvPr/>
        </p:nvSpPr>
        <p:spPr>
          <a:xfrm>
            <a:off x="220980" y="4916805"/>
            <a:ext cx="192786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A.unimpeded flows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2567226" y="4916805"/>
            <a:ext cx="39617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B.whatever their considerable differences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6800136" y="4916805"/>
            <a:ext cx="176911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C.not incidentally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244079" y="5215890"/>
            <a:ext cx="13887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D.networking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2125742" y="5215890"/>
            <a:ext cx="109728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E.birth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244316" y="5514975"/>
            <a:ext cx="2601278" cy="55308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H.implications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402694" y="5514975"/>
            <a:ext cx="23196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J.both see their identity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549355" y="4275455"/>
            <a:ext cx="28187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interconnected   marketplace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3300175" y="5215890"/>
            <a:ext cx="28606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F.interconnected marketplace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6643926" y="5215890"/>
            <a:ext cx="951071" cy="55308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G.annual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5394246" y="1403509"/>
            <a:ext cx="26879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both     see    their    identity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3820001" y="1702594"/>
            <a:ext cx="60579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birth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5051822" y="1702594"/>
            <a:ext cx="173672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not    incidentally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7594997" y="1972469"/>
            <a:ext cx="7962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annual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7889637" y="2494121"/>
            <a:ext cx="11982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networking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1929527" y="3082766"/>
            <a:ext cx="129349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implications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1929845" y="3404711"/>
            <a:ext cx="414020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whatever   their     considerable  differences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3819922" y="3726656"/>
            <a:ext cx="184277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unimpeded   flows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矩形 25"/>
          <p:cNvSpPr/>
          <p:nvPr/>
        </p:nvSpPr>
        <p:spPr>
          <a:xfrm>
            <a:off x="7087791" y="4275455"/>
            <a:ext cx="14636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advantageous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2125980" y="5514975"/>
            <a:ext cx="2601278"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I.advantageous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12"/>
                                        </p:tgtEl>
                                        <p:attrNameLst>
                                          <p:attrName>ppt_y</p:attrName>
                                        </p:attrNameLst>
                                      </p:cBhvr>
                                      <p:tavLst>
                                        <p:tav tm="0">
                                          <p:val>
                                            <p:strVal val="#ppt_y"/>
                                          </p:val>
                                        </p:tav>
                                        <p:tav tm="100000">
                                          <p:val>
                                            <p:strVal val="#ppt_y+#ppt_h*1.125000"/>
                                          </p:val>
                                        </p:tav>
                                      </p:tavLst>
                                    </p:anim>
                                    <p:animEffect transition="out" filter="wipe(down)">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10"/>
                                        </p:tgtEl>
                                        <p:attrNameLst>
                                          <p:attrName>ppt_y</p:attrName>
                                        </p:attrNameLst>
                                      </p:cBhvr>
                                      <p:tavLst>
                                        <p:tav tm="0">
                                          <p:val>
                                            <p:strVal val="#ppt_y"/>
                                          </p:val>
                                        </p:tav>
                                        <p:tav tm="100000">
                                          <p:val>
                                            <p:strVal val="#ppt_y+#ppt_h*1.125000"/>
                                          </p:val>
                                        </p:tav>
                                      </p:tavLst>
                                    </p:anim>
                                    <p:animEffect transition="out" filter="wipe(down)">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8"/>
                                        </p:tgtEl>
                                        <p:attrNameLst>
                                          <p:attrName>ppt_y</p:attrName>
                                        </p:attrNameLst>
                                      </p:cBhvr>
                                      <p:tavLst>
                                        <p:tav tm="0">
                                          <p:val>
                                            <p:strVal val="#ppt_y"/>
                                          </p:val>
                                        </p:tav>
                                        <p:tav tm="100000">
                                          <p:val>
                                            <p:strVal val="#ppt_y+#ppt_h*1.125000"/>
                                          </p:val>
                                        </p:tav>
                                      </p:tavLst>
                                    </p:anim>
                                    <p:animEffect transition="out" filter="wipe(down)">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15"/>
                                        </p:tgtEl>
                                        <p:attrNameLst>
                                          <p:attrName>ppt_y</p:attrName>
                                        </p:attrNameLst>
                                      </p:cBhvr>
                                      <p:tavLst>
                                        <p:tav tm="0">
                                          <p:val>
                                            <p:strVal val="#ppt_y"/>
                                          </p:val>
                                        </p:tav>
                                        <p:tav tm="100000">
                                          <p:val>
                                            <p:strVal val="#ppt_y+#ppt_h*1.125000"/>
                                          </p:val>
                                        </p:tav>
                                      </p:tavLst>
                                    </p:anim>
                                    <p:animEffect transition="out" filter="wipe(down)">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9"/>
                                        </p:tgtEl>
                                        <p:attrNameLst>
                                          <p:attrName>ppt_y</p:attrName>
                                        </p:attrNameLst>
                                      </p:cBhvr>
                                      <p:tavLst>
                                        <p:tav tm="0">
                                          <p:val>
                                            <p:strVal val="#ppt_y"/>
                                          </p:val>
                                        </p:tav>
                                        <p:tav tm="100000">
                                          <p:val>
                                            <p:strVal val="#ppt_y+#ppt_h*1.125000"/>
                                          </p:val>
                                        </p:tav>
                                      </p:tavLst>
                                    </p:anim>
                                    <p:animEffect transition="out" filter="wipe(down)">
                                      <p:cBhvr>
                                        <p:cTn id="51" dur="500"/>
                                        <p:tgtEl>
                                          <p:spTgt spid="9"/>
                                        </p:tgtEl>
                                      </p:cBhvr>
                                    </p:animEffect>
                                    <p:set>
                                      <p:cBhvr>
                                        <p:cTn id="52" dur="1" fill="hold">
                                          <p:stCondLst>
                                            <p:cond delay="499"/>
                                          </p:stCondLst>
                                        </p:cTn>
                                        <p:tgtEl>
                                          <p:spTgt spid="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1"/>
                                        </p:tgtEl>
                                        <p:attrNameLst>
                                          <p:attrName>ppt_y</p:attrName>
                                        </p:attrNameLst>
                                      </p:cBhvr>
                                      <p:tavLst>
                                        <p:tav tm="0">
                                          <p:val>
                                            <p:strVal val="#ppt_y"/>
                                          </p:val>
                                        </p:tav>
                                        <p:tav tm="100000">
                                          <p:val>
                                            <p:strVal val="#ppt_y+#ppt_h*1.125000"/>
                                          </p:val>
                                        </p:tav>
                                      </p:tavLst>
                                    </p:anim>
                                    <p:animEffect transition="out" filter="wipe(down)">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7"/>
                                        </p:tgtEl>
                                        <p:attrNameLst>
                                          <p:attrName>ppt_y</p:attrName>
                                        </p:attrNameLst>
                                      </p:cBhvr>
                                      <p:tavLst>
                                        <p:tav tm="0">
                                          <p:val>
                                            <p:strVal val="#ppt_y"/>
                                          </p:val>
                                        </p:tav>
                                        <p:tav tm="100000">
                                          <p:val>
                                            <p:strVal val="#ppt_y+#ppt_h*1.125000"/>
                                          </p:val>
                                        </p:tav>
                                      </p:tavLst>
                                    </p:anim>
                                    <p:animEffect transition="out" filter="wipe(down)">
                                      <p:cBhvr>
                                        <p:cTn id="71" dur="500"/>
                                        <p:tgtEl>
                                          <p:spTgt spid="7"/>
                                        </p:tgtEl>
                                      </p:cBhvr>
                                    </p:animEffect>
                                    <p:set>
                                      <p:cBhvr>
                                        <p:cTn id="72" dur="1" fill="hold">
                                          <p:stCondLst>
                                            <p:cond delay="499"/>
                                          </p:stCondLst>
                                        </p:cTn>
                                        <p:tgtEl>
                                          <p:spTgt spid="7"/>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additive="base">
                                        <p:cTn id="80" dur="500"/>
                                        <p:tgtEl>
                                          <p:spTgt spid="6"/>
                                        </p:tgtEl>
                                        <p:attrNameLst>
                                          <p:attrName>ppt_y</p:attrName>
                                        </p:attrNameLst>
                                      </p:cBhvr>
                                      <p:tavLst>
                                        <p:tav tm="0">
                                          <p:val>
                                            <p:strVal val="#ppt_y"/>
                                          </p:val>
                                        </p:tav>
                                        <p:tav tm="100000">
                                          <p:val>
                                            <p:strVal val="#ppt_y+#ppt_h*1.125000"/>
                                          </p:val>
                                        </p:tav>
                                      </p:tavLst>
                                    </p:anim>
                                    <p:animEffect transition="out" filter="wipe(down)">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additive="base">
                                        <p:cTn id="90" dur="500"/>
                                        <p:tgtEl>
                                          <p:spTgt spid="14"/>
                                        </p:tgtEl>
                                        <p:attrNameLst>
                                          <p:attrName>ppt_y</p:attrName>
                                        </p:attrNameLst>
                                      </p:cBhvr>
                                      <p:tavLst>
                                        <p:tav tm="0">
                                          <p:val>
                                            <p:strVal val="#ppt_y"/>
                                          </p:val>
                                        </p:tav>
                                        <p:tav tm="100000">
                                          <p:val>
                                            <p:strVal val="#ppt_y+#ppt_h*1.125000"/>
                                          </p:val>
                                        </p:tav>
                                      </p:tavLst>
                                    </p:anim>
                                    <p:animEffect transition="out" filter="wipe(down)">
                                      <p:cBhvr>
                                        <p:cTn id="91" dur="500"/>
                                        <p:tgtEl>
                                          <p:spTgt spid="14"/>
                                        </p:tgtEl>
                                      </p:cBhvr>
                                    </p:animEffect>
                                    <p:set>
                                      <p:cBhvr>
                                        <p:cTn id="92" dur="1" fill="hold">
                                          <p:stCondLst>
                                            <p:cond delay="499"/>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2"/>
                                        </p:tgtEl>
                                        <p:attrNameLst>
                                          <p:attrName>ppt_y</p:attrName>
                                        </p:attrNameLst>
                                      </p:cBhvr>
                                      <p:tavLst>
                                        <p:tav tm="0">
                                          <p:val>
                                            <p:strVal val="#ppt_y"/>
                                          </p:val>
                                        </p:tav>
                                        <p:tav tm="100000">
                                          <p:val>
                                            <p:strVal val="#ppt_y+#ppt_h*1.125000"/>
                                          </p:val>
                                        </p:tav>
                                      </p:tavLst>
                                    </p:anim>
                                    <p:animEffect transition="out" filter="wipe(down)">
                                      <p:cBhvr>
                                        <p:cTn id="101" dur="500"/>
                                        <p:tgtEl>
                                          <p:spTgt spid="2"/>
                                        </p:tgtEl>
                                      </p:cBhvr>
                                    </p:animEffect>
                                    <p:set>
                                      <p:cBhvr>
                                        <p:cTn id="10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14" grpId="0"/>
      <p:bldP spid="23" grpId="0"/>
      <p:bldP spid="15" grpId="0"/>
      <p:bldP spid="24" grpId="0"/>
      <p:bldP spid="11" grpId="0"/>
      <p:bldP spid="25" grpId="0"/>
      <p:bldP spid="13" grpId="0"/>
      <p:bldP spid="26" grpId="0"/>
      <p:bldP spid="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0" y="5045869"/>
            <a:ext cx="9168289"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0003" y="1424464"/>
            <a:ext cx="8987314" cy="3576955"/>
          </a:xfrm>
          <a:prstGeom prst="rect">
            <a:avLst/>
          </a:prstGeom>
          <a:noFill/>
        </p:spPr>
        <p:txBody>
          <a:bodyPr wrap="square" rtlCol="0">
            <a:spAutoFit/>
          </a:bodyPr>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Davos is a small Alpine city in eastern Switzerland which began making itself known in the 1990s for hosting the World Economic Fornum, an annual gathering of politicians, financiers and __________(1). Each year, those taking part spend five days there __________(2) and discussing</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_____  ___________  ______(3) issues such as the global supply of oil, world economic _________(4) and environmental problems.</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Davos Men share the belief that globalization is both welcome and unstoppable.They would like to see national boundaries _________(5) so as to ___________(6) their global operations. Some people say that this international perspective is a minority elitist position not shared by the majority of people. Others, however, argue that __________(7) global _________(8) does not mean _________  ______(9) one's ________(10) feelings or _________(11) one's national identity. The question, perhaps, is whether it is possible to _________  ______  _________(12) between being global and being local.</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375728" y="857189"/>
            <a:ext cx="2119061" cy="566990"/>
          </a:xfrm>
          <a:prstGeom prst="chevron">
            <a:avLst/>
          </a:prstGeom>
          <a:solidFill>
            <a:srgbClr val="B4CBC9"/>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Cloze</a:t>
            </a:r>
            <a:endParaRPr lang="en-US" altLang="zh-CN" sz="2100" b="1" dirty="0">
              <a:solidFill>
                <a:schemeClr val="bg1"/>
              </a:solidFill>
            </a:endParaRPr>
          </a:p>
        </p:txBody>
      </p:sp>
      <p:sp>
        <p:nvSpPr>
          <p:cNvPr id="6" name="矩形 5"/>
          <p:cNvSpPr/>
          <p:nvPr/>
        </p:nvSpPr>
        <p:spPr>
          <a:xfrm>
            <a:off x="11430" y="5100161"/>
            <a:ext cx="1388745"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A.networking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501855" y="5100161"/>
            <a:ext cx="109728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B.outlook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2812733" y="5100161"/>
            <a:ext cx="1173480"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C.erasing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4048840" y="5100161"/>
            <a:ext cx="18027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D.strike a balance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6031469" y="5100161"/>
            <a:ext cx="9658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E.vanish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2812495" y="5503545"/>
            <a:ext cx="9226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I.growth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048840" y="5503545"/>
            <a:ext cx="13163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J.academics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1501855" y="5503545"/>
            <a:ext cx="11461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H.facilitate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7391639" y="5100161"/>
            <a:ext cx="173736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F.sweeping aside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238" y="5503545"/>
            <a:ext cx="11347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G.patriotic</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6031469" y="5503545"/>
            <a:ext cx="13792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K.a variety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7391639" y="5503545"/>
            <a:ext cx="12719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L.endorsing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68818" y="2035493"/>
            <a:ext cx="11576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academics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4806395" y="3196590"/>
            <a:ext cx="9556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facilitate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5915104" y="2012633"/>
            <a:ext cx="1198245"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networking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2696448" y="4056221"/>
            <a:ext cx="9340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patriotic</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135017" y="2334578"/>
            <a:ext cx="24009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             variety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1" name="矩形 30"/>
          <p:cNvSpPr/>
          <p:nvPr/>
        </p:nvSpPr>
        <p:spPr>
          <a:xfrm>
            <a:off x="238522" y="2656523"/>
            <a:ext cx="8172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growth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2844403" y="3196590"/>
            <a:ext cx="78613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vanish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4261962" y="3757136"/>
            <a:ext cx="1102995"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endorsing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4" name="矩形 33"/>
          <p:cNvSpPr/>
          <p:nvPr/>
        </p:nvSpPr>
        <p:spPr>
          <a:xfrm>
            <a:off x="0" y="4056221"/>
            <a:ext cx="2328863"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sweeping    aside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6243082" y="3757136"/>
            <a:ext cx="86995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outlook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6" name="矩形 35"/>
          <p:cNvSpPr/>
          <p:nvPr/>
        </p:nvSpPr>
        <p:spPr>
          <a:xfrm>
            <a:off x="4990862" y="4056221"/>
            <a:ext cx="86042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erasing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9" name="矩形 38"/>
          <p:cNvSpPr/>
          <p:nvPr/>
        </p:nvSpPr>
        <p:spPr>
          <a:xfrm>
            <a:off x="4262359" y="4428966"/>
            <a:ext cx="26663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strike           a           balance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12"/>
                                        </p:tgtEl>
                                        <p:attrNameLst>
                                          <p:attrName>ppt_y</p:attrName>
                                        </p:attrNameLst>
                                      </p:cBhvr>
                                      <p:tavLst>
                                        <p:tav tm="0">
                                          <p:val>
                                            <p:strVal val="#ppt_y"/>
                                          </p:val>
                                        </p:tav>
                                        <p:tav tm="100000">
                                          <p:val>
                                            <p:strVal val="#ppt_y+#ppt_h*1.125000"/>
                                          </p:val>
                                        </p:tav>
                                      </p:tavLst>
                                    </p:anim>
                                    <p:animEffect transition="out" filter="wipe(down)">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6"/>
                                        </p:tgtEl>
                                        <p:attrNameLst>
                                          <p:attrName>ppt_y</p:attrName>
                                        </p:attrNameLst>
                                      </p:cBhvr>
                                      <p:tavLst>
                                        <p:tav tm="0">
                                          <p:val>
                                            <p:strVal val="#ppt_y"/>
                                          </p:val>
                                        </p:tav>
                                        <p:tav tm="100000">
                                          <p:val>
                                            <p:strVal val="#ppt_y+#ppt_h*1.125000"/>
                                          </p:val>
                                        </p:tav>
                                      </p:tavLst>
                                    </p:anim>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2"/>
                                        </p:tgtEl>
                                        <p:attrNameLst>
                                          <p:attrName>ppt_y</p:attrName>
                                        </p:attrNameLst>
                                      </p:cBhvr>
                                      <p:tavLst>
                                        <p:tav tm="0">
                                          <p:val>
                                            <p:strVal val="#ppt_y"/>
                                          </p:val>
                                        </p:tav>
                                        <p:tav tm="100000">
                                          <p:val>
                                            <p:strVal val="#ppt_y+#ppt_h*1.125000"/>
                                          </p:val>
                                        </p:tav>
                                      </p:tavLst>
                                    </p:anim>
                                    <p:animEffect transition="out" filter="wipe(down)">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11"/>
                                        </p:tgtEl>
                                        <p:attrNameLst>
                                          <p:attrName>ppt_y</p:attrName>
                                        </p:attrNameLst>
                                      </p:cBhvr>
                                      <p:tavLst>
                                        <p:tav tm="0">
                                          <p:val>
                                            <p:strVal val="#ppt_y"/>
                                          </p:val>
                                        </p:tav>
                                        <p:tav tm="100000">
                                          <p:val>
                                            <p:strVal val="#ppt_y+#ppt_h*1.125000"/>
                                          </p:val>
                                        </p:tav>
                                      </p:tavLst>
                                    </p:anim>
                                    <p:animEffect transition="out" filter="wipe(down)">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10"/>
                                        </p:tgtEl>
                                        <p:attrNameLst>
                                          <p:attrName>ppt_y</p:attrName>
                                        </p:attrNameLst>
                                      </p:cBhvr>
                                      <p:tavLst>
                                        <p:tav tm="0">
                                          <p:val>
                                            <p:strVal val="#ppt_y"/>
                                          </p:val>
                                        </p:tav>
                                        <p:tav tm="100000">
                                          <p:val>
                                            <p:strVal val="#ppt_y+#ppt_h*1.125000"/>
                                          </p:val>
                                        </p:tav>
                                      </p:tavLst>
                                    </p:anim>
                                    <p:animEffect transition="out" filter="wipe(down)">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3"/>
                                        </p:tgtEl>
                                        <p:attrNameLst>
                                          <p:attrName>ppt_y</p:attrName>
                                        </p:attrNameLst>
                                      </p:cBhvr>
                                      <p:tavLst>
                                        <p:tav tm="0">
                                          <p:val>
                                            <p:strVal val="#ppt_y"/>
                                          </p:val>
                                        </p:tav>
                                        <p:tav tm="100000">
                                          <p:val>
                                            <p:strVal val="#ppt_y+#ppt_h*1.125000"/>
                                          </p:val>
                                        </p:tav>
                                      </p:tavLst>
                                    </p:anim>
                                    <p:animEffect transition="out" filter="wipe(down)">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3"/>
                                        </p:tgtEl>
                                        <p:attrNameLst>
                                          <p:attrName>ppt_y</p:attrName>
                                        </p:attrNameLst>
                                      </p:cBhvr>
                                      <p:tavLst>
                                        <p:tav tm="0">
                                          <p:val>
                                            <p:strVal val="#ppt_y"/>
                                          </p:val>
                                        </p:tav>
                                        <p:tav tm="100000">
                                          <p:val>
                                            <p:strVal val="#ppt_y+#ppt_h*1.125000"/>
                                          </p:val>
                                        </p:tav>
                                      </p:tavLst>
                                    </p:anim>
                                    <p:animEffect transition="out" filter="wipe(down)">
                                      <p:cBhvr>
                                        <p:cTn id="71" dur="500"/>
                                        <p:tgtEl>
                                          <p:spTgt spid="3"/>
                                        </p:tgtEl>
                                      </p:cBhvr>
                                    </p:animEffect>
                                    <p:set>
                                      <p:cBhvr>
                                        <p:cTn id="72" dur="1" fill="hold">
                                          <p:stCondLst>
                                            <p:cond delay="499"/>
                                          </p:stCondLst>
                                        </p:cTn>
                                        <p:tgtEl>
                                          <p:spTgt spid="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additive="base">
                                        <p:cTn id="80" dur="500"/>
                                        <p:tgtEl>
                                          <p:spTgt spid="7"/>
                                        </p:tgtEl>
                                        <p:attrNameLst>
                                          <p:attrName>ppt_y</p:attrName>
                                        </p:attrNameLst>
                                      </p:cBhvr>
                                      <p:tavLst>
                                        <p:tav tm="0">
                                          <p:val>
                                            <p:strVal val="#ppt_y"/>
                                          </p:val>
                                        </p:tav>
                                        <p:tav tm="100000">
                                          <p:val>
                                            <p:strVal val="#ppt_y+#ppt_h*1.125000"/>
                                          </p:val>
                                        </p:tav>
                                      </p:tavLst>
                                    </p:anim>
                                    <p:animEffect transition="out" filter="wipe(down)">
                                      <p:cBhvr>
                                        <p:cTn id="81" dur="500"/>
                                        <p:tgtEl>
                                          <p:spTgt spid="7"/>
                                        </p:tgtEl>
                                      </p:cBhvr>
                                    </p:animEffect>
                                    <p:set>
                                      <p:cBhvr>
                                        <p:cTn id="82" dur="1" fill="hold">
                                          <p:stCondLst>
                                            <p:cond delay="499"/>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additive="base">
                                        <p:cTn id="90" dur="500"/>
                                        <p:tgtEl>
                                          <p:spTgt spid="14"/>
                                        </p:tgtEl>
                                        <p:attrNameLst>
                                          <p:attrName>ppt_y</p:attrName>
                                        </p:attrNameLst>
                                      </p:cBhvr>
                                      <p:tavLst>
                                        <p:tav tm="0">
                                          <p:val>
                                            <p:strVal val="#ppt_y"/>
                                          </p:val>
                                        </p:tav>
                                        <p:tav tm="100000">
                                          <p:val>
                                            <p:strVal val="#ppt_y+#ppt_h*1.125000"/>
                                          </p:val>
                                        </p:tav>
                                      </p:tavLst>
                                    </p:anim>
                                    <p:animEffect transition="out" filter="wipe(down)">
                                      <p:cBhvr>
                                        <p:cTn id="91" dur="500"/>
                                        <p:tgtEl>
                                          <p:spTgt spid="14"/>
                                        </p:tgtEl>
                                      </p:cBhvr>
                                    </p:animEffect>
                                    <p:set>
                                      <p:cBhvr>
                                        <p:cTn id="92" dur="1" fill="hold">
                                          <p:stCondLst>
                                            <p:cond delay="499"/>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1" nodeType="click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15"/>
                                        </p:tgtEl>
                                        <p:attrNameLst>
                                          <p:attrName>ppt_y</p:attrName>
                                        </p:attrNameLst>
                                      </p:cBhvr>
                                      <p:tavLst>
                                        <p:tav tm="0">
                                          <p:val>
                                            <p:strVal val="#ppt_y"/>
                                          </p:val>
                                        </p:tav>
                                        <p:tav tm="100000">
                                          <p:val>
                                            <p:strVal val="#ppt_y+#ppt_h*1.125000"/>
                                          </p:val>
                                        </p:tav>
                                      </p:tavLst>
                                    </p:anim>
                                    <p:animEffect transition="out" filter="wipe(down)">
                                      <p:cBhvr>
                                        <p:cTn id="101" dur="500"/>
                                        <p:tgtEl>
                                          <p:spTgt spid="15"/>
                                        </p:tgtEl>
                                      </p:cBhvr>
                                    </p:animEffect>
                                    <p:set>
                                      <p:cBhvr>
                                        <p:cTn id="102" dur="1" fill="hold">
                                          <p:stCondLst>
                                            <p:cond delay="499"/>
                                          </p:stCondLst>
                                        </p:cTn>
                                        <p:tgtEl>
                                          <p:spTgt spid="1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2" presetClass="exit" presetSubtype="4" fill="hold" grpId="0" nodeType="clickEffect">
                                  <p:stCondLst>
                                    <p:cond delay="0"/>
                                  </p:stCondLst>
                                  <p:childTnLst>
                                    <p:anim calcmode="lin" valueType="num">
                                      <p:cBhvr additive="base">
                                        <p:cTn id="110" dur="500"/>
                                        <p:tgtEl>
                                          <p:spTgt spid="8"/>
                                        </p:tgtEl>
                                        <p:attrNameLst>
                                          <p:attrName>ppt_y</p:attrName>
                                        </p:attrNameLst>
                                      </p:cBhvr>
                                      <p:tavLst>
                                        <p:tav tm="0">
                                          <p:val>
                                            <p:strVal val="#ppt_y"/>
                                          </p:val>
                                        </p:tav>
                                        <p:tav tm="100000">
                                          <p:val>
                                            <p:strVal val="#ppt_y+#ppt_h*1.125000"/>
                                          </p:val>
                                        </p:tav>
                                      </p:tavLst>
                                    </p:anim>
                                    <p:animEffect transition="out" filter="wipe(down)">
                                      <p:cBhvr>
                                        <p:cTn id="111" dur="500"/>
                                        <p:tgtEl>
                                          <p:spTgt spid="8"/>
                                        </p:tgtEl>
                                      </p:cBhvr>
                                    </p:animEffect>
                                    <p:set>
                                      <p:cBhvr>
                                        <p:cTn id="112" dur="1" fill="hold">
                                          <p:stCondLst>
                                            <p:cond delay="499"/>
                                          </p:stCondLst>
                                        </p:cTn>
                                        <p:tgtEl>
                                          <p:spTgt spid="8"/>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2" presetClass="exit" presetSubtype="4" fill="hold" grpId="0" nodeType="clickEffect">
                                  <p:stCondLst>
                                    <p:cond delay="0"/>
                                  </p:stCondLst>
                                  <p:childTnLst>
                                    <p:anim calcmode="lin" valueType="num">
                                      <p:cBhvr additive="base">
                                        <p:cTn id="120" dur="500"/>
                                        <p:tgtEl>
                                          <p:spTgt spid="9"/>
                                        </p:tgtEl>
                                        <p:attrNameLst>
                                          <p:attrName>ppt_y</p:attrName>
                                        </p:attrNameLst>
                                      </p:cBhvr>
                                      <p:tavLst>
                                        <p:tav tm="0">
                                          <p:val>
                                            <p:strVal val="#ppt_y"/>
                                          </p:val>
                                        </p:tav>
                                        <p:tav tm="100000">
                                          <p:val>
                                            <p:strVal val="#ppt_y+#ppt_h*1.125000"/>
                                          </p:val>
                                        </p:tav>
                                      </p:tavLst>
                                    </p:anim>
                                    <p:animEffect transition="out" filter="wipe(down)">
                                      <p:cBhvr>
                                        <p:cTn id="121" dur="500"/>
                                        <p:tgtEl>
                                          <p:spTgt spid="9"/>
                                        </p:tgtEl>
                                      </p:cBhvr>
                                    </p:animEffect>
                                    <p:set>
                                      <p:cBhvr>
                                        <p:cTn id="1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2" grpId="0"/>
      <p:bldP spid="3" grpId="0"/>
      <p:bldP spid="4" grpId="0"/>
      <p:bldP spid="21" grpId="0"/>
      <p:bldP spid="27" grpId="1"/>
      <p:bldP spid="28" grpId="1"/>
      <p:bldP spid="29" grpId="1"/>
      <p:bldP spid="31" grpId="1"/>
      <p:bldP spid="32" grpId="1"/>
      <p:bldP spid="33" grpId="0"/>
      <p:bldP spid="34" grpId="0"/>
      <p:bldP spid="35" grpId="1"/>
      <p:bldP spid="36" grpId="1"/>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921" y="3207544"/>
            <a:ext cx="9545955" cy="3016568"/>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401955" y="857250"/>
            <a:ext cx="9545955" cy="2350294"/>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ï$ļîḓé"/>
          <p:cNvSpPr/>
          <p:nvPr/>
        </p:nvSpPr>
        <p:spPr bwMode="auto">
          <a:xfrm>
            <a:off x="3132296" y="857250"/>
            <a:ext cx="2878931" cy="567214"/>
          </a:xfrm>
          <a:prstGeom prst="chevron">
            <a:avLst/>
          </a:prstGeom>
          <a:solidFill>
            <a:srgbClr val="DBC075"/>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Passage Translation</a:t>
            </a:r>
            <a:endParaRPr lang="en-US" altLang="zh-CN" sz="2100" b="1" dirty="0">
              <a:solidFill>
                <a:schemeClr val="bg1"/>
              </a:solidFill>
            </a:endParaRPr>
          </a:p>
        </p:txBody>
      </p:sp>
      <p:sp>
        <p:nvSpPr>
          <p:cNvPr id="11" name="矩形 10"/>
          <p:cNvSpPr/>
          <p:nvPr/>
        </p:nvSpPr>
        <p:spPr>
          <a:xfrm>
            <a:off x="250031" y="1705928"/>
            <a:ext cx="8643461" cy="1360805"/>
          </a:xfrm>
          <a:prstGeom prst="rect">
            <a:avLst/>
          </a:prstGeom>
          <a:noFill/>
          <a:ln>
            <a:noFill/>
          </a:ln>
        </p:spPr>
        <p:txBody>
          <a:bodyPr wrap="square" rtlCol="0" anchor="t">
            <a:spAutoFit/>
          </a:bodyPr>
          <a:p>
            <a:pPr algn="l">
              <a:lnSpc>
                <a:spcPct val="110000"/>
              </a:lnSpc>
            </a:pPr>
            <a:r>
              <a:rPr 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全球化对中国年轻人具有重大影响。例如， 年轻的农民正在大规模流向城市寻找工作。而对那些想出国深造或进外企工作的年轻人来说，英语变得越来越重要。另一方面，许多海外学子近年来回归祖国，因为他们看好中国经济的长期增长前景。因特网加强了中国年轻人和其他地方年轻人的联系。他们跟踪最新的潮流，模仿外国的时尚。他们中一些人似乎不在乎中国的传统美德，更不要说发扬光大，这使得有人忧虑中国传统文化会不会有一天终将消失。</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250508" y="3278981"/>
            <a:ext cx="8643461" cy="2630170"/>
          </a:xfrm>
          <a:prstGeom prst="rect">
            <a:avLst/>
          </a:prstGeom>
          <a:noFill/>
          <a:ln>
            <a:noFill/>
          </a:ln>
        </p:spPr>
        <p:txBody>
          <a:bodyPr wrap="square" rtlCol="0" anchor="t">
            <a:spAutoFit/>
          </a:bodyPr>
          <a:p>
            <a:pPr algn="l">
              <a:lnSpc>
                <a:spcPct val="110000"/>
              </a:lnSpc>
            </a:pPr>
            <a:r>
              <a:rPr lang="en-US"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Globalization has great implications for young Chinese. For example, young farmers are moving on a large scale to urban areas to look for jobs. And for those young people who aspire to study abroad or work in foreign-ivested enterprises,English has become increasingly important. At the same time, a considerable number of overseas Chinese students have returned home in recent years, for they hold an optimistic outlook for the long-term growth of the Chinese economy. The Internet has strengthened the links between Chinese young people and those elsewhere. They follow the latest trend and copy foreign fashions. Some of them don't seem to care for traditional Chinese virtues, let alone carry them forward, which has given rise to worries that the traditional Chinese culture might one day vanish.</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idx="13"/>
            <p:custDataLst>
              <p:tags r:id="rId1"/>
            </p:custDataLst>
          </p:nvPr>
        </p:nvSpPr>
        <p:spPr>
          <a:xfrm>
            <a:off x="0" y="857250"/>
            <a:ext cx="8730615" cy="1049179"/>
          </a:xfrm>
        </p:spPr>
        <p:txBody>
          <a:bodyPr>
            <a:normAutofit fontScale="90000"/>
          </a:bodyPr>
          <a:lstStyle/>
          <a:p>
            <a:pPr marL="0" indent="0" algn="ctr">
              <a:lnSpc>
                <a:spcPct val="100000"/>
              </a:lnSpc>
              <a:spcBef>
                <a:spcPts val="0"/>
              </a:spcBef>
              <a:spcAft>
                <a:spcPts val="0"/>
              </a:spcAft>
              <a:buSzPct val="100000"/>
              <a:buNone/>
            </a:pPr>
            <a:r>
              <a:rPr lang="en-US" altLang="zh-CN" sz="3600" b="1" dirty="0" err="1"/>
              <a:t>New College English volume 4</a:t>
            </a:r>
            <a:endParaRPr lang="en-US" altLang="zh-CN" sz="3600" b="1" dirty="0" err="1"/>
          </a:p>
        </p:txBody>
      </p:sp>
      <p:sp>
        <p:nvSpPr>
          <p:cNvPr id="5" name="副标题 4"/>
          <p:cNvSpPr>
            <a:spLocks noGrp="1"/>
          </p:cNvSpPr>
          <p:nvPr>
            <p:ph type="subTitle" idx="14"/>
            <p:custDataLst>
              <p:tags r:id="rId2"/>
            </p:custDataLst>
          </p:nvPr>
        </p:nvSpPr>
        <p:spPr>
          <a:xfrm>
            <a:off x="2190873" y="3027396"/>
            <a:ext cx="4762024" cy="336709"/>
          </a:xfrm>
        </p:spPr>
        <p:txBody>
          <a:bodyPr>
            <a:noAutofit/>
          </a:bodyPr>
          <a:lstStyle/>
          <a:p>
            <a:pPr marL="0" indent="0" algn="ctr">
              <a:lnSpc>
                <a:spcPct val="130000"/>
              </a:lnSpc>
              <a:spcBef>
                <a:spcPts val="0"/>
              </a:spcBef>
              <a:spcAft>
                <a:spcPts val="1000"/>
              </a:spcAft>
              <a:buSzPct val="100000"/>
              <a:buNone/>
            </a:pPr>
            <a:r>
              <a:rPr lang="en-US" altLang="zh-CN" sz="2700" b="1" dirty="0"/>
              <a:t>Unit </a:t>
            </a:r>
            <a:r>
              <a:rPr lang="en-US" altLang="zh-CN" sz="2700" b="1" dirty="0" smtClean="0"/>
              <a:t>5 Never Judge by Appearances</a:t>
            </a:r>
            <a:endParaRPr lang="en-US" altLang="zh-CN" sz="2700" b="1" dirty="0"/>
          </a:p>
          <a:p>
            <a:pPr marL="0" indent="0" algn="ctr">
              <a:lnSpc>
                <a:spcPct val="130000"/>
              </a:lnSpc>
              <a:spcBef>
                <a:spcPts val="0"/>
              </a:spcBef>
              <a:spcAft>
                <a:spcPts val="1000"/>
              </a:spcAft>
              <a:buSzPct val="100000"/>
              <a:buNone/>
            </a:pPr>
            <a:r>
              <a:rPr lang="en-US" altLang="zh-CN" sz="2700" b="1" dirty="0"/>
              <a:t> Lesson 1</a:t>
            </a:r>
            <a:endParaRPr lang="en-US" altLang="zh-CN" sz="2700" b="1"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289560" y="4802981"/>
            <a:ext cx="8056245" cy="762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45294" y="1535906"/>
            <a:ext cx="8056245" cy="2999740"/>
          </a:xfrm>
          <a:prstGeom prst="rect">
            <a:avLst/>
          </a:prstGeom>
          <a:noFill/>
        </p:spPr>
        <p:txBody>
          <a:bodyPr wrap="square" rtlCol="0">
            <a:spAutoFit/>
          </a:bodyPr>
          <a:p>
            <a:pPr algn="l" fontAlgn="auto">
              <a:lnSpc>
                <a:spcPct val="140000"/>
              </a:lnSpc>
            </a:pPr>
            <a:r>
              <a:rPr sz="1500">
                <a:solidFill>
                  <a:srgbClr val="333F50"/>
                </a:solidFill>
                <a:sym typeface="+mn-ea"/>
              </a:rPr>
              <a:t>        I think the chief thing that ________(1) me about Burton was his kindliness. There was something very pleasing in his ________(2) blue eyes. His voice was _________(3); you could not imagine that he could possibly ________  _____(4) in anger; his smile was _________(5). Here was a man who attracted you because you felt in him a real love for his fellows At the same time he liked his game of cards and his cocktail, he could tell ______   ______(6)a good and spicy story, and in his youth he had been __</a:t>
            </a:r>
            <a:r>
              <a:rPr lang="en-US" sz="1500">
                <a:solidFill>
                  <a:srgbClr val="333F50"/>
                </a:solidFill>
                <a:sym typeface="+mn-ea"/>
              </a:rPr>
              <a:t>__</a:t>
            </a:r>
            <a:r>
              <a:rPr sz="1500">
                <a:solidFill>
                  <a:srgbClr val="333F50"/>
                </a:solidFill>
                <a:sym typeface="+mn-ea"/>
              </a:rPr>
              <a:t>_______  _____(7) an athlete. He was a rich man and he had ______  _______  _______(8) himself. I suppose one thing that made you like him was that he was so _______  _____  _______(9); he aroused your instincts of protection. You felt that he could ___  ____</a:t>
            </a:r>
            <a:r>
              <a:rPr lang="en-US" sz="1500">
                <a:solidFill>
                  <a:srgbClr val="333F50"/>
                </a:solidFill>
                <a:sym typeface="+mn-ea"/>
              </a:rPr>
              <a:t>_</a:t>
            </a:r>
            <a:r>
              <a:rPr sz="1500">
                <a:solidFill>
                  <a:srgbClr val="333F50"/>
                </a:solidFill>
                <a:sym typeface="+mn-ea"/>
              </a:rPr>
              <a:t>  _</a:t>
            </a:r>
            <a:r>
              <a:rPr lang="en-US" sz="1500">
                <a:solidFill>
                  <a:srgbClr val="333F50"/>
                </a:solidFill>
                <a:sym typeface="+mn-ea"/>
              </a:rPr>
              <a:t>_</a:t>
            </a:r>
            <a:r>
              <a:rPr sz="1500">
                <a:solidFill>
                  <a:srgbClr val="333F50"/>
                </a:solidFill>
                <a:sym typeface="+mn-ea"/>
              </a:rPr>
              <a:t>_  _____  ___  ______(10).</a:t>
            </a:r>
            <a:endParaRPr sz="1500">
              <a:solidFill>
                <a:srgbClr val="333F50"/>
              </a:solidFill>
              <a:sym typeface="+mn-ea"/>
            </a:endParaRPr>
          </a:p>
        </p:txBody>
      </p:sp>
      <p:sp>
        <p:nvSpPr>
          <p:cNvPr id="5" name="ï$ļîḓé"/>
          <p:cNvSpPr/>
          <p:nvPr/>
        </p:nvSpPr>
        <p:spPr bwMode="auto">
          <a:xfrm>
            <a:off x="3368108" y="857189"/>
            <a:ext cx="2119061" cy="566990"/>
          </a:xfrm>
          <a:prstGeom prst="chevron">
            <a:avLst/>
          </a:prstGeom>
          <a:solidFill>
            <a:srgbClr val="E9BDAE"/>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Read Aloud</a:t>
            </a:r>
            <a:endParaRPr lang="en-US" altLang="zh-CN" sz="2100" b="1" dirty="0">
              <a:solidFill>
                <a:schemeClr val="bg1"/>
              </a:solidFill>
            </a:endParaRPr>
          </a:p>
        </p:txBody>
      </p:sp>
      <p:sp>
        <p:nvSpPr>
          <p:cNvPr id="6" name="矩形 5"/>
          <p:cNvSpPr/>
          <p:nvPr/>
        </p:nvSpPr>
        <p:spPr>
          <a:xfrm>
            <a:off x="221139" y="4909185"/>
            <a:ext cx="99695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A.benign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2359105" y="4916805"/>
            <a:ext cx="98742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B.raise it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4802267" y="4909185"/>
            <a:ext cx="156845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C.something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7317344" y="4909185"/>
            <a:ext cx="94551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D.struck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244079" y="5208270"/>
            <a:ext cx="9232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E.gentle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7317581" y="5208270"/>
            <a:ext cx="1703546"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H.small and frail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829414" y="5507355"/>
            <a:ext cx="218186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J.not bear to hurt a fly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4802267" y="3771583"/>
            <a:ext cx="19373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small     and      frail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359105" y="5215890"/>
            <a:ext cx="12280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F.with point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4802267" y="5208270"/>
            <a:ext cx="951071"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G.mild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3100705" y="1592580"/>
            <a:ext cx="1013460"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struck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3300254" y="1914525"/>
            <a:ext cx="57404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mild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6455014" y="1914525"/>
            <a:ext cx="7435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gentle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4044077" y="2236153"/>
            <a:ext cx="116586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raise        it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533004" y="2558098"/>
            <a:ext cx="80645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benign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7550230" y="2874645"/>
            <a:ext cx="12388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with    point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6029564" y="3127693"/>
            <a:ext cx="158877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something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3939302" y="3449955"/>
            <a:ext cx="216154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made    every    penny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矩形 25"/>
          <p:cNvSpPr/>
          <p:nvPr/>
        </p:nvSpPr>
        <p:spPr>
          <a:xfrm>
            <a:off x="4901804" y="4093528"/>
            <a:ext cx="28136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not  bear    to   hurt     a      fly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289560" y="5560695"/>
            <a:ext cx="2601278"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I.made every penny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9"/>
                                        </p:tgtEl>
                                        <p:attrNameLst>
                                          <p:attrName>ppt_y</p:attrName>
                                        </p:attrNameLst>
                                      </p:cBhvr>
                                      <p:tavLst>
                                        <p:tav tm="0">
                                          <p:val>
                                            <p:strVal val="#ppt_y"/>
                                          </p:val>
                                        </p:tav>
                                        <p:tav tm="100000">
                                          <p:val>
                                            <p:strVal val="#ppt_y+#ppt_h*1.125000"/>
                                          </p:val>
                                        </p:tav>
                                      </p:tavLst>
                                    </p:anim>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15"/>
                                        </p:tgtEl>
                                        <p:attrNameLst>
                                          <p:attrName>ppt_y</p:attrName>
                                        </p:attrNameLst>
                                      </p:cBhvr>
                                      <p:tavLst>
                                        <p:tav tm="0">
                                          <p:val>
                                            <p:strVal val="#ppt_y"/>
                                          </p:val>
                                        </p:tav>
                                        <p:tav tm="100000">
                                          <p:val>
                                            <p:strVal val="#ppt_y+#ppt_h*1.125000"/>
                                          </p:val>
                                        </p:tav>
                                      </p:tavLst>
                                    </p:anim>
                                    <p:animEffect transition="out" filter="wipe(down)">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7"/>
                                        </p:tgtEl>
                                        <p:attrNameLst>
                                          <p:attrName>ppt_y</p:attrName>
                                        </p:attrNameLst>
                                      </p:cBhvr>
                                      <p:tavLst>
                                        <p:tav tm="0">
                                          <p:val>
                                            <p:strVal val="#ppt_y"/>
                                          </p:val>
                                        </p:tav>
                                        <p:tav tm="100000">
                                          <p:val>
                                            <p:strVal val="#ppt_y+#ppt_h*1.125000"/>
                                          </p:val>
                                        </p:tav>
                                      </p:tavLst>
                                    </p:anim>
                                    <p:animEffect transition="out" filter="wipe(down)">
                                      <p:cBhvr>
                                        <p:cTn id="41" dur="500"/>
                                        <p:tgtEl>
                                          <p:spTgt spid="7"/>
                                        </p:tgtEl>
                                      </p:cBhvr>
                                    </p:animEffect>
                                    <p:set>
                                      <p:cBhvr>
                                        <p:cTn id="42" dur="1" fill="hold">
                                          <p:stCondLst>
                                            <p:cond delay="4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6"/>
                                        </p:tgtEl>
                                        <p:attrNameLst>
                                          <p:attrName>ppt_y</p:attrName>
                                        </p:attrNameLst>
                                      </p:cBhvr>
                                      <p:tavLst>
                                        <p:tav tm="0">
                                          <p:val>
                                            <p:strVal val="#ppt_y"/>
                                          </p:val>
                                        </p:tav>
                                        <p:tav tm="100000">
                                          <p:val>
                                            <p:strVal val="#ppt_y+#ppt_h*1.125000"/>
                                          </p:val>
                                        </p:tav>
                                      </p:tavLst>
                                    </p:anim>
                                    <p:animEffect transition="out" filter="wipe(down)">
                                      <p:cBhvr>
                                        <p:cTn id="51" dur="500"/>
                                        <p:tgtEl>
                                          <p:spTgt spid="6"/>
                                        </p:tgtEl>
                                      </p:cBhvr>
                                    </p:animEffect>
                                    <p:set>
                                      <p:cBhvr>
                                        <p:cTn id="52" dur="1" fill="hold">
                                          <p:stCondLst>
                                            <p:cond delay="499"/>
                                          </p:stCondLst>
                                        </p:cTn>
                                        <p:tgtEl>
                                          <p:spTgt spid="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4"/>
                                        </p:tgtEl>
                                        <p:attrNameLst>
                                          <p:attrName>ppt_y</p:attrName>
                                        </p:attrNameLst>
                                      </p:cBhvr>
                                      <p:tavLst>
                                        <p:tav tm="0">
                                          <p:val>
                                            <p:strVal val="#ppt_y"/>
                                          </p:val>
                                        </p:tav>
                                        <p:tav tm="100000">
                                          <p:val>
                                            <p:strVal val="#ppt_y+#ppt_h*1.125000"/>
                                          </p:val>
                                        </p:tav>
                                      </p:tavLst>
                                    </p:anim>
                                    <p:animEffect transition="out" filter="wipe(down)">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8"/>
                                        </p:tgtEl>
                                        <p:attrNameLst>
                                          <p:attrName>ppt_y</p:attrName>
                                        </p:attrNameLst>
                                      </p:cBhvr>
                                      <p:tavLst>
                                        <p:tav tm="0">
                                          <p:val>
                                            <p:strVal val="#ppt_y"/>
                                          </p:val>
                                        </p:tav>
                                        <p:tav tm="100000">
                                          <p:val>
                                            <p:strVal val="#ppt_y+#ppt_h*1.125000"/>
                                          </p:val>
                                        </p:tav>
                                      </p:tavLst>
                                    </p:anim>
                                    <p:animEffect transition="out" filter="wipe(down)">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additive="base">
                                        <p:cTn id="80" dur="500"/>
                                        <p:tgtEl>
                                          <p:spTgt spid="2"/>
                                        </p:tgtEl>
                                        <p:attrNameLst>
                                          <p:attrName>ppt_y</p:attrName>
                                        </p:attrNameLst>
                                      </p:cBhvr>
                                      <p:tavLst>
                                        <p:tav tm="0">
                                          <p:val>
                                            <p:strVal val="#ppt_y"/>
                                          </p:val>
                                        </p:tav>
                                        <p:tav tm="100000">
                                          <p:val>
                                            <p:strVal val="#ppt_y+#ppt_h*1.125000"/>
                                          </p:val>
                                        </p:tav>
                                      </p:tavLst>
                                    </p:anim>
                                    <p:animEffect transition="out" filter="wipe(down)">
                                      <p:cBhvr>
                                        <p:cTn id="81" dur="500"/>
                                        <p:tgtEl>
                                          <p:spTgt spid="2"/>
                                        </p:tgtEl>
                                      </p:cBhvr>
                                    </p:animEffect>
                                    <p:set>
                                      <p:cBhvr>
                                        <p:cTn id="82" dur="1" fill="hold">
                                          <p:stCondLst>
                                            <p:cond delay="499"/>
                                          </p:stCondLst>
                                        </p:cTn>
                                        <p:tgtEl>
                                          <p:spTgt spid="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additive="base">
                                        <p:cTn id="90" dur="500"/>
                                        <p:tgtEl>
                                          <p:spTgt spid="11"/>
                                        </p:tgtEl>
                                        <p:attrNameLst>
                                          <p:attrName>ppt_y</p:attrName>
                                        </p:attrNameLst>
                                      </p:cBhvr>
                                      <p:tavLst>
                                        <p:tav tm="0">
                                          <p:val>
                                            <p:strVal val="#ppt_y"/>
                                          </p:val>
                                        </p:tav>
                                        <p:tav tm="100000">
                                          <p:val>
                                            <p:strVal val="#ppt_y+#ppt_h*1.125000"/>
                                          </p:val>
                                        </p:tav>
                                      </p:tavLst>
                                    </p:anim>
                                    <p:animEffect transition="out" filter="wipe(down)">
                                      <p:cBhvr>
                                        <p:cTn id="91" dur="500"/>
                                        <p:tgtEl>
                                          <p:spTgt spid="11"/>
                                        </p:tgtEl>
                                      </p:cBhvr>
                                    </p:animEffect>
                                    <p:set>
                                      <p:cBhvr>
                                        <p:cTn id="92" dur="1" fill="hold">
                                          <p:stCondLst>
                                            <p:cond delay="499"/>
                                          </p:stCondLst>
                                        </p:cTn>
                                        <p:tgtEl>
                                          <p:spTgt spid="11"/>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12"/>
                                        </p:tgtEl>
                                        <p:attrNameLst>
                                          <p:attrName>ppt_y</p:attrName>
                                        </p:attrNameLst>
                                      </p:cBhvr>
                                      <p:tavLst>
                                        <p:tav tm="0">
                                          <p:val>
                                            <p:strVal val="#ppt_y"/>
                                          </p:val>
                                        </p:tav>
                                        <p:tav tm="100000">
                                          <p:val>
                                            <p:strVal val="#ppt_y+#ppt_h*1.125000"/>
                                          </p:val>
                                        </p:tav>
                                      </p:tavLst>
                                    </p:anim>
                                    <p:animEffect transition="out" filter="wipe(down)">
                                      <p:cBhvr>
                                        <p:cTn id="101" dur="500"/>
                                        <p:tgtEl>
                                          <p:spTgt spid="12"/>
                                        </p:tgtEl>
                                      </p:cBhvr>
                                    </p:animEffect>
                                    <p:set>
                                      <p:cBhvr>
                                        <p:cTn id="10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14" grpId="0"/>
      <p:bldP spid="23" grpId="0"/>
      <p:bldP spid="15" grpId="0"/>
      <p:bldP spid="24" grpId="0"/>
      <p:bldP spid="11" grpId="0"/>
      <p:bldP spid="25" grpId="0"/>
      <p:bldP spid="13" grpId="0"/>
      <p:bldP spid="26" grpId="0"/>
      <p:bldP spid="9"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0" y="5045869"/>
            <a:ext cx="9168289"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0003" y="1424464"/>
            <a:ext cx="8987314" cy="3725545"/>
          </a:xfrm>
          <a:prstGeom prst="rect">
            <a:avLst/>
          </a:prstGeom>
          <a:noFill/>
        </p:spPr>
        <p:txBody>
          <a:bodyPr wrap="square" rtlCol="0">
            <a:spAutoFit/>
          </a:bodyPr>
          <a:p>
            <a:pPr algn="l" fontAlgn="auto">
              <a:lnSpc>
                <a:spcPct val="13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a:t>
            </a:r>
            <a:r>
              <a:rPr lang="en-US" altLang="zh-CN" sz="140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You see that young man swimming out at sea?He's trying to swim out to the beacon and back.He must be _______(1) to have committed himself to such a thing. The ________(2) is far too strong. To be _________(3), I wouldn't attempt it. I dare say few swimmers are __________(4) of such a feat. I met him on the beach before he set out. I don't mind telling you that I _____  ________  ________(5) when he told me what he was going to do, because he didn't look ____  ______  _________(6) at all. Far from it. He may have had a good ___________(7) once, but he had clearly let himself ____  _____  ____  _______(8). However, it seems like he had no choice. He told me that he had _____  _______(9), not a penny left, and that old Burton would only find him a _________(10) in his firm if he did the swim. That was another surprise. Burton seems such a _______(11)-mannered man, kind to everybody. Perhaps he thought the young man would not have the courage, that he would funk it. Then, again, perhaps Burton knew he was sending the young man to his death, but was too cold-blooded to care. It only goes to show  __________(12) appearances can be.</a:t>
            </a:r>
            <a:endParaRPr lang="en-US" altLang="zh-CN" sz="140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512253" y="308549"/>
            <a:ext cx="2119061" cy="566990"/>
          </a:xfrm>
          <a:prstGeom prst="chevron">
            <a:avLst/>
          </a:prstGeom>
          <a:solidFill>
            <a:srgbClr val="B4CBC9"/>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Cloze</a:t>
            </a:r>
            <a:endParaRPr lang="en-US" altLang="zh-CN" sz="2100" b="1" dirty="0">
              <a:solidFill>
                <a:schemeClr val="bg1"/>
              </a:solidFill>
            </a:endParaRPr>
          </a:p>
        </p:txBody>
      </p:sp>
      <p:sp>
        <p:nvSpPr>
          <p:cNvPr id="6" name="矩形 5"/>
          <p:cNvSpPr/>
          <p:nvPr/>
        </p:nvSpPr>
        <p:spPr>
          <a:xfrm>
            <a:off x="-22700" y="5100161"/>
            <a:ext cx="76454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A.mild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501855" y="5100161"/>
            <a:ext cx="97663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B.insane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2686050" y="5100161"/>
            <a:ext cx="1363028" cy="55308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C.gone broke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4048840" y="5100161"/>
            <a:ext cx="196850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D.in good condition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6031469" y="5100161"/>
            <a:ext cx="97599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a:t>
            </a:r>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candid</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11" name="矩形 10"/>
          <p:cNvSpPr/>
          <p:nvPr/>
        </p:nvSpPr>
        <p:spPr>
          <a:xfrm>
            <a:off x="2746772" y="5503545"/>
            <a:ext cx="116713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I.deceptive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048840" y="5503545"/>
            <a:ext cx="10941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J.vacancy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1501855" y="5503545"/>
            <a:ext cx="102997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H.current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7509272" y="5100161"/>
            <a:ext cx="17049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F.go all to pieces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238" y="5503545"/>
            <a:ext cx="14725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G.constitution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5734765" y="5503545"/>
            <a:ext cx="177101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K.was taken back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7831694" y="5503545"/>
            <a:ext cx="106108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L.capable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1623616" y="1690688"/>
            <a:ext cx="78613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insane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2119551" y="6430169"/>
            <a:ext cx="12719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constitution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7137797" y="1644968"/>
            <a:ext cx="83947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current</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5143104" y="3401854"/>
            <a:ext cx="13671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gone    broke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157084" y="2287588"/>
            <a:ext cx="8921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capable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1" name="矩形 30"/>
          <p:cNvSpPr/>
          <p:nvPr/>
        </p:nvSpPr>
        <p:spPr>
          <a:xfrm>
            <a:off x="741760" y="2519363"/>
            <a:ext cx="226568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was     taken          back</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1162130" y="2933383"/>
            <a:ext cx="22523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in       good    condition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6217762" y="3079909"/>
            <a:ext cx="121920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to     pieces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4" name="矩形 33"/>
          <p:cNvSpPr/>
          <p:nvPr/>
        </p:nvSpPr>
        <p:spPr>
          <a:xfrm>
            <a:off x="2409825" y="4778375"/>
            <a:ext cx="1202055" cy="32194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deceptive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4922282" y="3079909"/>
            <a:ext cx="94297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go      all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6" name="矩形 35"/>
          <p:cNvSpPr/>
          <p:nvPr/>
        </p:nvSpPr>
        <p:spPr>
          <a:xfrm>
            <a:off x="3511947" y="3660299"/>
            <a:ext cx="93535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vacancy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9" name="矩形 38"/>
          <p:cNvSpPr/>
          <p:nvPr/>
        </p:nvSpPr>
        <p:spPr>
          <a:xfrm>
            <a:off x="3772139" y="3982085"/>
            <a:ext cx="57404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mild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1889840" y="1966913"/>
            <a:ext cx="796290"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candid</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28972" y="3126105"/>
            <a:ext cx="12719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constitution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7"/>
                                        </p:tgtEl>
                                        <p:attrNameLst>
                                          <p:attrName>ppt_y</p:attrName>
                                        </p:attrNameLst>
                                      </p:cBhvr>
                                      <p:tavLst>
                                        <p:tav tm="0">
                                          <p:val>
                                            <p:strVal val="#ppt_y"/>
                                          </p:val>
                                        </p:tav>
                                        <p:tav tm="100000">
                                          <p:val>
                                            <p:strVal val="#ppt_y+#ppt_h*1.125000"/>
                                          </p:val>
                                        </p:tav>
                                      </p:tavLst>
                                    </p:anim>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13"/>
                                        </p:tgtEl>
                                        <p:attrNameLst>
                                          <p:attrName>ppt_y</p:attrName>
                                        </p:attrNameLst>
                                      </p:cBhvr>
                                      <p:tavLst>
                                        <p:tav tm="0">
                                          <p:val>
                                            <p:strVal val="#ppt_y"/>
                                          </p:val>
                                        </p:tav>
                                        <p:tav tm="100000">
                                          <p:val>
                                            <p:strVal val="#ppt_y+#ppt_h*1.125000"/>
                                          </p:val>
                                        </p:tav>
                                      </p:tavLst>
                                    </p:anim>
                                    <p:animEffect transition="out" filter="wipe(down)">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3"/>
                                        </p:tgtEl>
                                        <p:attrNameLst>
                                          <p:attrName>ppt_y</p:attrName>
                                        </p:attrNameLst>
                                      </p:cBhvr>
                                      <p:tavLst>
                                        <p:tav tm="0">
                                          <p:val>
                                            <p:strVal val="#ppt_y"/>
                                          </p:val>
                                        </p:tav>
                                        <p:tav tm="100000">
                                          <p:val>
                                            <p:strVal val="#ppt_y+#ppt_h*1.125000"/>
                                          </p:val>
                                        </p:tav>
                                      </p:tavLst>
                                    </p:anim>
                                    <p:animEffect transition="out" filter="wipe(down)">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2"/>
                                        </p:tgtEl>
                                        <p:attrNameLst>
                                          <p:attrName>ppt_y</p:attrName>
                                        </p:attrNameLst>
                                      </p:cBhvr>
                                      <p:tavLst>
                                        <p:tav tm="0">
                                          <p:val>
                                            <p:strVal val="#ppt_y"/>
                                          </p:val>
                                        </p:tav>
                                        <p:tav tm="100000">
                                          <p:val>
                                            <p:strVal val="#ppt_y+#ppt_h*1.125000"/>
                                          </p:val>
                                        </p:tav>
                                      </p:tavLst>
                                    </p:anim>
                                    <p:animEffect transition="out" filter="wipe(down)">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5"/>
                                        </p:tgtEl>
                                        <p:attrNameLst>
                                          <p:attrName>ppt_y</p:attrName>
                                        </p:attrNameLst>
                                      </p:cBhvr>
                                      <p:tavLst>
                                        <p:tav tm="0">
                                          <p:val>
                                            <p:strVal val="#ppt_y"/>
                                          </p:val>
                                        </p:tav>
                                        <p:tav tm="100000">
                                          <p:val>
                                            <p:strVal val="#ppt_y+#ppt_h*1.125000"/>
                                          </p:val>
                                        </p:tav>
                                      </p:tavLst>
                                    </p:anim>
                                    <p:animEffect transition="out" filter="wipe(down)">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9"/>
                                        </p:tgtEl>
                                        <p:attrNameLst>
                                          <p:attrName>ppt_y</p:attrName>
                                        </p:attrNameLst>
                                      </p:cBhvr>
                                      <p:tavLst>
                                        <p:tav tm="0">
                                          <p:val>
                                            <p:strVal val="#ppt_y"/>
                                          </p:val>
                                        </p:tav>
                                        <p:tav tm="100000">
                                          <p:val>
                                            <p:strVal val="#ppt_y+#ppt_h*1.125000"/>
                                          </p:val>
                                        </p:tav>
                                      </p:tavLst>
                                    </p:anim>
                                    <p:animEffect transition="out" filter="wipe(down)">
                                      <p:cBhvr>
                                        <p:cTn id="71" dur="500"/>
                                        <p:tgtEl>
                                          <p:spTgt spid="9"/>
                                        </p:tgtEl>
                                      </p:cBhvr>
                                    </p:animEffect>
                                    <p:set>
                                      <p:cBhvr>
                                        <p:cTn id="72" dur="1" fill="hold">
                                          <p:stCondLst>
                                            <p:cond delay="499"/>
                                          </p:stCondLst>
                                        </p:cTn>
                                        <p:tgtEl>
                                          <p:spTgt spid="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2" presetClass="exit" presetSubtype="4" fill="hold" grpId="0" nodeType="clickEffect">
                                  <p:stCondLst>
                                    <p:cond delay="0"/>
                                  </p:stCondLst>
                                  <p:childTnLst>
                                    <p:anim calcmode="lin" valueType="num">
                                      <p:cBhvr additive="base">
                                        <p:cTn id="84" dur="500"/>
                                        <p:tgtEl>
                                          <p:spTgt spid="14"/>
                                        </p:tgtEl>
                                        <p:attrNameLst>
                                          <p:attrName>ppt_y</p:attrName>
                                        </p:attrNameLst>
                                      </p:cBhvr>
                                      <p:tavLst>
                                        <p:tav tm="0">
                                          <p:val>
                                            <p:strVal val="#ppt_y"/>
                                          </p:val>
                                        </p:tav>
                                        <p:tav tm="100000">
                                          <p:val>
                                            <p:strVal val="#ppt_y+#ppt_h*1.125000"/>
                                          </p:val>
                                        </p:tav>
                                      </p:tavLst>
                                    </p:anim>
                                    <p:animEffect transition="out" filter="wipe(down)">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2" presetClass="exit" presetSubtype="4" fill="hold" grpId="0" nodeType="clickEffect">
                                  <p:stCondLst>
                                    <p:cond delay="0"/>
                                  </p:stCondLst>
                                  <p:childTnLst>
                                    <p:anim calcmode="lin" valueType="num">
                                      <p:cBhvr additive="base">
                                        <p:cTn id="94" dur="500"/>
                                        <p:tgtEl>
                                          <p:spTgt spid="8"/>
                                        </p:tgtEl>
                                        <p:attrNameLst>
                                          <p:attrName>ppt_y</p:attrName>
                                        </p:attrNameLst>
                                      </p:cBhvr>
                                      <p:tavLst>
                                        <p:tav tm="0">
                                          <p:val>
                                            <p:strVal val="#ppt_y"/>
                                          </p:val>
                                        </p:tav>
                                        <p:tav tm="100000">
                                          <p:val>
                                            <p:strVal val="#ppt_y+#ppt_h*1.125000"/>
                                          </p:val>
                                        </p:tav>
                                      </p:tavLst>
                                    </p:anim>
                                    <p:animEffect transition="out" filter="wipe(down)">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 nodeType="clickEffect">
                                  <p:stCondLst>
                                    <p:cond delay="0"/>
                                  </p:stCondLst>
                                  <p:childTnLst>
                                    <p:set>
                                      <p:cBhvr>
                                        <p:cTn id="100" dur="1" fill="hold">
                                          <p:stCondLst>
                                            <p:cond delay="0"/>
                                          </p:stCondLst>
                                        </p:cTn>
                                        <p:tgtEl>
                                          <p:spTgt spid="3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2" presetClass="exit" presetSubtype="4" fill="hold" grpId="0" nodeType="clickEffect">
                                  <p:stCondLst>
                                    <p:cond delay="0"/>
                                  </p:stCondLst>
                                  <p:childTnLst>
                                    <p:anim calcmode="lin" valueType="num">
                                      <p:cBhvr additive="base">
                                        <p:cTn id="104" dur="500"/>
                                        <p:tgtEl>
                                          <p:spTgt spid="12"/>
                                        </p:tgtEl>
                                        <p:attrNameLst>
                                          <p:attrName>ppt_y</p:attrName>
                                        </p:attrNameLst>
                                      </p:cBhvr>
                                      <p:tavLst>
                                        <p:tav tm="0">
                                          <p:val>
                                            <p:strVal val="#ppt_y"/>
                                          </p:val>
                                        </p:tav>
                                        <p:tav tm="100000">
                                          <p:val>
                                            <p:strVal val="#ppt_y+#ppt_h*1.125000"/>
                                          </p:val>
                                        </p:tav>
                                      </p:tavLst>
                                    </p:anim>
                                    <p:animEffect transition="out" filter="wipe(down)">
                                      <p:cBhvr>
                                        <p:cTn id="105" dur="500"/>
                                        <p:tgtEl>
                                          <p:spTgt spid="12"/>
                                        </p:tgtEl>
                                      </p:cBhvr>
                                    </p:animEffect>
                                    <p:set>
                                      <p:cBhvr>
                                        <p:cTn id="106" dur="1" fill="hold">
                                          <p:stCondLst>
                                            <p:cond delay="499"/>
                                          </p:stCondLst>
                                        </p:cTn>
                                        <p:tgtEl>
                                          <p:spTgt spid="12"/>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2" presetClass="exit" presetSubtype="4" fill="hold" grpId="0" nodeType="clickEffect">
                                  <p:stCondLst>
                                    <p:cond delay="0"/>
                                  </p:stCondLst>
                                  <p:childTnLst>
                                    <p:anim calcmode="lin" valueType="num">
                                      <p:cBhvr additive="base">
                                        <p:cTn id="114" dur="500"/>
                                        <p:tgtEl>
                                          <p:spTgt spid="6"/>
                                        </p:tgtEl>
                                        <p:attrNameLst>
                                          <p:attrName>ppt_y</p:attrName>
                                        </p:attrNameLst>
                                      </p:cBhvr>
                                      <p:tavLst>
                                        <p:tav tm="0">
                                          <p:val>
                                            <p:strVal val="#ppt_y"/>
                                          </p:val>
                                        </p:tav>
                                        <p:tav tm="100000">
                                          <p:val>
                                            <p:strVal val="#ppt_y+#ppt_h*1.125000"/>
                                          </p:val>
                                        </p:tav>
                                      </p:tavLst>
                                    </p:anim>
                                    <p:animEffect transition="out" filter="wipe(down)">
                                      <p:cBhvr>
                                        <p:cTn id="115" dur="500"/>
                                        <p:tgtEl>
                                          <p:spTgt spid="6"/>
                                        </p:tgtEl>
                                      </p:cBhvr>
                                    </p:animEffect>
                                    <p:set>
                                      <p:cBhvr>
                                        <p:cTn id="116" dur="1" fill="hold">
                                          <p:stCondLst>
                                            <p:cond delay="499"/>
                                          </p:stCondLst>
                                        </p:cTn>
                                        <p:tgtEl>
                                          <p:spTgt spid="6"/>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2" presetClass="exit" presetSubtype="4" fill="hold" grpId="0" nodeType="clickEffect">
                                  <p:stCondLst>
                                    <p:cond delay="0"/>
                                  </p:stCondLst>
                                  <p:childTnLst>
                                    <p:anim calcmode="lin" valueType="num">
                                      <p:cBhvr additive="base">
                                        <p:cTn id="124" dur="500"/>
                                        <p:tgtEl>
                                          <p:spTgt spid="11"/>
                                        </p:tgtEl>
                                        <p:attrNameLst>
                                          <p:attrName>ppt_y</p:attrName>
                                        </p:attrNameLst>
                                      </p:cBhvr>
                                      <p:tavLst>
                                        <p:tav tm="0">
                                          <p:val>
                                            <p:strVal val="#ppt_y"/>
                                          </p:val>
                                        </p:tav>
                                        <p:tav tm="100000">
                                          <p:val>
                                            <p:strVal val="#ppt_y+#ppt_h*1.125000"/>
                                          </p:val>
                                        </p:tav>
                                      </p:tavLst>
                                    </p:anim>
                                    <p:animEffect transition="out" filter="wipe(down)">
                                      <p:cBhvr>
                                        <p:cTn id="125" dur="500"/>
                                        <p:tgtEl>
                                          <p:spTgt spid="11"/>
                                        </p:tgtEl>
                                      </p:cBhvr>
                                    </p:animEffect>
                                    <p:set>
                                      <p:cBhvr>
                                        <p:cTn id="126" dur="1" fill="hold">
                                          <p:stCondLst>
                                            <p:cond delay="499"/>
                                          </p:stCondLst>
                                        </p:cTn>
                                        <p:tgtEl>
                                          <p:spTgt spid="1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2" presetClass="exit" presetSubtype="4" fill="hold" grpId="0" nodeType="clickEffect">
                                  <p:stCondLst>
                                    <p:cond delay="0"/>
                                  </p:stCondLst>
                                  <p:childTnLst>
                                    <p:anim calcmode="lin" valueType="num">
                                      <p:cBhvr additive="base">
                                        <p:cTn id="130" dur="500"/>
                                        <p:tgtEl>
                                          <p:spTgt spid="17"/>
                                        </p:tgtEl>
                                        <p:attrNameLst>
                                          <p:attrName>ppt_y</p:attrName>
                                        </p:attrNameLst>
                                      </p:cBhvr>
                                      <p:tavLst>
                                        <p:tav tm="0">
                                          <p:val>
                                            <p:strVal val="#ppt_y"/>
                                          </p:val>
                                        </p:tav>
                                        <p:tav tm="100000">
                                          <p:val>
                                            <p:strVal val="#ppt_y+#ppt_h*1.125000"/>
                                          </p:val>
                                        </p:tav>
                                      </p:tavLst>
                                    </p:anim>
                                    <p:animEffect transition="out" filter="wipe(down)">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2" grpId="0"/>
      <p:bldP spid="3" grpId="0"/>
      <p:bldP spid="4" grpId="0"/>
      <p:bldP spid="21" grpId="0"/>
      <p:bldP spid="27" grpId="1"/>
      <p:bldP spid="28" grpId="1"/>
      <p:bldP spid="29" grpId="1"/>
      <p:bldP spid="31" grpId="1"/>
      <p:bldP spid="32" grpId="1"/>
      <p:bldP spid="33" grpId="0"/>
      <p:bldP spid="34" grpId="0"/>
      <p:bldP spid="35" grpId="1"/>
      <p:bldP spid="36" grpId="1"/>
      <p:bldP spid="39"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921" y="3207544"/>
            <a:ext cx="9545955" cy="3016568"/>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401955" y="857250"/>
            <a:ext cx="9545955" cy="2350294"/>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ï$ļîḓé"/>
          <p:cNvSpPr/>
          <p:nvPr/>
        </p:nvSpPr>
        <p:spPr bwMode="auto">
          <a:xfrm>
            <a:off x="3132296" y="857250"/>
            <a:ext cx="2878931" cy="567214"/>
          </a:xfrm>
          <a:prstGeom prst="chevron">
            <a:avLst/>
          </a:prstGeom>
          <a:solidFill>
            <a:srgbClr val="DBC075"/>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Passage Translation</a:t>
            </a:r>
            <a:endParaRPr lang="en-US" altLang="zh-CN" sz="2100" b="1" dirty="0">
              <a:solidFill>
                <a:schemeClr val="bg1"/>
              </a:solidFill>
            </a:endParaRPr>
          </a:p>
        </p:txBody>
      </p:sp>
      <p:sp>
        <p:nvSpPr>
          <p:cNvPr id="11" name="矩形 10"/>
          <p:cNvSpPr/>
          <p:nvPr/>
        </p:nvSpPr>
        <p:spPr>
          <a:xfrm>
            <a:off x="250031" y="1705928"/>
            <a:ext cx="8643461" cy="1106805"/>
          </a:xfrm>
          <a:prstGeom prst="rect">
            <a:avLst/>
          </a:prstGeom>
          <a:noFill/>
          <a:ln>
            <a:noFill/>
          </a:ln>
        </p:spPr>
        <p:txBody>
          <a:bodyPr wrap="square" rtlCol="0" anchor="t">
            <a:spAutoFit/>
          </a:bodyPr>
          <a:p>
            <a:pPr algn="l">
              <a:lnSpc>
                <a:spcPct val="110000"/>
              </a:lnSpc>
            </a:pPr>
            <a:r>
              <a:rPr 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lang="en-US" sz="15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sz="15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就我来说，</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我发现外表往往是靠不住的。</a:t>
            </a:r>
            <a:r>
              <a:rPr sz="15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譬如，</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要是你仅凭外表去判断诸如爱德华 · 海德 · 伯顿这样的人，你就错了。 </a:t>
            </a:r>
            <a:r>
              <a:rPr sz="15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外表上，</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伯顿像是个表里一致的人。 他个子很小，满头白发，有着一双</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温和、蔚蓝的眼睛，文雅且坦率。</a:t>
            </a:r>
            <a:r>
              <a:rPr sz="1500" b="1">
                <a:solidFill>
                  <a:srgbClr val="FF000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然而，</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他原来却是十分的残忍。他侮辱和愚弄穷困潦倒的伦尼,让他去做那样的蠢事。更让人吃惊的是，他对伦尼的死全然冷漠无情。毫无疑问,他是个铁石心肠的家伙。</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49530" y="3207385"/>
            <a:ext cx="9094470" cy="3138170"/>
          </a:xfrm>
          <a:prstGeom prst="rect">
            <a:avLst/>
          </a:prstGeom>
          <a:noFill/>
          <a:ln>
            <a:noFill/>
          </a:ln>
        </p:spPr>
        <p:txBody>
          <a:bodyPr wrap="square" rtlCol="0" anchor="t">
            <a:spAutoFit/>
          </a:bodyPr>
          <a:p>
            <a:pPr algn="just">
              <a:lnSpc>
                <a:spcPct val="110000"/>
              </a:lnSpc>
            </a:pPr>
            <a:r>
              <a:rPr lang="en-US"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lang="en-US" sz="15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    </a:t>
            </a:r>
            <a:r>
              <a:rPr lang="en-US" sz="20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 </a:t>
            </a:r>
            <a:r>
              <a:rPr sz="20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For my own part, I</a:t>
            </a:r>
            <a:r>
              <a:rPr sz="20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find that appearances are all too often deceptive.</a:t>
            </a:r>
            <a:r>
              <a:rPr sz="20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Arial" panose="020B0604020202020204" pitchFamily="34" charset="0"/>
              </a:rPr>
              <a:t> </a:t>
            </a:r>
            <a:r>
              <a:rPr sz="20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For instance</a:t>
            </a:r>
            <a:r>
              <a:rPr sz="20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you might be wrong if you judged by appearances only people like Edward Hyde Burton. In appearance, he seemed a man all of a piece. He was a tiny little fellow with white hair and mild blue eyes, gentle and candid.</a:t>
            </a:r>
            <a:r>
              <a:rPr sz="20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 Nevertheless, </a:t>
            </a:r>
            <a:r>
              <a:rPr sz="20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he turned out to be very cruel. He insulted and fooled Lenny who was down and out and made him commit himself to an insane venture. </a:t>
            </a:r>
            <a:r>
              <a:rPr sz="20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What was still more surprising</a:t>
            </a:r>
            <a:r>
              <a:rPr sz="20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was that he was completely indifferent to Lenny's death. Without doubt, Burton was a man with a heart of stone.</a:t>
            </a:r>
            <a:endParaRPr sz="20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a:spLocks noChangeAspect="1"/>
          </p:cNvSpPr>
          <p:nvPr/>
        </p:nvSpPr>
        <p:spPr>
          <a:xfrm>
            <a:off x="0" y="0"/>
            <a:ext cx="9144000" cy="6858000"/>
          </a:xfrm>
          <a:prstGeom prst="rect">
            <a:avLst/>
          </a:prstGeom>
          <a:blipFill rotWithShape="1">
            <a:blip r:embed="rId1">
              <a:alphaModFix amt="20000"/>
            </a:blip>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9" name="文本框 8"/>
          <p:cNvSpPr txBox="1"/>
          <p:nvPr/>
        </p:nvSpPr>
        <p:spPr>
          <a:xfrm>
            <a:off x="135890" y="330200"/>
            <a:ext cx="2134870" cy="229870"/>
          </a:xfrm>
          <a:prstGeom prst="rect">
            <a:avLst/>
          </a:prstGeom>
          <a:noFill/>
        </p:spPr>
        <p:txBody>
          <a:bodyPr wrap="square" rtlCol="0">
            <a:spAutoFit/>
          </a:bodyPr>
          <a:p>
            <a:r>
              <a:rPr lang="en-US" altLang="zh-CN"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Cloze</a:t>
            </a:r>
            <a:endParaRPr lang="en-US" altLang="zh-CN" noProof="1">
              <a:ln w="22225">
                <a:solidFill>
                  <a:schemeClr val="accent2"/>
                </a:solidFill>
                <a:prstDash val="solid"/>
              </a:ln>
              <a:solidFill>
                <a:schemeClr val="accent2">
                  <a:lumMod val="40000"/>
                  <a:lumOff val="60000"/>
                </a:schemeClr>
              </a:solidFill>
            </a:endParaRPr>
          </a:p>
        </p:txBody>
      </p:sp>
      <p:sp>
        <p:nvSpPr>
          <p:cNvPr id="10" name="文本框 9"/>
          <p:cNvSpPr txBox="1"/>
          <p:nvPr/>
        </p:nvSpPr>
        <p:spPr>
          <a:xfrm>
            <a:off x="1041400" y="5187950"/>
            <a:ext cx="7143750" cy="1198563"/>
          </a:xfrm>
          <a:prstGeom prst="rect">
            <a:avLst/>
          </a:prstGeom>
          <a:noFill/>
        </p:spPr>
        <p:txBody>
          <a:bodyPr wrap="square" rtlCol="0">
            <a:spAutoFit/>
          </a:bodyPr>
          <a:p>
            <a:pPr fontAlgn="auto">
              <a:lnSpc>
                <a:spcPct val="100000"/>
              </a:lnSpc>
              <a:buClrTx/>
              <a:buSzTx/>
              <a:buFontTx/>
            </a:pPr>
            <a:r>
              <a:rPr lang="en-US" altLang="zh-CN" noProof="1">
                <a:latin typeface="+mn-lt"/>
                <a:ea typeface="+mn-ea"/>
                <a:cs typeface="+mn-cs"/>
                <a:sym typeface="+mn-ea"/>
              </a:rPr>
              <a:t>A. </a:t>
            </a:r>
            <a:r>
              <a:rPr lang="zh-CN" altLang="en-US" noProof="1">
                <a:latin typeface="+mn-lt"/>
                <a:ea typeface="+mn-ea"/>
                <a:cs typeface="+mn-cs"/>
                <a:sym typeface="+mn-ea"/>
              </a:rPr>
              <a:t>bringing </a:t>
            </a:r>
            <a:r>
              <a:rPr lang="en-US" altLang="zh-CN" noProof="1">
                <a:latin typeface="+mn-lt"/>
                <a:ea typeface="+mn-ea"/>
                <a:cs typeface="+mn-cs"/>
                <a:sym typeface="+mn-ea"/>
              </a:rPr>
              <a:t>...</a:t>
            </a:r>
            <a:r>
              <a:rPr lang="zh-CN" altLang="en-US" noProof="1">
                <a:latin typeface="+mn-lt"/>
                <a:ea typeface="+mn-ea"/>
                <a:cs typeface="+mn-cs"/>
                <a:sym typeface="+mn-ea"/>
              </a:rPr>
              <a:t>  </a:t>
            </a:r>
            <a:r>
              <a:rPr lang="en-US" altLang="zh-CN" noProof="1">
                <a:latin typeface="+mn-lt"/>
                <a:ea typeface="+mn-ea"/>
                <a:cs typeface="+mn-cs"/>
                <a:sym typeface="+mn-ea"/>
              </a:rPr>
              <a:t>to a </a:t>
            </a:r>
            <a:r>
              <a:rPr lang="zh-CN" altLang="en-US" noProof="1">
                <a:latin typeface="+mn-lt"/>
                <a:ea typeface="+mn-ea"/>
                <a:cs typeface="+mn-cs"/>
                <a:sym typeface="+mn-ea"/>
              </a:rPr>
              <a:t>ha</a:t>
            </a:r>
            <a:r>
              <a:rPr lang="en-US" altLang="zh-CN" noProof="1">
                <a:latin typeface="+mn-lt"/>
                <a:ea typeface="+mn-ea"/>
                <a:cs typeface="+mn-cs"/>
                <a:sym typeface="+mn-ea"/>
              </a:rPr>
              <a:t>l</a:t>
            </a:r>
            <a:r>
              <a:rPr lang="zh-CN" altLang="en-US" noProof="1">
                <a:latin typeface="+mn-lt"/>
                <a:ea typeface="+mn-ea"/>
                <a:cs typeface="+mn-cs"/>
                <a:sym typeface="+mn-ea"/>
              </a:rPr>
              <a:t>t       </a:t>
            </a:r>
            <a:r>
              <a:rPr lang="en-US" altLang="zh-CN" noProof="1">
                <a:latin typeface="+mn-lt"/>
                <a:ea typeface="+mn-ea"/>
                <a:cs typeface="+mn-cs"/>
              </a:rPr>
              <a:t>B.</a:t>
            </a:r>
            <a:r>
              <a:rPr lang="zh-CN" altLang="en-US" sz="1350" noProof="1">
                <a:latin typeface="Arial" panose="020B0604020202020204" pitchFamily="34" charset="0"/>
                <a:ea typeface="宋体" panose="02010600030101010101" pitchFamily="2" charset="-122"/>
                <a:cs typeface="+mn-cs"/>
              </a:rPr>
              <a:t> </a:t>
            </a:r>
            <a:r>
              <a:rPr lang="zh-CN" altLang="en-US" sz="1350" noProof="1">
                <a:latin typeface="+mn-lt"/>
                <a:ea typeface="+mn-ea"/>
                <a:cs typeface="+mn-cs"/>
                <a:sym typeface="+mn-ea"/>
              </a:rPr>
              <a:t> </a:t>
            </a:r>
            <a:r>
              <a:rPr lang="zh-CN" altLang="en-US" noProof="1">
                <a:latin typeface="+mn-lt"/>
                <a:ea typeface="+mn-ea"/>
                <a:cs typeface="+mn-cs"/>
                <a:sym typeface="+mn-ea"/>
              </a:rPr>
              <a:t>i</a:t>
            </a:r>
            <a:r>
              <a:rPr lang="en-US" altLang="zh-CN" noProof="1">
                <a:latin typeface="+mn-lt"/>
                <a:ea typeface="+mn-ea"/>
                <a:cs typeface="+mn-cs"/>
                <a:sym typeface="+mn-ea"/>
              </a:rPr>
              <a:t>n</a:t>
            </a:r>
            <a:r>
              <a:rPr lang="zh-CN" altLang="en-US" noProof="1">
                <a:latin typeface="+mn-lt"/>
                <a:ea typeface="+mn-ea"/>
                <a:cs typeface="+mn-cs"/>
                <a:sym typeface="+mn-ea"/>
              </a:rPr>
              <a:t>vsion                </a:t>
            </a:r>
            <a:r>
              <a:rPr lang="en-US" altLang="zh-CN" noProof="1">
                <a:latin typeface="+mn-lt"/>
                <a:ea typeface="+mn-ea"/>
                <a:cs typeface="+mn-cs"/>
                <a:sym typeface="+mn-ea"/>
              </a:rPr>
              <a:t>C.</a:t>
            </a:r>
            <a:r>
              <a:rPr lang="zh-CN" altLang="en-US" noProof="1">
                <a:latin typeface="+mn-lt"/>
                <a:ea typeface="+mn-ea"/>
                <a:cs typeface="+mn-cs"/>
              </a:rPr>
              <a:t> </a:t>
            </a:r>
            <a:r>
              <a:rPr lang="zh-CN" altLang="en-US" noProof="1">
                <a:latin typeface="+mn-lt"/>
                <a:ea typeface="+mn-ea"/>
                <a:cs typeface="+mn-cs"/>
                <a:sym typeface="+mn-ea"/>
              </a:rPr>
              <a:t> rerkon with </a:t>
            </a:r>
            <a:endParaRPr lang="zh-CN" altLang="en-US" noProof="1">
              <a:latin typeface="+mn-lt"/>
              <a:ea typeface="+mn-ea"/>
              <a:sym typeface="+mn-ea"/>
            </a:endParaRPr>
          </a:p>
          <a:p>
            <a:pPr fontAlgn="auto">
              <a:lnSpc>
                <a:spcPct val="100000"/>
              </a:lnSpc>
              <a:buClrTx/>
              <a:buSzTx/>
              <a:buFontTx/>
            </a:pPr>
            <a:r>
              <a:rPr lang="en-US" altLang="zh-CN" noProof="1">
                <a:latin typeface="+mn-lt"/>
                <a:ea typeface="+mn-ea"/>
                <a:cs typeface="+mn-cs"/>
                <a:sym typeface="+mn-ea"/>
              </a:rPr>
              <a:t>D.s</a:t>
            </a:r>
            <a:r>
              <a:rPr lang="zh-CN" altLang="en-US" noProof="1">
                <a:latin typeface="+mn-lt"/>
                <a:ea typeface="+mn-ea"/>
                <a:cs typeface="+mn-cs"/>
                <a:sym typeface="+mn-ea"/>
              </a:rPr>
              <a:t>tand in  the  way</a:t>
            </a:r>
            <a:r>
              <a:rPr lang="en-US" altLang="zh-CN" noProof="1">
                <a:latin typeface="+mn-lt"/>
                <a:ea typeface="+mn-ea"/>
                <a:cs typeface="+mn-cs"/>
                <a:sym typeface="+mn-ea"/>
              </a:rPr>
              <a:t>           E. </a:t>
            </a:r>
            <a:r>
              <a:rPr lang="zh-CN" altLang="en-US" noProof="1">
                <a:latin typeface="+mn-lt"/>
                <a:ea typeface="+mn-ea"/>
                <a:cs typeface="+mn-cs"/>
                <a:sym typeface="+mn-ea"/>
              </a:rPr>
              <a:t> d</a:t>
            </a:r>
            <a:r>
              <a:rPr lang="en-US" altLang="zh-CN" noProof="1">
                <a:latin typeface="+mn-lt"/>
                <a:ea typeface="+mn-ea"/>
                <a:cs typeface="+mn-cs"/>
                <a:sym typeface="+mn-ea"/>
              </a:rPr>
              <a:t>r</a:t>
            </a:r>
            <a:r>
              <a:rPr lang="zh-CN" altLang="en-US" noProof="1">
                <a:latin typeface="+mn-lt"/>
                <a:ea typeface="+mn-ea"/>
                <a:cs typeface="+mn-cs"/>
                <a:sym typeface="+mn-ea"/>
              </a:rPr>
              <a:t>ag </a:t>
            </a:r>
            <a:r>
              <a:rPr lang="en-US" altLang="zh-CN" noProof="1">
                <a:latin typeface="+mn-lt"/>
                <a:ea typeface="+mn-ea"/>
                <a:cs typeface="+mn-cs"/>
                <a:sym typeface="+mn-ea"/>
              </a:rPr>
              <a:t>o</a:t>
            </a:r>
            <a:r>
              <a:rPr lang="zh-CN" altLang="en-US" noProof="1">
                <a:latin typeface="+mn-lt"/>
                <a:ea typeface="+mn-ea"/>
                <a:cs typeface="+mn-cs"/>
                <a:sym typeface="+mn-ea"/>
              </a:rPr>
              <a:t>n  </a:t>
            </a:r>
            <a:r>
              <a:rPr lang="en-US" altLang="zh-CN" noProof="1">
                <a:latin typeface="+mn-lt"/>
                <a:ea typeface="+mn-ea"/>
                <a:cs typeface="+mn-cs"/>
                <a:sym typeface="+mn-ea"/>
              </a:rPr>
              <a:t>             F.Conquest</a:t>
            </a:r>
            <a:r>
              <a:rPr lang="zh-CN" altLang="en-US" noProof="1">
                <a:latin typeface="+mn-lt"/>
                <a:ea typeface="+mn-ea"/>
                <a:cs typeface="+mn-cs"/>
                <a:sym typeface="+mn-ea"/>
              </a:rPr>
              <a:t>      </a:t>
            </a:r>
            <a:endParaRPr lang="zh-CN" altLang="en-US" noProof="1">
              <a:latin typeface="+mn-lt"/>
              <a:ea typeface="+mn-ea"/>
              <a:sym typeface="+mn-ea"/>
            </a:endParaRPr>
          </a:p>
          <a:p>
            <a:pPr fontAlgn="auto">
              <a:lnSpc>
                <a:spcPct val="100000"/>
              </a:lnSpc>
              <a:buClrTx/>
              <a:buSzTx/>
              <a:buFontTx/>
            </a:pPr>
            <a:r>
              <a:rPr lang="en-US" altLang="zh-CN" noProof="1">
                <a:latin typeface="+mn-lt"/>
                <a:ea typeface="+mn-ea"/>
                <a:cs typeface="+mn-cs"/>
                <a:sym typeface="+mn-ea"/>
              </a:rPr>
              <a:t>G. </a:t>
            </a:r>
            <a:r>
              <a:rPr lang="zh-CN" altLang="en-US" noProof="1">
                <a:latin typeface="+mn-lt"/>
                <a:ea typeface="+mn-ea"/>
                <a:cs typeface="+mn-cs"/>
                <a:sym typeface="+mn-ea"/>
              </a:rPr>
              <a:t>campaign  </a:t>
            </a:r>
            <a:r>
              <a:rPr lang="en-US" altLang="zh-CN" noProof="1">
                <a:latin typeface="+mn-lt"/>
                <a:ea typeface="+mn-ea"/>
                <a:cs typeface="+mn-cs"/>
                <a:sym typeface="+mn-ea"/>
              </a:rPr>
              <a:t>                    H.</a:t>
            </a:r>
            <a:r>
              <a:rPr lang="zh-CN" altLang="en-US" noProof="1">
                <a:latin typeface="+mn-lt"/>
                <a:ea typeface="+mn-ea"/>
                <a:cs typeface="+mn-cs"/>
                <a:sym typeface="+mn-ea"/>
              </a:rPr>
              <a:t>catchng</a:t>
            </a:r>
            <a:r>
              <a:rPr lang="en-US" altLang="zh-CN" noProof="1">
                <a:latin typeface="+mn-lt"/>
                <a:ea typeface="+mn-ea"/>
                <a:cs typeface="+mn-cs"/>
                <a:sym typeface="+mn-ea"/>
              </a:rPr>
              <a:t>...</a:t>
            </a:r>
            <a:r>
              <a:rPr lang="zh-CN" altLang="en-US" noProof="1">
                <a:latin typeface="+mn-lt"/>
                <a:ea typeface="+mn-ea"/>
                <a:cs typeface="+mn-cs"/>
                <a:sym typeface="+mn-ea"/>
              </a:rPr>
              <a:t> o</a:t>
            </a:r>
            <a:r>
              <a:rPr lang="en-US" altLang="zh-CN" noProof="1">
                <a:latin typeface="+mn-lt"/>
                <a:ea typeface="+mn-ea"/>
                <a:cs typeface="+mn-cs"/>
                <a:sym typeface="+mn-ea"/>
              </a:rPr>
              <a:t>f</a:t>
            </a:r>
            <a:r>
              <a:rPr lang="zh-CN" altLang="en-US" noProof="1">
                <a:latin typeface="+mn-lt"/>
                <a:ea typeface="+mn-ea"/>
                <a:cs typeface="+mn-cs"/>
                <a:sym typeface="+mn-ea"/>
              </a:rPr>
              <a:t>f his gu</a:t>
            </a:r>
            <a:r>
              <a:rPr lang="en-US" altLang="zh-CN" noProof="1">
                <a:latin typeface="+mn-lt"/>
                <a:ea typeface="+mn-ea"/>
                <a:cs typeface="+mn-cs"/>
                <a:sym typeface="+mn-ea"/>
              </a:rPr>
              <a:t>a</a:t>
            </a:r>
            <a:r>
              <a:rPr lang="zh-CN" altLang="en-US" noProof="1">
                <a:latin typeface="+mn-lt"/>
                <a:ea typeface="+mn-ea"/>
                <a:cs typeface="+mn-cs"/>
                <a:sym typeface="+mn-ea"/>
              </a:rPr>
              <a:t>rd</a:t>
            </a:r>
            <a:endParaRPr lang="en-US" altLang="zh-CN" noProof="1">
              <a:latin typeface="+mn-lt"/>
              <a:ea typeface="+mn-ea"/>
              <a:sym typeface="+mn-ea"/>
            </a:endParaRPr>
          </a:p>
          <a:p>
            <a:pPr fontAlgn="auto">
              <a:lnSpc>
                <a:spcPct val="100000"/>
              </a:lnSpc>
              <a:buClrTx/>
              <a:buSzTx/>
              <a:buFontTx/>
            </a:pPr>
            <a:r>
              <a:rPr lang="en-US" altLang="zh-CN" noProof="1">
                <a:latin typeface="+mn-lt"/>
                <a:ea typeface="+mn-ea"/>
                <a:cs typeface="+mn-cs"/>
                <a:sym typeface="+mn-ea"/>
              </a:rPr>
              <a:t>E. </a:t>
            </a:r>
            <a:r>
              <a:rPr lang="zh-CN" altLang="en-US" noProof="1">
                <a:latin typeface="+mn-lt"/>
                <a:ea typeface="+mn-ea"/>
                <a:cs typeface="+mn-cs"/>
                <a:sym typeface="+mn-ea"/>
              </a:rPr>
              <a:t>de</a:t>
            </a:r>
            <a:r>
              <a:rPr lang="en-US" altLang="zh-CN" noProof="1">
                <a:latin typeface="+mn-lt"/>
                <a:ea typeface="+mn-ea"/>
                <a:cs typeface="+mn-cs"/>
                <a:sym typeface="+mn-ea"/>
              </a:rPr>
              <a:t>c</a:t>
            </a:r>
            <a:r>
              <a:rPr lang="zh-CN" altLang="en-US" noProof="1">
                <a:latin typeface="+mn-lt"/>
                <a:ea typeface="+mn-ea"/>
                <a:cs typeface="+mn-cs"/>
                <a:sym typeface="+mn-ea"/>
              </a:rPr>
              <a:t>l</a:t>
            </a:r>
            <a:r>
              <a:rPr lang="en-US" altLang="zh-CN" noProof="1">
                <a:latin typeface="+mn-lt"/>
                <a:ea typeface="+mn-ea"/>
                <a:cs typeface="+mn-cs"/>
                <a:sym typeface="+mn-ea"/>
              </a:rPr>
              <a:t>a</a:t>
            </a:r>
            <a:r>
              <a:rPr lang="zh-CN" altLang="en-US" noProof="1">
                <a:latin typeface="+mn-lt"/>
                <a:ea typeface="+mn-ea"/>
                <a:cs typeface="+mn-cs"/>
                <a:sym typeface="+mn-ea"/>
              </a:rPr>
              <a:t>ratian</a:t>
            </a:r>
            <a:r>
              <a:rPr lang="en-US" altLang="zh-CN" noProof="1">
                <a:latin typeface="+mn-lt"/>
                <a:ea typeface="+mn-ea"/>
                <a:cs typeface="+mn-cs"/>
                <a:sym typeface="+mn-ea"/>
              </a:rPr>
              <a:t>                    J.</a:t>
            </a:r>
            <a:r>
              <a:rPr lang="zh-CN" altLang="en-US" noProof="1">
                <a:latin typeface="+mn-lt"/>
                <a:ea typeface="+mn-ea"/>
                <a:cs typeface="+mn-cs"/>
                <a:sym typeface="+mn-ea"/>
              </a:rPr>
              <a:t>launching</a:t>
            </a:r>
            <a:endParaRPr lang="zh-CN" altLang="en-US" noProof="1">
              <a:latin typeface="+mn-lt"/>
              <a:ea typeface="+mn-ea"/>
            </a:endParaRPr>
          </a:p>
        </p:txBody>
      </p:sp>
      <p:sp>
        <p:nvSpPr>
          <p:cNvPr id="11" name="圆角矩形 10"/>
          <p:cNvSpPr/>
          <p:nvPr/>
        </p:nvSpPr>
        <p:spPr>
          <a:xfrm>
            <a:off x="804863" y="5067300"/>
            <a:ext cx="7593013" cy="1438275"/>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350" strike="noStrike" noProof="1">
                <a:sym typeface="+mn-ea"/>
              </a:rPr>
              <a:t>campaign</a:t>
            </a:r>
            <a:r>
              <a:rPr lang="zh-CN" altLang="en-US" sz="1350" strike="noStrike" noProof="1">
                <a:sym typeface="+mn-ea"/>
              </a:rPr>
              <a:t> </a:t>
            </a:r>
            <a:endParaRPr lang="zh-CN" altLang="en-US" sz="1350" strike="noStrike" noProof="1">
              <a:latin typeface="+mn-lt"/>
              <a:ea typeface="+mn-ea"/>
            </a:endParaRPr>
          </a:p>
          <a:p>
            <a:pPr algn="ctr" fontAlgn="base"/>
            <a:endParaRPr lang="zh-CN" altLang="en-US" sz="1350" strike="noStrike" noProof="1">
              <a:latin typeface="+mn-lt"/>
              <a:ea typeface="+mn-ea"/>
            </a:endParaRPr>
          </a:p>
        </p:txBody>
      </p:sp>
      <p:sp>
        <p:nvSpPr>
          <p:cNvPr id="12" name="圆角矩形 11"/>
          <p:cNvSpPr/>
          <p:nvPr/>
        </p:nvSpPr>
        <p:spPr>
          <a:xfrm>
            <a:off x="242888" y="746125"/>
            <a:ext cx="8577263" cy="3684588"/>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303110" name="文本框 2"/>
          <p:cNvSpPr txBox="1"/>
          <p:nvPr/>
        </p:nvSpPr>
        <p:spPr>
          <a:xfrm>
            <a:off x="423863" y="927100"/>
            <a:ext cx="8396287" cy="3476625"/>
          </a:xfrm>
          <a:prstGeom prst="rect">
            <a:avLst/>
          </a:prstGeom>
          <a:noFill/>
          <a:ln w="9525">
            <a:noFill/>
          </a:ln>
        </p:spPr>
        <p:txBody>
          <a:bodyPr wrap="square" anchor="t">
            <a:spAutoFit/>
          </a:bodyPr>
          <a:p>
            <a:pPr>
              <a:lnSpc>
                <a:spcPct val="100000"/>
              </a:lnSpc>
              <a:buSzTx/>
            </a:pPr>
            <a:r>
              <a:rPr lang="en-US" altLang="zh-CN">
                <a:latin typeface="Arial" panose="020B0604020202020204" pitchFamily="34" charset="0"/>
                <a:ea typeface="微软雅黑" panose="020B0503020204020204" charset="-122"/>
                <a:sym typeface="微软雅黑" panose="020B0503020204020204" charset="-122"/>
              </a:rPr>
              <a:t>      </a:t>
            </a:r>
            <a:r>
              <a:rPr lang="zh-CN" altLang="en-US" sz="2000">
                <a:latin typeface="Arial" panose="020B0604020202020204" pitchFamily="34" charset="0"/>
                <a:ea typeface="微软雅黑" panose="020B0503020204020204" charset="-122"/>
                <a:sym typeface="微软雅黑" panose="020B0503020204020204" charset="-122"/>
              </a:rPr>
              <a:t>When Hitler decicd to launch his </a:t>
            </a:r>
            <a:r>
              <a:rPr lang="zh-CN" altLang="en-US" sz="2000" u="sng">
                <a:latin typeface="Arial" panose="020B0604020202020204" pitchFamily="34" charset="0"/>
                <a:ea typeface="微软雅黑" panose="020B0503020204020204" charset="-122"/>
                <a:sym typeface="微软雅黑" panose="020B0503020204020204" charset="-122"/>
              </a:rPr>
              <a:t>i</a:t>
            </a:r>
            <a:r>
              <a:rPr lang="en-US" altLang="zh-CN" sz="2000" u="sng">
                <a:latin typeface="Arial" panose="020B0604020202020204" pitchFamily="34" charset="0"/>
                <a:ea typeface="微软雅黑" panose="020B0503020204020204" charset="-122"/>
                <a:sym typeface="微软雅黑" panose="020B0503020204020204" charset="-122"/>
              </a:rPr>
              <a:t>n</a:t>
            </a:r>
            <a:r>
              <a:rPr lang="zh-CN" altLang="en-US" sz="2000" u="sng">
                <a:latin typeface="Arial" panose="020B0604020202020204" pitchFamily="34" charset="0"/>
                <a:ea typeface="微软雅黑" panose="020B0503020204020204" charset="-122"/>
                <a:sym typeface="微软雅黑" panose="020B0503020204020204" charset="-122"/>
              </a:rPr>
              <a:t>vsion</a:t>
            </a:r>
            <a:r>
              <a:rPr lang="zh-CN" altLang="en-US" sz="2000">
                <a:latin typeface="Arial" panose="020B0604020202020204" pitchFamily="34" charset="0"/>
                <a:ea typeface="微软雅黑" panose="020B0503020204020204" charset="-122"/>
                <a:sym typeface="微软雅黑" panose="020B0503020204020204" charset="-122"/>
              </a:rPr>
              <a:t>(1) of Russia,</a:t>
            </a:r>
            <a:endParaRPr lang="zh-CN" altLang="en-US" sz="2000">
              <a:latin typeface="Arial" panose="020B0604020202020204" pitchFamily="34" charset="0"/>
              <a:ea typeface="微软雅黑" panose="020B0503020204020204" charset="-122"/>
              <a:sym typeface="微软雅黑" panose="020B0503020204020204" charset="-122"/>
            </a:endParaRPr>
          </a:p>
          <a:p>
            <a:pPr>
              <a:lnSpc>
                <a:spcPct val="100000"/>
              </a:lnSpc>
              <a:buSzTx/>
            </a:pPr>
            <a:r>
              <a:rPr lang="zh-CN" altLang="en-US" sz="2000">
                <a:latin typeface="Arial" panose="020B0604020202020204" pitchFamily="34" charset="0"/>
                <a:ea typeface="微软雅黑" panose="020B0503020204020204" charset="-122"/>
                <a:sym typeface="微软雅黑" panose="020B0503020204020204" charset="-122"/>
              </a:rPr>
              <a:t>he thought that nothing could </a:t>
            </a:r>
            <a:r>
              <a:rPr lang="en-US" altLang="zh-CN" sz="2000" u="sng">
                <a:latin typeface="Arial" panose="020B0604020202020204" pitchFamily="34" charset="0"/>
                <a:ea typeface="微软雅黑" panose="020B0503020204020204" charset="-122"/>
                <a:sym typeface="微软雅黑" panose="020B0503020204020204" charset="-122"/>
              </a:rPr>
              <a:t>s</a:t>
            </a:r>
            <a:r>
              <a:rPr lang="zh-CN" altLang="en-US" sz="2000" u="sng">
                <a:latin typeface="Arial" panose="020B0604020202020204" pitchFamily="34" charset="0"/>
                <a:ea typeface="微软雅黑" panose="020B0503020204020204" charset="-122"/>
                <a:sym typeface="微软雅黑" panose="020B0503020204020204" charset="-122"/>
              </a:rPr>
              <a:t>tand in  the  way (2) </a:t>
            </a:r>
            <a:r>
              <a:rPr lang="en-US" altLang="zh-CN" sz="2000">
                <a:latin typeface="Arial" panose="020B0604020202020204" pitchFamily="34" charset="0"/>
                <a:ea typeface="微软雅黑" panose="020B0503020204020204" charset="-122"/>
                <a:sym typeface="微软雅黑" panose="020B0503020204020204" charset="-122"/>
              </a:rPr>
              <a:t>of his armies. </a:t>
            </a:r>
            <a:r>
              <a:rPr lang="en-US" altLang="zh-CN" sz="2000" u="sng">
                <a:latin typeface="Arial" panose="020B0604020202020204" pitchFamily="34" charset="0"/>
                <a:ea typeface="微软雅黑" panose="020B0503020204020204" charset="-122"/>
                <a:sym typeface="微软雅黑" panose="020B0503020204020204" charset="-122"/>
              </a:rPr>
              <a:t>Conquest(</a:t>
            </a:r>
            <a:r>
              <a:rPr lang="zh-CN" altLang="en-US" sz="2000" u="sng">
                <a:latin typeface="Arial" panose="020B0604020202020204" pitchFamily="34" charset="0"/>
                <a:ea typeface="微软雅黑" panose="020B0503020204020204" charset="-122"/>
                <a:sym typeface="微软雅黑" panose="020B0503020204020204" charset="-122"/>
              </a:rPr>
              <a:t>3)</a:t>
            </a:r>
            <a:r>
              <a:rPr lang="en-US" altLang="zh-CN" sz="2000" u="sng">
                <a:latin typeface="Arial" panose="020B0604020202020204" pitchFamily="34" charset="0"/>
                <a:ea typeface="微软雅黑" panose="020B0503020204020204" charset="-122"/>
                <a:sym typeface="微软雅黑" panose="020B0503020204020204" charset="-122"/>
              </a:rPr>
              <a:t>, </a:t>
            </a:r>
            <a:r>
              <a:rPr lang="zh-CN" altLang="en-US" sz="2000">
                <a:latin typeface="Arial" panose="020B0604020202020204" pitchFamily="34" charset="0"/>
                <a:ea typeface="微软雅黑" panose="020B0503020204020204" charset="-122"/>
                <a:sym typeface="微软雅黑" panose="020B0503020204020204" charset="-122"/>
              </a:rPr>
              <a:t>it se</a:t>
            </a:r>
            <a:r>
              <a:rPr lang="en-US" altLang="zh-CN" sz="2000">
                <a:latin typeface="Arial" panose="020B0604020202020204" pitchFamily="34" charset="0"/>
                <a:ea typeface="微软雅黑" panose="020B0503020204020204" charset="-122"/>
                <a:sym typeface="微软雅黑" panose="020B0503020204020204" charset="-122"/>
              </a:rPr>
              <a:t>e</a:t>
            </a:r>
            <a:r>
              <a:rPr lang="zh-CN" altLang="en-US" sz="2000">
                <a:latin typeface="Arial" panose="020B0604020202020204" pitchFamily="34" charset="0"/>
                <a:ea typeface="微软雅黑" panose="020B0503020204020204" charset="-122"/>
                <a:sym typeface="微软雅黑" panose="020B0503020204020204" charset="-122"/>
              </a:rPr>
              <a:t>med, was inevitable. He had surprise on his side, </a:t>
            </a:r>
            <a:r>
              <a:rPr lang="zh-CN" altLang="en-US" sz="2000" u="sng">
                <a:latin typeface="Arial" panose="020B0604020202020204" pitchFamily="34" charset="0"/>
                <a:ea typeface="微软雅黑" panose="020B0503020204020204" charset="-122"/>
                <a:sym typeface="微软雅黑" panose="020B0503020204020204" charset="-122"/>
              </a:rPr>
              <a:t>catchng  </a:t>
            </a:r>
            <a:r>
              <a:rPr lang="zh-CN" altLang="en-US" sz="2000">
                <a:latin typeface="Arial" panose="020B0604020202020204" pitchFamily="34" charset="0"/>
                <a:ea typeface="微软雅黑" panose="020B0503020204020204" charset="-122"/>
                <a:sym typeface="微软雅黑" panose="020B0503020204020204" charset="-122"/>
              </a:rPr>
              <a:t>Stalin </a:t>
            </a:r>
            <a:r>
              <a:rPr lang="zh-CN" altLang="en-US" sz="2000" u="sng">
                <a:latin typeface="Arial" panose="020B0604020202020204" pitchFamily="34" charset="0"/>
                <a:ea typeface="微软雅黑" panose="020B0503020204020204" charset="-122"/>
                <a:sym typeface="微软雅黑" panose="020B0503020204020204" charset="-122"/>
              </a:rPr>
              <a:t>o</a:t>
            </a:r>
            <a:r>
              <a:rPr lang="en-US" altLang="zh-CN" sz="2000" u="sng">
                <a:latin typeface="Arial" panose="020B0604020202020204" pitchFamily="34" charset="0"/>
                <a:ea typeface="微软雅黑" panose="020B0503020204020204" charset="-122"/>
                <a:sym typeface="微软雅黑" panose="020B0503020204020204" charset="-122"/>
              </a:rPr>
              <a:t>f</a:t>
            </a:r>
            <a:r>
              <a:rPr lang="zh-CN" altLang="en-US" sz="2000" u="sng">
                <a:latin typeface="Arial" panose="020B0604020202020204" pitchFamily="34" charset="0"/>
                <a:ea typeface="微软雅黑" panose="020B0503020204020204" charset="-122"/>
                <a:sym typeface="微软雅黑" panose="020B0503020204020204" charset="-122"/>
              </a:rPr>
              <a:t>f his gu</a:t>
            </a:r>
            <a:r>
              <a:rPr lang="en-US" altLang="zh-CN" sz="2000" u="sng">
                <a:latin typeface="Arial" panose="020B0604020202020204" pitchFamily="34" charset="0"/>
                <a:ea typeface="微软雅黑" panose="020B0503020204020204" charset="-122"/>
                <a:sym typeface="微软雅黑" panose="020B0503020204020204" charset="-122"/>
              </a:rPr>
              <a:t>a</a:t>
            </a:r>
            <a:r>
              <a:rPr lang="zh-CN" altLang="en-US" sz="2000" u="sng">
                <a:latin typeface="Arial" panose="020B0604020202020204" pitchFamily="34" charset="0"/>
                <a:ea typeface="微软雅黑" panose="020B0503020204020204" charset="-122"/>
                <a:sym typeface="微软雅黑" panose="020B0503020204020204" charset="-122"/>
              </a:rPr>
              <a:t>rd (4</a:t>
            </a:r>
            <a:r>
              <a:rPr lang="en-US" altLang="zh-CN" sz="2000" u="sng">
                <a:latin typeface="Arial" panose="020B0604020202020204" pitchFamily="34" charset="0"/>
                <a:ea typeface="微软雅黑" panose="020B0503020204020204" charset="-122"/>
                <a:sym typeface="微软雅黑" panose="020B0503020204020204" charset="-122"/>
              </a:rPr>
              <a:t>)</a:t>
            </a:r>
            <a:r>
              <a:rPr lang="zh-CN" altLang="en-US" sz="2000">
                <a:latin typeface="Arial" panose="020B0604020202020204" pitchFamily="34" charset="0"/>
                <a:ea typeface="微软雅黑" panose="020B0503020204020204" charset="-122"/>
                <a:sym typeface="微软雅黑" panose="020B0503020204020204" charset="-122"/>
              </a:rPr>
              <a:t>by </a:t>
            </a:r>
            <a:r>
              <a:rPr lang="zh-CN" altLang="en-US" sz="2000" u="sng">
                <a:latin typeface="Arial" panose="020B0604020202020204" pitchFamily="34" charset="0"/>
                <a:ea typeface="微软雅黑" panose="020B0503020204020204" charset="-122"/>
                <a:sym typeface="微软雅黑" panose="020B0503020204020204" charset="-122"/>
              </a:rPr>
              <a:t>launching (5)</a:t>
            </a:r>
            <a:r>
              <a:rPr lang="zh-CN" altLang="en-US" sz="2000">
                <a:latin typeface="Arial" panose="020B0604020202020204" pitchFamily="34" charset="0"/>
                <a:ea typeface="微软雅黑" panose="020B0503020204020204" charset="-122"/>
                <a:sym typeface="微软雅黑" panose="020B0503020204020204" charset="-122"/>
              </a:rPr>
              <a:t> his attack without a </a:t>
            </a:r>
            <a:r>
              <a:rPr lang="zh-CN" altLang="en-US" sz="2000" u="sng">
                <a:latin typeface="Arial" panose="020B0604020202020204" pitchFamily="34" charset="0"/>
                <a:ea typeface="微软雅黑" panose="020B0503020204020204" charset="-122"/>
                <a:sym typeface="微软雅黑" panose="020B0503020204020204" charset="-122"/>
              </a:rPr>
              <a:t>de</a:t>
            </a:r>
            <a:r>
              <a:rPr lang="en-US" altLang="zh-CN" sz="2000" u="sng">
                <a:latin typeface="Arial" panose="020B0604020202020204" pitchFamily="34" charset="0"/>
                <a:ea typeface="微软雅黑" panose="020B0503020204020204" charset="-122"/>
                <a:sym typeface="微软雅黑" panose="020B0503020204020204" charset="-122"/>
              </a:rPr>
              <a:t>c</a:t>
            </a:r>
            <a:r>
              <a:rPr lang="zh-CN" altLang="en-US" sz="2000" u="sng">
                <a:latin typeface="Arial" panose="020B0604020202020204" pitchFamily="34" charset="0"/>
                <a:ea typeface="微软雅黑" panose="020B0503020204020204" charset="-122"/>
                <a:sym typeface="微软雅黑" panose="020B0503020204020204" charset="-122"/>
              </a:rPr>
              <a:t>l</a:t>
            </a:r>
            <a:r>
              <a:rPr lang="en-US" altLang="zh-CN" sz="2000" u="sng">
                <a:latin typeface="Arial" panose="020B0604020202020204" pitchFamily="34" charset="0"/>
                <a:ea typeface="微软雅黑" panose="020B0503020204020204" charset="-122"/>
                <a:sym typeface="微软雅黑" panose="020B0503020204020204" charset="-122"/>
              </a:rPr>
              <a:t>a</a:t>
            </a:r>
            <a:r>
              <a:rPr lang="zh-CN" altLang="en-US" sz="2000" u="sng">
                <a:latin typeface="Arial" panose="020B0604020202020204" pitchFamily="34" charset="0"/>
                <a:ea typeface="微软雅黑" panose="020B0503020204020204" charset="-122"/>
                <a:sym typeface="微软雅黑" panose="020B0503020204020204" charset="-122"/>
              </a:rPr>
              <a:t>ratian (6)</a:t>
            </a:r>
            <a:r>
              <a:rPr lang="zh-CN" altLang="en-US" sz="2000">
                <a:latin typeface="Arial" panose="020B0604020202020204" pitchFamily="34" charset="0"/>
                <a:ea typeface="微软雅黑" panose="020B0503020204020204" charset="-122"/>
                <a:sym typeface="微软雅黑" panose="020B0503020204020204" charset="-122"/>
              </a:rPr>
              <a:t> of war. Hitler expected the </a:t>
            </a:r>
            <a:r>
              <a:rPr lang="zh-CN" altLang="en-US" sz="2000" u="sng">
                <a:latin typeface="Arial" panose="020B0604020202020204" pitchFamily="34" charset="0"/>
                <a:ea typeface="微软雅黑" panose="020B0503020204020204" charset="-122"/>
                <a:sym typeface="微软雅黑" panose="020B0503020204020204" charset="-122"/>
              </a:rPr>
              <a:t>campaign  </a:t>
            </a:r>
            <a:r>
              <a:rPr lang="en-US" altLang="zh-CN" sz="2000" u="sng">
                <a:latin typeface="Arial" panose="020B0604020202020204" pitchFamily="34" charset="0"/>
                <a:ea typeface="微软雅黑" panose="020B0503020204020204" charset="-122"/>
                <a:sym typeface="微软雅黑" panose="020B0503020204020204" charset="-122"/>
              </a:rPr>
              <a:t>(</a:t>
            </a:r>
            <a:r>
              <a:rPr lang="zh-CN" altLang="en-US" sz="2000" u="sng">
                <a:latin typeface="Arial" panose="020B0604020202020204" pitchFamily="34" charset="0"/>
                <a:ea typeface="微软雅黑" panose="020B0503020204020204" charset="-122"/>
                <a:sym typeface="微软雅黑" panose="020B0503020204020204" charset="-122"/>
              </a:rPr>
              <a:t>7)</a:t>
            </a:r>
            <a:r>
              <a:rPr lang="zh-CN" altLang="en-US" sz="2000">
                <a:latin typeface="Arial" panose="020B0604020202020204" pitchFamily="34" charset="0"/>
                <a:ea typeface="微软雅黑" panose="020B0503020204020204" charset="-122"/>
                <a:sym typeface="微软雅黑" panose="020B0503020204020204" charset="-122"/>
              </a:rPr>
              <a:t>to last only a few months,In the event, it was to  </a:t>
            </a:r>
            <a:r>
              <a:rPr lang="zh-CN" altLang="en-US" sz="2000" u="sng">
                <a:latin typeface="Arial" panose="020B0604020202020204" pitchFamily="34" charset="0"/>
                <a:ea typeface="微软雅黑" panose="020B0503020204020204" charset="-122"/>
                <a:sym typeface="微软雅黑" panose="020B0503020204020204" charset="-122"/>
              </a:rPr>
              <a:t>d</a:t>
            </a:r>
            <a:r>
              <a:rPr lang="en-US" altLang="zh-CN" sz="2000" u="sng">
                <a:latin typeface="Arial" panose="020B0604020202020204" pitchFamily="34" charset="0"/>
                <a:ea typeface="微软雅黑" panose="020B0503020204020204" charset="-122"/>
                <a:sym typeface="微软雅黑" panose="020B0503020204020204" charset="-122"/>
              </a:rPr>
              <a:t>r</a:t>
            </a:r>
            <a:r>
              <a:rPr lang="zh-CN" altLang="en-US" sz="2000" u="sng">
                <a:latin typeface="Arial" panose="020B0604020202020204" pitchFamily="34" charset="0"/>
                <a:ea typeface="微软雅黑" panose="020B0503020204020204" charset="-122"/>
                <a:sym typeface="微软雅黑" panose="020B0503020204020204" charset="-122"/>
              </a:rPr>
              <a:t>ag </a:t>
            </a:r>
            <a:r>
              <a:rPr lang="en-US" altLang="zh-CN" sz="2000" u="sng">
                <a:latin typeface="Arial" panose="020B0604020202020204" pitchFamily="34" charset="0"/>
                <a:ea typeface="微软雅黑" panose="020B0503020204020204" charset="-122"/>
                <a:sym typeface="微软雅黑" panose="020B0503020204020204" charset="-122"/>
              </a:rPr>
              <a:t>o</a:t>
            </a:r>
            <a:r>
              <a:rPr lang="zh-CN" altLang="en-US" sz="2000" u="sng">
                <a:latin typeface="Arial" panose="020B0604020202020204" pitchFamily="34" charset="0"/>
                <a:ea typeface="微软雅黑" panose="020B0503020204020204" charset="-122"/>
                <a:sym typeface="微软雅黑" panose="020B0503020204020204" charset="-122"/>
              </a:rPr>
              <a:t>n  (8</a:t>
            </a:r>
            <a:r>
              <a:rPr lang="zh-CN" altLang="en-US" sz="2000">
                <a:latin typeface="Arial" panose="020B0604020202020204" pitchFamily="34" charset="0"/>
                <a:ea typeface="微软雅黑" panose="020B0503020204020204" charset="-122"/>
                <a:sym typeface="微软雅黑" panose="020B0503020204020204" charset="-122"/>
              </a:rPr>
              <a:t>) for much longer. Like Napoleon before him, he had made a fatal mistake in failing to</a:t>
            </a:r>
            <a:endParaRPr lang="zh-CN" altLang="en-US" sz="2000">
              <a:latin typeface="Arial" panose="020B0604020202020204" pitchFamily="34" charset="0"/>
              <a:ea typeface="微软雅黑" panose="020B0503020204020204" charset="-122"/>
              <a:sym typeface="微软雅黑" panose="020B0503020204020204" charset="-122"/>
            </a:endParaRPr>
          </a:p>
          <a:p>
            <a:pPr>
              <a:lnSpc>
                <a:spcPct val="100000"/>
              </a:lnSpc>
              <a:buSzTx/>
            </a:pPr>
            <a:r>
              <a:rPr lang="zh-CN" altLang="en-US" sz="2000" u="sng">
                <a:latin typeface="Arial" panose="020B0604020202020204" pitchFamily="34" charset="0"/>
                <a:ea typeface="微软雅黑" panose="020B0503020204020204" charset="-122"/>
                <a:sym typeface="微软雅黑" panose="020B0503020204020204" charset="-122"/>
              </a:rPr>
              <a:t> rerkon with (9)</a:t>
            </a:r>
            <a:r>
              <a:rPr lang="zh-CN" altLang="en-US" sz="2000">
                <a:latin typeface="Arial" panose="020B0604020202020204" pitchFamily="34" charset="0"/>
                <a:ea typeface="微软雅黑" panose="020B0503020204020204" charset="-122"/>
                <a:sym typeface="微软雅黑" panose="020B0503020204020204" charset="-122"/>
              </a:rPr>
              <a:t> the seventy of the Russian weather, Many German soldiers were </a:t>
            </a:r>
            <a:r>
              <a:rPr lang="en-US" altLang="zh-CN" sz="2000">
                <a:latin typeface="Arial" panose="020B0604020202020204" pitchFamily="34" charset="0"/>
                <a:ea typeface="微软雅黑" panose="020B0503020204020204" charset="-122"/>
                <a:sym typeface="微软雅黑" panose="020B0503020204020204" charset="-122"/>
              </a:rPr>
              <a:t>to </a:t>
            </a:r>
            <a:r>
              <a:rPr lang="zh-CN" altLang="en-US" sz="2000">
                <a:latin typeface="Arial" panose="020B0604020202020204" pitchFamily="34" charset="0"/>
                <a:ea typeface="微软雅黑" panose="020B0503020204020204" charset="-122"/>
                <a:sym typeface="微软雅黑" panose="020B0503020204020204" charset="-122"/>
              </a:rPr>
              <a:t>di</a:t>
            </a:r>
            <a:r>
              <a:rPr lang="en-US" altLang="zh-CN" sz="2000">
                <a:latin typeface="Arial" panose="020B0604020202020204" pitchFamily="34" charset="0"/>
                <a:ea typeface="微软雅黑" panose="020B0503020204020204" charset="-122"/>
                <a:sym typeface="微软雅黑" panose="020B0503020204020204" charset="-122"/>
              </a:rPr>
              <a:t>e</a:t>
            </a:r>
            <a:r>
              <a:rPr lang="zh-CN" altLang="en-US" sz="2000">
                <a:latin typeface="Arial" panose="020B0604020202020204" pitchFamily="34" charset="0"/>
                <a:ea typeface="微软雅黑" panose="020B0503020204020204" charset="-122"/>
                <a:sym typeface="微软雅黑" panose="020B0503020204020204" charset="-122"/>
              </a:rPr>
              <a:t> from the cold as winter se</a:t>
            </a:r>
            <a:r>
              <a:rPr lang="en-US" altLang="zh-CN" sz="2000">
                <a:latin typeface="Arial" panose="020B0604020202020204" pitchFamily="34" charset="0"/>
                <a:ea typeface="微软雅黑" panose="020B0503020204020204" charset="-122"/>
                <a:sym typeface="微软雅黑" panose="020B0503020204020204" charset="-122"/>
              </a:rPr>
              <a:t>t</a:t>
            </a:r>
            <a:r>
              <a:rPr lang="zh-CN" altLang="en-US" sz="2000">
                <a:latin typeface="Arial" panose="020B0604020202020204" pitchFamily="34" charset="0"/>
                <a:ea typeface="微软雅黑" panose="020B0503020204020204" charset="-122"/>
                <a:sym typeface="微软雅黑" panose="020B0503020204020204" charset="-122"/>
              </a:rPr>
              <a:t> in,</a:t>
            </a:r>
            <a:r>
              <a:rPr lang="zh-CN" altLang="en-US" sz="2000" u="sng">
                <a:latin typeface="Arial" panose="020B0604020202020204" pitchFamily="34" charset="0"/>
                <a:ea typeface="微软雅黑" panose="020B0503020204020204" charset="-122"/>
                <a:sym typeface="微软雅黑" panose="020B0503020204020204" charset="-122"/>
              </a:rPr>
              <a:t>bringing  </a:t>
            </a:r>
            <a:r>
              <a:rPr lang="zh-CN" altLang="en-US" sz="2000">
                <a:latin typeface="Arial" panose="020B0604020202020204" pitchFamily="34" charset="0"/>
                <a:ea typeface="微软雅黑" panose="020B0503020204020204" charset="-122"/>
                <a:sym typeface="微软雅黑" panose="020B0503020204020204" charset="-122"/>
              </a:rPr>
              <a:t>the G</a:t>
            </a:r>
            <a:r>
              <a:rPr lang="en-US" altLang="zh-CN" sz="2000">
                <a:latin typeface="Arial" panose="020B0604020202020204" pitchFamily="34" charset="0"/>
                <a:ea typeface="微软雅黑" panose="020B0503020204020204" charset="-122"/>
                <a:sym typeface="微软雅黑" panose="020B0503020204020204" charset="-122"/>
              </a:rPr>
              <a:t>e</a:t>
            </a:r>
            <a:r>
              <a:rPr lang="zh-CN" altLang="en-US" sz="2000">
                <a:latin typeface="Arial" panose="020B0604020202020204" pitchFamily="34" charset="0"/>
                <a:ea typeface="微软雅黑" panose="020B0503020204020204" charset="-122"/>
                <a:sym typeface="微软雅黑" panose="020B0503020204020204" charset="-122"/>
              </a:rPr>
              <a:t>rman advance</a:t>
            </a:r>
            <a:r>
              <a:rPr lang="zh-CN" altLang="en-US" sz="2000" u="sng">
                <a:latin typeface="Arial" panose="020B0604020202020204" pitchFamily="34" charset="0"/>
                <a:ea typeface="微软雅黑" panose="020B0503020204020204" charset="-122"/>
                <a:sym typeface="微软雅黑" panose="020B0503020204020204" charset="-122"/>
              </a:rPr>
              <a:t>  </a:t>
            </a:r>
            <a:r>
              <a:rPr lang="en-US" altLang="zh-CN" sz="2000" u="sng">
                <a:latin typeface="Arial" panose="020B0604020202020204" pitchFamily="34" charset="0"/>
                <a:ea typeface="微软雅黑" panose="020B0503020204020204" charset="-122"/>
                <a:sym typeface="微软雅黑" panose="020B0503020204020204" charset="-122"/>
              </a:rPr>
              <a:t>to a </a:t>
            </a:r>
            <a:r>
              <a:rPr lang="zh-CN" altLang="en-US" sz="2000" u="sng">
                <a:latin typeface="Arial" panose="020B0604020202020204" pitchFamily="34" charset="0"/>
                <a:ea typeface="微软雅黑" panose="020B0503020204020204" charset="-122"/>
                <a:sym typeface="微软雅黑" panose="020B0503020204020204" charset="-122"/>
              </a:rPr>
              <a:t>ha</a:t>
            </a:r>
            <a:r>
              <a:rPr lang="en-US" altLang="zh-CN" sz="2000" u="sng">
                <a:latin typeface="Arial" panose="020B0604020202020204" pitchFamily="34" charset="0"/>
                <a:ea typeface="微软雅黑" panose="020B0503020204020204" charset="-122"/>
                <a:sym typeface="微软雅黑" panose="020B0503020204020204" charset="-122"/>
              </a:rPr>
              <a:t>l</a:t>
            </a:r>
            <a:r>
              <a:rPr lang="zh-CN" altLang="en-US" sz="2000" u="sng">
                <a:latin typeface="Arial" panose="020B0604020202020204" pitchFamily="34" charset="0"/>
                <a:ea typeface="微软雅黑" panose="020B0503020204020204" charset="-122"/>
                <a:sym typeface="微软雅黑" panose="020B0503020204020204" charset="-122"/>
              </a:rPr>
              <a:t>t</a:t>
            </a:r>
            <a:r>
              <a:rPr lang="en-US" altLang="zh-CN" sz="2000" u="sng">
                <a:latin typeface="Arial" panose="020B0604020202020204" pitchFamily="34" charset="0"/>
                <a:ea typeface="微软雅黑" panose="020B0503020204020204" charset="-122"/>
                <a:sym typeface="微软雅黑" panose="020B0503020204020204" charset="-122"/>
              </a:rPr>
              <a:t>.</a:t>
            </a:r>
            <a:endParaRPr lang="zh-CN" altLang="en-US" sz="2000" u="sng">
              <a:latin typeface="Arial" panose="020B0604020202020204" pitchFamily="34" charset="0"/>
              <a:ea typeface="微软雅黑" panose="020B0503020204020204" charset="-122"/>
              <a:sym typeface="微软雅黑" panose="020B0503020204020204" charset="-122"/>
            </a:endParaRPr>
          </a:p>
          <a:p>
            <a:pPr>
              <a:lnSpc>
                <a:spcPct val="100000"/>
              </a:lnSpc>
              <a:buSzTx/>
            </a:pPr>
            <a:endParaRPr lang="zh-CN" altLang="en-US" sz="2000" u="sng">
              <a:latin typeface="Arial" panose="020B0604020202020204" pitchFamily="34" charset="0"/>
              <a:ea typeface="微软雅黑" panose="020B0503020204020204" charset="-122"/>
              <a:sym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7" name="TextBox 6"/>
          <p:cNvSpPr txBox="1"/>
          <p:nvPr/>
        </p:nvSpPr>
        <p:spPr>
          <a:xfrm>
            <a:off x="2523067" y="1390650"/>
            <a:ext cx="3826934" cy="2978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8" tIns="34288" rIns="34288" bIns="34288" numCol="1" spcCol="38100" rtlCol="0" anchor="t">
            <a:spAutoFit/>
          </a:bodyPr>
          <a:lstStyle/>
          <a:p>
            <a:pPr lvl="0"/>
            <a:r>
              <a:rPr lang="en-US" altLang="zh-CN" sz="3000" dirty="0"/>
              <a:t>Unit3 Job Interview</a:t>
            </a:r>
            <a:endParaRPr lang="zh-CN" altLang="en-US" sz="3000" dirty="0"/>
          </a:p>
        </p:txBody>
      </p:sp>
      <p:sp>
        <p:nvSpPr>
          <p:cNvPr id="8" name="TextBox 7"/>
          <p:cNvSpPr txBox="1"/>
          <p:nvPr/>
        </p:nvSpPr>
        <p:spPr>
          <a:xfrm>
            <a:off x="3649133" y="2837606"/>
            <a:ext cx="4546600" cy="2514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8" tIns="34288" rIns="34288" bIns="34288" numCol="1" spcCol="38100" rtlCol="0" anchor="t">
            <a:spAutoFit/>
          </a:bodyPr>
          <a:lstStyle/>
          <a:p>
            <a:r>
              <a:rPr lang="en-US" altLang="zh-CN" sz="2400" b="1" dirty="0" smtClean="0"/>
              <a:t>Text A  </a:t>
            </a:r>
            <a:r>
              <a:rPr lang="en-US" altLang="zh-CN" sz="2400" b="1" dirty="0"/>
              <a:t>Get the Job You Want </a:t>
            </a:r>
            <a:endParaRPr lang="en-US" altLang="zh-CN" sz="2400" b="1"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3554" y="862437"/>
            <a:ext cx="7473120" cy="51383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487680" y="5163026"/>
            <a:ext cx="8056245" cy="762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43878" y="1354931"/>
            <a:ext cx="8056245" cy="3867150"/>
          </a:xfrm>
          <a:prstGeom prst="rect">
            <a:avLst/>
          </a:prstGeom>
          <a:noFill/>
        </p:spPr>
        <p:txBody>
          <a:bodyPr wrap="square" rtlCol="0">
            <a:spAutoFit/>
          </a:bodyPr>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A more successful remedy may lie in _______________(1) the problem rather than evading it.</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Before the industrial revolution, people lived in small communities with limited communications. ________  _____ ________(2) of their village, they could __________(3) expect to know everything that was to be known, see everything that was to be seen, and do everything that was to be done.</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Today, being curious _____  _______(4), we are still trying to do the same. But the global village is a world of _________  ___________(5), and we can never achieve ______  ______(6).</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It is not more time we need: it is ________  ________(7). We need to switch off the cell-phone and leave the children to ______  _____  ___________(8). We need to buy less, read less and travel less. We need to _____  ___________(9) for ourselves, _____ (10) be doomed to mounting despair.</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368108" y="857189"/>
            <a:ext cx="2119061" cy="566990"/>
          </a:xfrm>
          <a:prstGeom prst="chevron">
            <a:avLst/>
          </a:prstGeom>
          <a:solidFill>
            <a:srgbClr val="E9BDAE"/>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Read Aloud</a:t>
            </a:r>
            <a:endParaRPr lang="en-US" altLang="zh-CN" sz="2100" b="1" dirty="0">
              <a:solidFill>
                <a:schemeClr val="bg1"/>
              </a:solidFill>
            </a:endParaRPr>
          </a:p>
        </p:txBody>
      </p:sp>
      <p:sp>
        <p:nvSpPr>
          <p:cNvPr id="6" name="矩形 5"/>
          <p:cNvSpPr/>
          <p:nvPr/>
        </p:nvSpPr>
        <p:spPr>
          <a:xfrm>
            <a:off x="-23812" y="5215890"/>
            <a:ext cx="137922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A.reasonably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331834" y="5215890"/>
            <a:ext cx="169545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B.understanding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3070622" y="5215890"/>
            <a:ext cx="209677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C.within the confines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5197555" y="5215890"/>
            <a:ext cx="212026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D.play by themselves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7632621" y="5215890"/>
            <a:ext cx="55308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E.or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5197555" y="5579745"/>
            <a:ext cx="114554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I.by nature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6934439" y="5579745"/>
            <a:ext cx="225615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J.limitless possibilities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3070622" y="5579745"/>
            <a:ext cx="159131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a:t>
            </a:r>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fewer desires</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38" y="5579745"/>
            <a:ext cx="109728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F.our aim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1331834" y="5579745"/>
            <a:ext cx="173799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G.set boundaries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4165997" y="1403509"/>
            <a:ext cx="150495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understanding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2132648" y="2257901"/>
            <a:ext cx="24333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within        the    confines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2776776" y="3127534"/>
            <a:ext cx="140906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by        nature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543958" y="2620486"/>
            <a:ext cx="118872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reasonably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2869645" y="3426619"/>
            <a:ext cx="230822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limitless     possibilities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矩形 21"/>
          <p:cNvSpPr/>
          <p:nvPr/>
        </p:nvSpPr>
        <p:spPr>
          <a:xfrm>
            <a:off x="3778330" y="3953351"/>
            <a:ext cx="1769745" cy="20637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fewer        desires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flipH="1">
            <a:off x="7816850" y="4502785"/>
            <a:ext cx="452120" cy="206375"/>
          </a:xfrm>
          <a:prstGeom prst="rect">
            <a:avLst/>
          </a:prstGeom>
          <a:noFill/>
          <a:ln>
            <a:noFill/>
          </a:ln>
        </p:spPr>
        <p:txBody>
          <a:bodyPr wrap="squar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710645" y="3747294"/>
            <a:ext cx="48958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our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3833416" y="4345146"/>
            <a:ext cx="25095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play        by     themselves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矩形 25"/>
          <p:cNvSpPr/>
          <p:nvPr/>
        </p:nvSpPr>
        <p:spPr>
          <a:xfrm>
            <a:off x="4411901" y="4551521"/>
            <a:ext cx="185356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set       boundaries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1621552" y="3747294"/>
            <a:ext cx="511175" cy="20637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aim</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7"/>
                                        </p:tgtEl>
                                        <p:attrNameLst>
                                          <p:attrName>ppt_y</p:attrName>
                                        </p:attrNameLst>
                                      </p:cBhvr>
                                      <p:tavLst>
                                        <p:tav tm="0">
                                          <p:val>
                                            <p:strVal val="#ppt_y"/>
                                          </p:val>
                                        </p:tav>
                                        <p:tav tm="100000">
                                          <p:val>
                                            <p:strVal val="#ppt_y+#ppt_h*1.125000"/>
                                          </p:val>
                                        </p:tav>
                                      </p:tavLst>
                                    </p:anim>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8"/>
                                        </p:tgtEl>
                                        <p:attrNameLst>
                                          <p:attrName>ppt_y</p:attrName>
                                        </p:attrNameLst>
                                      </p:cBhvr>
                                      <p:tavLst>
                                        <p:tav tm="0">
                                          <p:val>
                                            <p:strVal val="#ppt_y"/>
                                          </p:val>
                                        </p:tav>
                                        <p:tav tm="100000">
                                          <p:val>
                                            <p:strVal val="#ppt_y+#ppt_h*1.125000"/>
                                          </p:val>
                                        </p:tav>
                                      </p:tavLst>
                                    </p:anim>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6"/>
                                        </p:tgtEl>
                                        <p:attrNameLst>
                                          <p:attrName>ppt_y</p:attrName>
                                        </p:attrNameLst>
                                      </p:cBhvr>
                                      <p:tavLst>
                                        <p:tav tm="0">
                                          <p:val>
                                            <p:strVal val="#ppt_y"/>
                                          </p:val>
                                        </p:tav>
                                        <p:tav tm="100000">
                                          <p:val>
                                            <p:strVal val="#ppt_y+#ppt_h*1.125000"/>
                                          </p:val>
                                        </p:tav>
                                      </p:tavLst>
                                    </p:anim>
                                    <p:animEffect transition="out" filter="wipe(down)">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11"/>
                                        </p:tgtEl>
                                        <p:attrNameLst>
                                          <p:attrName>ppt_y</p:attrName>
                                        </p:attrNameLst>
                                      </p:cBhvr>
                                      <p:tavLst>
                                        <p:tav tm="0">
                                          <p:val>
                                            <p:strVal val="#ppt_y"/>
                                          </p:val>
                                        </p:tav>
                                        <p:tav tm="100000">
                                          <p:val>
                                            <p:strVal val="#ppt_y+#ppt_h*1.125000"/>
                                          </p:val>
                                        </p:tav>
                                      </p:tavLst>
                                    </p:anim>
                                    <p:animEffect transition="out" filter="wipe(down)">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12"/>
                                        </p:tgtEl>
                                        <p:attrNameLst>
                                          <p:attrName>ppt_y</p:attrName>
                                        </p:attrNameLst>
                                      </p:cBhvr>
                                      <p:tavLst>
                                        <p:tav tm="0">
                                          <p:val>
                                            <p:strVal val="#ppt_y"/>
                                          </p:val>
                                        </p:tav>
                                        <p:tav tm="100000">
                                          <p:val>
                                            <p:strVal val="#ppt_y+#ppt_h*1.125000"/>
                                          </p:val>
                                        </p:tav>
                                      </p:tavLst>
                                    </p:anim>
                                    <p:animEffect transition="out" filter="wipe(down)">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2" presetClass="exit" presetSubtype="4" fill="hold" grpId="0" nodeType="clickEffect">
                                  <p:stCondLst>
                                    <p:cond delay="0"/>
                                  </p:stCondLst>
                                  <p:childTnLst>
                                    <p:anim calcmode="lin" valueType="num">
                                      <p:cBhvr additive="base">
                                        <p:cTn id="64" dur="500"/>
                                        <p:tgtEl>
                                          <p:spTgt spid="14"/>
                                        </p:tgtEl>
                                        <p:attrNameLst>
                                          <p:attrName>ppt_y</p:attrName>
                                        </p:attrNameLst>
                                      </p:cBhvr>
                                      <p:tavLst>
                                        <p:tav tm="0">
                                          <p:val>
                                            <p:strVal val="#ppt_y"/>
                                          </p:val>
                                        </p:tav>
                                        <p:tav tm="100000">
                                          <p:val>
                                            <p:strVal val="#ppt_y+#ppt_h*1.125000"/>
                                          </p:val>
                                        </p:tav>
                                      </p:tavLst>
                                    </p:anim>
                                    <p:animEffect transition="out" filter="wipe(down)">
                                      <p:cBhvr>
                                        <p:cTn id="65" dur="500"/>
                                        <p:tgtEl>
                                          <p:spTgt spid="14"/>
                                        </p:tgtEl>
                                      </p:cBhvr>
                                    </p:animEffect>
                                    <p:set>
                                      <p:cBhvr>
                                        <p:cTn id="66" dur="1" fill="hold">
                                          <p:stCondLst>
                                            <p:cond delay="499"/>
                                          </p:stCondLst>
                                        </p:cTn>
                                        <p:tgtEl>
                                          <p:spTgt spid="1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grpId="0" nodeType="clickEffect">
                                  <p:stCondLst>
                                    <p:cond delay="0"/>
                                  </p:stCondLst>
                                  <p:childTnLst>
                                    <p:anim calcmode="lin" valueType="num">
                                      <p:cBhvr additive="base">
                                        <p:cTn id="74" dur="500"/>
                                        <p:tgtEl>
                                          <p:spTgt spid="13"/>
                                        </p:tgtEl>
                                        <p:attrNameLst>
                                          <p:attrName>ppt_y</p:attrName>
                                        </p:attrNameLst>
                                      </p:cBhvr>
                                      <p:tavLst>
                                        <p:tav tm="0">
                                          <p:val>
                                            <p:strVal val="#ppt_y"/>
                                          </p:val>
                                        </p:tav>
                                        <p:tav tm="100000">
                                          <p:val>
                                            <p:strVal val="#ppt_y+#ppt_h*1.125000"/>
                                          </p:val>
                                        </p:tav>
                                      </p:tavLst>
                                    </p:anim>
                                    <p:animEffect transition="out" filter="wipe(down)">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2" presetClass="exit" presetSubtype="4" fill="hold" grpId="0" nodeType="clickEffect">
                                  <p:stCondLst>
                                    <p:cond delay="0"/>
                                  </p:stCondLst>
                                  <p:childTnLst>
                                    <p:anim calcmode="lin" valueType="num">
                                      <p:cBhvr additive="base">
                                        <p:cTn id="84" dur="500"/>
                                        <p:tgtEl>
                                          <p:spTgt spid="9"/>
                                        </p:tgtEl>
                                        <p:attrNameLst>
                                          <p:attrName>ppt_y</p:attrName>
                                        </p:attrNameLst>
                                      </p:cBhvr>
                                      <p:tavLst>
                                        <p:tav tm="0">
                                          <p:val>
                                            <p:strVal val="#ppt_y"/>
                                          </p:val>
                                        </p:tav>
                                        <p:tav tm="100000">
                                          <p:val>
                                            <p:strVal val="#ppt_y+#ppt_h*1.125000"/>
                                          </p:val>
                                        </p:tav>
                                      </p:tavLst>
                                    </p:anim>
                                    <p:animEffect transition="out" filter="wipe(down)">
                                      <p:cBhvr>
                                        <p:cTn id="85" dur="500"/>
                                        <p:tgtEl>
                                          <p:spTgt spid="9"/>
                                        </p:tgtEl>
                                      </p:cBhvr>
                                    </p:animEffect>
                                    <p:set>
                                      <p:cBhvr>
                                        <p:cTn id="86" dur="1" fill="hold">
                                          <p:stCondLst>
                                            <p:cond delay="499"/>
                                          </p:stCondLst>
                                        </p:cTn>
                                        <p:tgtEl>
                                          <p:spTgt spid="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2" presetClass="exit" presetSubtype="4" fill="hold" grpId="0" nodeType="clickEffect">
                                  <p:stCondLst>
                                    <p:cond delay="0"/>
                                  </p:stCondLst>
                                  <p:childTnLst>
                                    <p:anim calcmode="lin" valueType="num">
                                      <p:cBhvr additive="base">
                                        <p:cTn id="94" dur="500"/>
                                        <p:tgtEl>
                                          <p:spTgt spid="15"/>
                                        </p:tgtEl>
                                        <p:attrNameLst>
                                          <p:attrName>ppt_y</p:attrName>
                                        </p:attrNameLst>
                                      </p:cBhvr>
                                      <p:tavLst>
                                        <p:tav tm="0">
                                          <p:val>
                                            <p:strVal val="#ppt_y"/>
                                          </p:val>
                                        </p:tav>
                                        <p:tav tm="100000">
                                          <p:val>
                                            <p:strVal val="#ppt_y+#ppt_h*1.125000"/>
                                          </p:val>
                                        </p:tav>
                                      </p:tavLst>
                                    </p:anim>
                                    <p:animEffect transition="out" filter="wipe(down)">
                                      <p:cBhvr>
                                        <p:cTn id="95" dur="500"/>
                                        <p:tgtEl>
                                          <p:spTgt spid="15"/>
                                        </p:tgtEl>
                                      </p:cBhvr>
                                    </p:animEffect>
                                    <p:set>
                                      <p:cBhvr>
                                        <p:cTn id="96" dur="1" fill="hold">
                                          <p:stCondLst>
                                            <p:cond delay="499"/>
                                          </p:stCondLst>
                                        </p:cTn>
                                        <p:tgtEl>
                                          <p:spTgt spid="1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2" presetClass="exit" presetSubtype="4" fill="hold" grpId="0" nodeType="clickEffect">
                                  <p:stCondLst>
                                    <p:cond delay="0"/>
                                  </p:stCondLst>
                                  <p:childTnLst>
                                    <p:anim calcmode="lin" valueType="num">
                                      <p:cBhvr additive="base">
                                        <p:cTn id="104" dur="500"/>
                                        <p:tgtEl>
                                          <p:spTgt spid="10"/>
                                        </p:tgtEl>
                                        <p:attrNameLst>
                                          <p:attrName>ppt_y</p:attrName>
                                        </p:attrNameLst>
                                      </p:cBhvr>
                                      <p:tavLst>
                                        <p:tav tm="0">
                                          <p:val>
                                            <p:strVal val="#ppt_y"/>
                                          </p:val>
                                        </p:tav>
                                        <p:tav tm="100000">
                                          <p:val>
                                            <p:strVal val="#ppt_y+#ppt_h*1.125000"/>
                                          </p:val>
                                        </p:tav>
                                      </p:tavLst>
                                    </p:anim>
                                    <p:animEffect transition="out" filter="wipe(down)">
                                      <p:cBhvr>
                                        <p:cTn id="105" dur="500"/>
                                        <p:tgtEl>
                                          <p:spTgt spid="10"/>
                                        </p:tgtEl>
                                      </p:cBhvr>
                                    </p:animEffect>
                                    <p:set>
                                      <p:cBhvr>
                                        <p:cTn id="10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22" grpId="0"/>
      <p:bldP spid="14" grpId="0"/>
      <p:bldP spid="23" grpId="0"/>
      <p:bldP spid="15" grpId="0"/>
      <p:bldP spid="24" grpId="0"/>
      <p:bldP spid="11" grpId="0"/>
      <p:bldP spid="25" grpId="0"/>
      <p:bldP spid="13" grpId="0"/>
      <p:bldP spid="26" grpId="0"/>
      <p:bldP spid="9"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12382" y="4962049"/>
            <a:ext cx="9168289"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0" y="1569244"/>
            <a:ext cx="8987314" cy="2995930"/>
          </a:xfrm>
          <a:prstGeom prst="rect">
            <a:avLst/>
          </a:prstGeom>
          <a:noFill/>
        </p:spPr>
        <p:txBody>
          <a:bodyPr wrap="square" rtlCol="0">
            <a:spAutoFit/>
          </a:bodyPr>
          <a:p>
            <a:pPr algn="l" fontAlgn="auto">
              <a:lnSpc>
                <a:spcPct val="14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Can you ________  ______(1) from the cares of life and relax? Many people today cannot. They feel instead that they are __________(2) to be _____  ______  _____(3) all the time. The pace of life seems to grow ever faster. As a result, feelings of stress are common as people struggle to ______(4) with what they see as a __________(5) of time. Such widespread feelings are in part caused by the _______  __________  _____(6) information that comes _________  _____(7) on us.“All men," said Aristotle,“______  ________(8) desire to know." But it is no longer possible, as it was in the past, for an individual to master the whole range of human knowledge. Instead, any individual, no matter how smart he is, can only command a ___________(9) of the total knowledge available. It may be argued that it is __________(10) to even attempt to do so. We should learn to set more realistic goals for ourselves if we are to hope to escape from the tyranny (</a:t>
            </a:r>
            <a:r>
              <a:rPr lang="en-US" altLang="zh-CN" sz="1350" spc="100">
                <a:solidFill>
                  <a:schemeClr val="tx2">
                    <a:lumMod val="75000"/>
                  </a:schemeClr>
                </a:solidFill>
                <a:uFillTx/>
                <a:latin typeface="微软雅黑" panose="020B0503020204020204" charset="-122"/>
                <a:ea typeface="微软雅黑" panose="020B0503020204020204" charset="-122"/>
                <a:cs typeface="Arial" panose="020B0604020202020204" pitchFamily="34" charset="0"/>
              </a:rPr>
              <a:t>专制</a:t>
            </a: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of time.</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375728" y="857189"/>
            <a:ext cx="2119061" cy="566990"/>
          </a:xfrm>
          <a:prstGeom prst="chevron">
            <a:avLst/>
          </a:prstGeom>
          <a:solidFill>
            <a:srgbClr val="B4CBC9"/>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Cloze</a:t>
            </a:r>
            <a:endParaRPr lang="en-US" altLang="zh-CN" sz="2100" b="1" dirty="0">
              <a:solidFill>
                <a:schemeClr val="bg1"/>
              </a:solidFill>
            </a:endParaRPr>
          </a:p>
        </p:txBody>
      </p:sp>
      <p:sp>
        <p:nvSpPr>
          <p:cNvPr id="6" name="矩形 5"/>
          <p:cNvSpPr/>
          <p:nvPr/>
        </p:nvSpPr>
        <p:spPr>
          <a:xfrm>
            <a:off x="-23494" y="5100161"/>
            <a:ext cx="107188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A.fraction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719977" y="5100161"/>
            <a:ext cx="117792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B.shortage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3811905" y="5100161"/>
            <a:ext cx="1363028"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C.obliged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5910501" y="5100161"/>
            <a:ext cx="81788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D.cope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7873127" y="5100161"/>
            <a:ext cx="1250950" cy="206375"/>
          </a:xfrm>
          <a:prstGeom prst="rect">
            <a:avLst/>
          </a:prstGeom>
          <a:noFill/>
          <a:ln>
            <a:noFill/>
          </a:ln>
        </p:spPr>
        <p:txBody>
          <a:bodyPr wrap="non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E.switch off</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11" name="矩形 10"/>
          <p:cNvSpPr/>
          <p:nvPr/>
        </p:nvSpPr>
        <p:spPr>
          <a:xfrm>
            <a:off x="5910501" y="5549265"/>
            <a:ext cx="176911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I.large quantity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7873127" y="5549265"/>
            <a:ext cx="79629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J.futile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3805952" y="5549265"/>
            <a:ext cx="13030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H.pouring in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38" y="5549265"/>
            <a:ext cx="118745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F.by nature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1719977" y="5549265"/>
            <a:ext cx="12395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G.on the go</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1255634" y="1622584"/>
            <a:ext cx="1440180" cy="206375"/>
          </a:xfrm>
          <a:prstGeom prst="rect">
            <a:avLst/>
          </a:prstGeom>
          <a:noFill/>
          <a:ln>
            <a:noFill/>
          </a:ln>
        </p:spPr>
        <p:txBody>
          <a:bodyPr wrap="non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switch        off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1996044" y="2752725"/>
            <a:ext cx="245427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large        quantity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2898061" y="1948339"/>
            <a:ext cx="859155"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obliged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3464957" y="4018280"/>
            <a:ext cx="63754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futile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1048147" y="2453640"/>
            <a:ext cx="62738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cope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1" name="矩形 30"/>
          <p:cNvSpPr/>
          <p:nvPr/>
        </p:nvSpPr>
        <p:spPr>
          <a:xfrm>
            <a:off x="4187587" y="2546350"/>
            <a:ext cx="98742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shortage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7011432" y="2752725"/>
            <a:ext cx="142875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pouring       in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5494497" y="3695065"/>
            <a:ext cx="88138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fraction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2778999" y="3074670"/>
            <a:ext cx="140906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by        nature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4820841" y="1948339"/>
            <a:ext cx="177673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on        the        go</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10"/>
                                        </p:tgtEl>
                                        <p:attrNameLst>
                                          <p:attrName>ppt_y</p:attrName>
                                        </p:attrNameLst>
                                      </p:cBhvr>
                                      <p:tavLst>
                                        <p:tav tm="0">
                                          <p:val>
                                            <p:strVal val="#ppt_y"/>
                                          </p:val>
                                        </p:tav>
                                        <p:tav tm="100000">
                                          <p:val>
                                            <p:strVal val="#ppt_y+#ppt_h*1.125000"/>
                                          </p:val>
                                        </p:tav>
                                      </p:tavLst>
                                    </p:anim>
                                    <p:animEffect transition="out" filter="wipe(down)">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8"/>
                                        </p:tgtEl>
                                        <p:attrNameLst>
                                          <p:attrName>ppt_y</p:attrName>
                                        </p:attrNameLst>
                                      </p:cBhvr>
                                      <p:tavLst>
                                        <p:tav tm="0">
                                          <p:val>
                                            <p:strVal val="#ppt_y"/>
                                          </p:val>
                                        </p:tav>
                                        <p:tav tm="100000">
                                          <p:val>
                                            <p:strVal val="#ppt_y+#ppt_h*1.125000"/>
                                          </p:val>
                                        </p:tav>
                                      </p:tavLst>
                                    </p:anim>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15"/>
                                        </p:tgtEl>
                                        <p:attrNameLst>
                                          <p:attrName>ppt_y</p:attrName>
                                        </p:attrNameLst>
                                      </p:cBhvr>
                                      <p:tavLst>
                                        <p:tav tm="0">
                                          <p:val>
                                            <p:strVal val="#ppt_y"/>
                                          </p:val>
                                        </p:tav>
                                        <p:tav tm="100000">
                                          <p:val>
                                            <p:strVal val="#ppt_y+#ppt_h*1.125000"/>
                                          </p:val>
                                        </p:tav>
                                      </p:tavLst>
                                    </p:anim>
                                    <p:animEffect transition="out" filter="wipe(down)">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9"/>
                                        </p:tgtEl>
                                        <p:attrNameLst>
                                          <p:attrName>ppt_y</p:attrName>
                                        </p:attrNameLst>
                                      </p:cBhvr>
                                      <p:tavLst>
                                        <p:tav tm="0">
                                          <p:val>
                                            <p:strVal val="#ppt_y"/>
                                          </p:val>
                                        </p:tav>
                                        <p:tav tm="100000">
                                          <p:val>
                                            <p:strVal val="#ppt_y+#ppt_h*1.125000"/>
                                          </p:val>
                                        </p:tav>
                                      </p:tavLst>
                                    </p:anim>
                                    <p:animEffect transition="out" filter="wipe(down)">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7"/>
                                        </p:tgtEl>
                                        <p:attrNameLst>
                                          <p:attrName>ppt_y</p:attrName>
                                        </p:attrNameLst>
                                      </p:cBhvr>
                                      <p:tavLst>
                                        <p:tav tm="0">
                                          <p:val>
                                            <p:strVal val="#ppt_y"/>
                                          </p:val>
                                        </p:tav>
                                        <p:tav tm="100000">
                                          <p:val>
                                            <p:strVal val="#ppt_y+#ppt_h*1.125000"/>
                                          </p:val>
                                        </p:tav>
                                      </p:tavLst>
                                    </p:anim>
                                    <p:animEffect transition="out" filter="wipe(down)">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1"/>
                                        </p:tgtEl>
                                        <p:attrNameLst>
                                          <p:attrName>ppt_y</p:attrName>
                                        </p:attrNameLst>
                                      </p:cBhvr>
                                      <p:tavLst>
                                        <p:tav tm="0">
                                          <p:val>
                                            <p:strVal val="#ppt_y"/>
                                          </p:val>
                                        </p:tav>
                                        <p:tav tm="100000">
                                          <p:val>
                                            <p:strVal val="#ppt_y+#ppt_h*1.125000"/>
                                          </p:val>
                                        </p:tav>
                                      </p:tavLst>
                                    </p:anim>
                                    <p:animEffect transition="out" filter="wipe(down)">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13"/>
                                        </p:tgtEl>
                                        <p:attrNameLst>
                                          <p:attrName>ppt_y</p:attrName>
                                        </p:attrNameLst>
                                      </p:cBhvr>
                                      <p:tavLst>
                                        <p:tav tm="0">
                                          <p:val>
                                            <p:strVal val="#ppt_y"/>
                                          </p:val>
                                        </p:tav>
                                        <p:tav tm="100000">
                                          <p:val>
                                            <p:strVal val="#ppt_y+#ppt_h*1.125000"/>
                                          </p:val>
                                        </p:tav>
                                      </p:tavLst>
                                    </p:anim>
                                    <p:animEffect transition="out" filter="wipe(down)">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additive="base">
                                        <p:cTn id="80" dur="500"/>
                                        <p:tgtEl>
                                          <p:spTgt spid="14"/>
                                        </p:tgtEl>
                                        <p:attrNameLst>
                                          <p:attrName>ppt_y</p:attrName>
                                        </p:attrNameLst>
                                      </p:cBhvr>
                                      <p:tavLst>
                                        <p:tav tm="0">
                                          <p:val>
                                            <p:strVal val="#ppt_y"/>
                                          </p:val>
                                        </p:tav>
                                        <p:tav tm="100000">
                                          <p:val>
                                            <p:strVal val="#ppt_y+#ppt_h*1.125000"/>
                                          </p:val>
                                        </p:tav>
                                      </p:tavLst>
                                    </p:anim>
                                    <p:animEffect transition="out" filter="wipe(down)">
                                      <p:cBhvr>
                                        <p:cTn id="81" dur="500"/>
                                        <p:tgtEl>
                                          <p:spTgt spid="14"/>
                                        </p:tgtEl>
                                      </p:cBhvr>
                                    </p:animEffect>
                                    <p:set>
                                      <p:cBhvr>
                                        <p:cTn id="82" dur="1" fill="hold">
                                          <p:stCondLst>
                                            <p:cond delay="499"/>
                                          </p:stCondLst>
                                        </p:cTn>
                                        <p:tgtEl>
                                          <p:spTgt spid="1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additive="base">
                                        <p:cTn id="90" dur="500"/>
                                        <p:tgtEl>
                                          <p:spTgt spid="6"/>
                                        </p:tgtEl>
                                        <p:attrNameLst>
                                          <p:attrName>ppt_y</p:attrName>
                                        </p:attrNameLst>
                                      </p:cBhvr>
                                      <p:tavLst>
                                        <p:tav tm="0">
                                          <p:val>
                                            <p:strVal val="#ppt_y"/>
                                          </p:val>
                                        </p:tav>
                                        <p:tav tm="100000">
                                          <p:val>
                                            <p:strVal val="#ppt_y+#ppt_h*1.125000"/>
                                          </p:val>
                                        </p:tav>
                                      </p:tavLst>
                                    </p:anim>
                                    <p:animEffect transition="out" filter="wipe(down)">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1" nodeType="click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12"/>
                                        </p:tgtEl>
                                        <p:attrNameLst>
                                          <p:attrName>ppt_y</p:attrName>
                                        </p:attrNameLst>
                                      </p:cBhvr>
                                      <p:tavLst>
                                        <p:tav tm="0">
                                          <p:val>
                                            <p:strVal val="#ppt_y"/>
                                          </p:val>
                                        </p:tav>
                                        <p:tav tm="100000">
                                          <p:val>
                                            <p:strVal val="#ppt_y+#ppt_h*1.125000"/>
                                          </p:val>
                                        </p:tav>
                                      </p:tavLst>
                                    </p:anim>
                                    <p:animEffect transition="out" filter="wipe(down)">
                                      <p:cBhvr>
                                        <p:cTn id="101" dur="500"/>
                                        <p:tgtEl>
                                          <p:spTgt spid="12"/>
                                        </p:tgtEl>
                                      </p:cBhvr>
                                    </p:animEffect>
                                    <p:set>
                                      <p:cBhvr>
                                        <p:cTn id="10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4" grpId="0"/>
      <p:bldP spid="21" grpId="0"/>
      <p:bldP spid="27" grpId="1"/>
      <p:bldP spid="28" grpId="1"/>
      <p:bldP spid="29" grpId="1"/>
      <p:bldP spid="31" grpId="1"/>
      <p:bldP spid="32" grpId="1"/>
      <p:bldP spid="33" grpId="0"/>
      <p:bldP spid="35" grpId="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921" y="3207544"/>
            <a:ext cx="9545955" cy="3016568"/>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401955" y="857250"/>
            <a:ext cx="9545955" cy="2350294"/>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ï$ļîḓé"/>
          <p:cNvSpPr/>
          <p:nvPr/>
        </p:nvSpPr>
        <p:spPr bwMode="auto">
          <a:xfrm>
            <a:off x="3132296" y="857250"/>
            <a:ext cx="2878931" cy="567214"/>
          </a:xfrm>
          <a:prstGeom prst="chevron">
            <a:avLst/>
          </a:prstGeom>
          <a:solidFill>
            <a:srgbClr val="DBC075"/>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Passage Translation</a:t>
            </a:r>
            <a:endParaRPr lang="en-US" altLang="zh-CN" sz="2100" b="1" dirty="0">
              <a:solidFill>
                <a:schemeClr val="bg1"/>
              </a:solidFill>
            </a:endParaRPr>
          </a:p>
        </p:txBody>
      </p:sp>
      <p:sp>
        <p:nvSpPr>
          <p:cNvPr id="11" name="矩形 10"/>
          <p:cNvSpPr/>
          <p:nvPr/>
        </p:nvSpPr>
        <p:spPr>
          <a:xfrm>
            <a:off x="319564" y="1361599"/>
            <a:ext cx="8643461" cy="1868805"/>
          </a:xfrm>
          <a:prstGeom prst="rect">
            <a:avLst/>
          </a:prstGeom>
          <a:noFill/>
          <a:ln>
            <a:noFill/>
          </a:ln>
        </p:spPr>
        <p:txBody>
          <a:bodyPr wrap="square" rtlCol="0" anchor="t">
            <a:spAutoFit/>
          </a:bodyPr>
          <a:p>
            <a:pPr algn="l">
              <a:lnSpc>
                <a:spcPct val="110000"/>
              </a:lnSpc>
            </a:pPr>
            <a:r>
              <a:rPr 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当今我们处于持续的压力之下，要工作更长的时间，要生产更多，拥有更多。许多人有一种错误的认识：幸福就在于拼命地干，使劲地赚。</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许多妇女今天感到同样的压力，要工作，要出人头地，而与此同时，又要养育子女，承担起家庭责任的负担。</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研究表明，工作狂(workaholism) 往往使我们与家人的关系疏远。它会迫使我们长时间辛苦劳作，仅留微乎其微的时间与我们的亲人呆在一起、交流感情。家庭成员间的亲密关系在此过程</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中注定要消亡。</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250508" y="3421380"/>
            <a:ext cx="8643461" cy="2376170"/>
          </a:xfrm>
          <a:prstGeom prst="rect">
            <a:avLst/>
          </a:prstGeom>
          <a:noFill/>
          <a:ln>
            <a:noFill/>
          </a:ln>
        </p:spPr>
        <p:txBody>
          <a:bodyPr wrap="square" rtlCol="0" anchor="t">
            <a:spAutoFit/>
          </a:bodyPr>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Today</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we are under constant pressure to work longer hours, to produce more, and to possess more. Lots of people </a:t>
            </a:r>
            <a:r>
              <a:rPr sz="1500" b="1" u="sng">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hold the wrong perception tha</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t happiness lies in working hard and earning well / good money.</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Many women </a:t>
            </a:r>
            <a:r>
              <a:rPr sz="1500" b="1">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today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feel the same stress to work and get ahead and, </a:t>
            </a:r>
            <a:r>
              <a:rPr sz="1500" b="1">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at the same time,</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to nurture their offspring and shoulder the burden of domestic responsibilities.</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u="sng">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Research shows that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workaholism</a:t>
            </a:r>
            <a:r>
              <a:rPr sz="1500" b="1" u="sng">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tends to</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distance us from our immediate families. It forces us to toil longer and longer hours, leaving a minute fraction of our time to be physically and emotionally available to our loved ones. Intimacy among family members is doomed to die in the process.</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76" y="422751"/>
            <a:ext cx="9130665" cy="902018"/>
          </a:xfrm>
          <a:solidFill>
            <a:srgbClr val="DF3621"/>
          </a:solidFill>
        </p:spPr>
        <p:txBody>
          <a:bodyPr/>
          <a:lstStyle/>
          <a:p>
            <a:r>
              <a:rPr lang="en-US" altLang="zh-CN" b="1" dirty="0">
                <a:solidFill>
                  <a:schemeClr val="bg1"/>
                </a:solidFill>
              </a:rPr>
              <a:t>Unit  7  </a:t>
            </a:r>
            <a:r>
              <a:rPr lang="en-US" altLang="zh-CN" b="1" dirty="0">
                <a:solidFill>
                  <a:schemeClr val="bg1"/>
                </a:solidFill>
              </a:rPr>
              <a:t>:</a:t>
            </a:r>
            <a:endParaRPr lang="en-US" altLang="zh-CN" b="1" dirty="0">
              <a:solidFill>
                <a:schemeClr val="bg1"/>
              </a:solidFill>
            </a:endParaRPr>
          </a:p>
        </p:txBody>
      </p:sp>
      <p:sp>
        <p:nvSpPr>
          <p:cNvPr id="100" name="文本框 99"/>
          <p:cNvSpPr txBox="1"/>
          <p:nvPr/>
        </p:nvSpPr>
        <p:spPr>
          <a:xfrm>
            <a:off x="655120" y="1850231"/>
            <a:ext cx="7632383" cy="829945"/>
          </a:xfrm>
          <a:prstGeom prst="rect">
            <a:avLst/>
          </a:prstGeom>
          <a:noFill/>
          <a:ln w="9525">
            <a:noFill/>
          </a:ln>
        </p:spPr>
        <p:txBody>
          <a:bodyPr wrap="square">
            <a:spAutoFit/>
          </a:bodyPr>
          <a:lstStyle/>
          <a:p>
            <a:r>
              <a:rPr lang="en-US" sz="3600" dirty="0">
                <a:latin typeface="+mn-lt"/>
                <a:ea typeface="宋体" panose="02010600030101010101" pitchFamily="2" charset="-122"/>
                <a:cs typeface="+mn-lt"/>
              </a:rPr>
              <a:t>                         </a:t>
            </a:r>
            <a:r>
              <a:rPr lang="en-US" sz="3600" dirty="0">
                <a:solidFill>
                  <a:schemeClr val="accent1"/>
                </a:solidFill>
                <a:effectLst>
                  <a:outerShdw blurRad="38100" dist="25400" dir="5400000" algn="ctr" rotWithShape="0">
                    <a:srgbClr val="6E747A">
                      <a:alpha val="43000"/>
                    </a:srgbClr>
                  </a:outerShdw>
                </a:effectLst>
                <a:latin typeface="+mn-lt"/>
                <a:ea typeface="宋体" panose="02010600030101010101" pitchFamily="2" charset="-122"/>
                <a:cs typeface="+mn-lt"/>
              </a:rPr>
              <a:t> </a:t>
            </a:r>
            <a:r>
              <a:rPr lang="en-US" sz="3600" b="1" dirty="0">
                <a:solidFill>
                  <a:schemeClr val="accent1"/>
                </a:solidFill>
                <a:effectLst>
                  <a:outerShdw blurRad="38100" dist="25400" dir="5400000" algn="ctr" rotWithShape="0">
                    <a:srgbClr val="6E747A">
                      <a:alpha val="43000"/>
                    </a:srgbClr>
                  </a:outerShdw>
                </a:effectLst>
                <a:latin typeface="+mn-lt"/>
                <a:ea typeface="宋体" panose="02010600030101010101" pitchFamily="2" charset="-122"/>
                <a:cs typeface="+mn-lt"/>
              </a:rPr>
              <a:t>Text A </a:t>
            </a:r>
            <a:endParaRPr lang="en-US" sz="3600" b="1" dirty="0">
              <a:solidFill>
                <a:schemeClr val="accent1"/>
              </a:solidFill>
              <a:effectLst>
                <a:outerShdw blurRad="38100" dist="25400" dir="5400000" algn="ctr" rotWithShape="0">
                  <a:srgbClr val="6E747A">
                    <a:alpha val="43000"/>
                  </a:srgbClr>
                </a:outerShdw>
              </a:effectLst>
              <a:latin typeface="+mn-lt"/>
              <a:ea typeface="宋体" panose="02010600030101010101" pitchFamily="2" charset="-122"/>
              <a:cs typeface="+mn-lt"/>
            </a:endParaRPr>
          </a:p>
          <a:p>
            <a:pPr algn="ctr"/>
            <a:r>
              <a:rPr lang="en-US" altLang="zh-CN" sz="3000" b="1" dirty="0" smtClean="0">
                <a:solidFill>
                  <a:srgbClr val="0070C0"/>
                </a:solidFill>
              </a:rPr>
              <a:t>Unit 7 Snapshots of New York’s Mood                   after 9/11</a:t>
            </a:r>
            <a:endParaRPr lang="en-US" altLang="en-US" sz="3000" dirty="0">
              <a:ln w="22225">
                <a:solidFill>
                  <a:schemeClr val="accent2"/>
                </a:solidFill>
                <a:prstDash val="solid"/>
              </a:ln>
              <a:solidFill>
                <a:srgbClr val="0070C0"/>
              </a:solidFill>
              <a:effectLst/>
              <a:latin typeface="+mn-lt"/>
              <a:ea typeface="宋体" panose="02010600030101010101" pitchFamily="2" charset="-122"/>
              <a:cs typeface="+mn-lt"/>
              <a:sym typeface="+mn-ea"/>
            </a:endParaRPr>
          </a:p>
        </p:txBody>
      </p:sp>
      <p:pic>
        <p:nvPicPr>
          <p:cNvPr id="5" name="图片 4" descr="u=3573265234,556461278&amp;fm=26&amp;gp=0.jpg"/>
          <p:cNvPicPr>
            <a:picLocks noChangeAspect="1"/>
          </p:cNvPicPr>
          <p:nvPr/>
        </p:nvPicPr>
        <p:blipFill>
          <a:blip r:embed="rId1" cstate="print"/>
          <a:stretch>
            <a:fillRect/>
          </a:stretch>
        </p:blipFill>
        <p:spPr>
          <a:xfrm>
            <a:off x="1491449" y="3542606"/>
            <a:ext cx="5786021" cy="21431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289560" y="4802981"/>
            <a:ext cx="8056245" cy="762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45294" y="1535906"/>
            <a:ext cx="8056245" cy="2999740"/>
          </a:xfrm>
          <a:prstGeom prst="rect">
            <a:avLst/>
          </a:prstGeom>
          <a:noFill/>
        </p:spPr>
        <p:txBody>
          <a:bodyPr wrap="square" rtlCol="0">
            <a:spAutoFit/>
          </a:bodyPr>
          <a:p>
            <a:pPr algn="l" fontAlgn="auto">
              <a:lnSpc>
                <a:spcPct val="140000"/>
              </a:lnSpc>
            </a:pPr>
            <a:r>
              <a:rPr sz="1500">
                <a:solidFill>
                  <a:srgbClr val="333F50"/>
                </a:solidFill>
                <a:sym typeface="+mn-ea"/>
              </a:rPr>
              <a:t>      Long before the Boeings _________  _______(1) the towers poet Percy Bysshe Shelley wrote “grief returns with the ___________(2) year." So it is with New York.</a:t>
            </a:r>
            <a:endParaRPr sz="1500">
              <a:solidFill>
                <a:srgbClr val="333F50"/>
              </a:solidFill>
              <a:sym typeface="+mn-ea"/>
            </a:endParaRPr>
          </a:p>
          <a:p>
            <a:pPr algn="l" fontAlgn="auto">
              <a:lnSpc>
                <a:spcPct val="140000"/>
              </a:lnSpc>
            </a:pPr>
            <a:r>
              <a:rPr sz="1500">
                <a:solidFill>
                  <a:srgbClr val="333F50"/>
                </a:solidFill>
                <a:sym typeface="+mn-ea"/>
              </a:rPr>
              <a:t>      The time it took the Earth to ________(3) the sun was time enough to clear the _________(4), but not enough to fade the _________(5) of what happened there.</a:t>
            </a:r>
            <a:endParaRPr sz="1500">
              <a:solidFill>
                <a:srgbClr val="333F50"/>
              </a:solidFill>
              <a:sym typeface="+mn-ea"/>
            </a:endParaRPr>
          </a:p>
          <a:p>
            <a:pPr algn="l" fontAlgn="auto">
              <a:lnSpc>
                <a:spcPct val="140000"/>
              </a:lnSpc>
            </a:pPr>
            <a:r>
              <a:rPr sz="1500">
                <a:solidFill>
                  <a:srgbClr val="333F50"/>
                </a:solidFill>
                <a:sym typeface="+mn-ea"/>
              </a:rPr>
              <a:t>      It was time enough to ______(6) the bodies that could be found, but not enough to truly mourn the thousands who _________(7).</a:t>
            </a:r>
            <a:endParaRPr sz="1500">
              <a:solidFill>
                <a:srgbClr val="333F50"/>
              </a:solidFill>
              <a:sym typeface="+mn-ea"/>
            </a:endParaRPr>
          </a:p>
          <a:p>
            <a:pPr algn="l" fontAlgn="auto">
              <a:lnSpc>
                <a:spcPct val="140000"/>
              </a:lnSpc>
            </a:pPr>
            <a:r>
              <a:rPr sz="1500">
                <a:solidFill>
                  <a:srgbClr val="333F50"/>
                </a:solidFill>
                <a:sym typeface="+mn-ea"/>
              </a:rPr>
              <a:t>      It was time enough to plan __________(8), but not enough to fill the _________  _________(9) in lower Manhattan.</a:t>
            </a:r>
            <a:endParaRPr sz="1500">
              <a:solidFill>
                <a:srgbClr val="333F50"/>
              </a:solidFill>
              <a:sym typeface="+mn-ea"/>
            </a:endParaRPr>
          </a:p>
          <a:p>
            <a:pPr algn="l" fontAlgn="auto">
              <a:lnSpc>
                <a:spcPct val="140000"/>
              </a:lnSpc>
            </a:pPr>
            <a:r>
              <a:rPr sz="1500">
                <a:solidFill>
                  <a:srgbClr val="333F50"/>
                </a:solidFill>
                <a:sym typeface="+mn-ea"/>
              </a:rPr>
              <a:t>      For what is a year but a thin _________(10) of history, a beat of a hummingbird's wing?</a:t>
            </a:r>
            <a:endParaRPr sz="1500">
              <a:solidFill>
                <a:srgbClr val="333F50"/>
              </a:solidFill>
              <a:sym typeface="+mn-ea"/>
            </a:endParaRPr>
          </a:p>
        </p:txBody>
      </p:sp>
      <p:sp>
        <p:nvSpPr>
          <p:cNvPr id="5" name="ï$ļîḓé"/>
          <p:cNvSpPr/>
          <p:nvPr/>
        </p:nvSpPr>
        <p:spPr bwMode="auto">
          <a:xfrm>
            <a:off x="3368108" y="857189"/>
            <a:ext cx="2119061" cy="566990"/>
          </a:xfrm>
          <a:prstGeom prst="chevron">
            <a:avLst/>
          </a:prstGeom>
          <a:solidFill>
            <a:srgbClr val="E9BDAE"/>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Read Aloud</a:t>
            </a:r>
            <a:endParaRPr lang="en-US" altLang="zh-CN" sz="2100" b="1" dirty="0">
              <a:solidFill>
                <a:schemeClr val="bg1"/>
              </a:solidFill>
            </a:endParaRPr>
          </a:p>
        </p:txBody>
      </p:sp>
      <p:sp>
        <p:nvSpPr>
          <p:cNvPr id="6" name="矩形 5"/>
          <p:cNvSpPr/>
          <p:nvPr/>
        </p:nvSpPr>
        <p:spPr>
          <a:xfrm>
            <a:off x="221298" y="4909185"/>
            <a:ext cx="78613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A.bury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2359105" y="4916805"/>
            <a:ext cx="8712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B.silver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4802267" y="4909185"/>
            <a:ext cx="124206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C.wreckage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7327821" y="4909185"/>
            <a:ext cx="121983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D.revolving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244079" y="5208270"/>
            <a:ext cx="86042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E.circle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7328059" y="5208270"/>
            <a:ext cx="1703546" cy="206375"/>
          </a:xfrm>
          <a:prstGeom prst="rect">
            <a:avLst/>
          </a:prstGeom>
          <a:noFill/>
          <a:ln>
            <a:noFill/>
          </a:ln>
        </p:spPr>
        <p:txBody>
          <a:bodyPr wrap="squar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H.gaping wound</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4829414" y="5507355"/>
            <a:ext cx="113538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J.perished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6642180" y="3521393"/>
            <a:ext cx="1788160" cy="206375"/>
          </a:xfrm>
          <a:prstGeom prst="rect">
            <a:avLst/>
          </a:prstGeom>
          <a:noFill/>
          <a:ln>
            <a:noFill/>
          </a:ln>
        </p:spPr>
        <p:txBody>
          <a:bodyPr wrap="non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gaping       wound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359105" y="5215890"/>
            <a:ext cx="111379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F.emorials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4802505" y="5208270"/>
            <a:ext cx="1226820"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G.memory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3057605" y="1536065"/>
            <a:ext cx="1556385"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brought   down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3256677" y="2213610"/>
            <a:ext cx="6807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circle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445215" y="2575560"/>
            <a:ext cx="105156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wreckage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4109800" y="2668905"/>
            <a:ext cx="92456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memory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2486025" y="2875280"/>
            <a:ext cx="882015" cy="206375"/>
          </a:xfrm>
          <a:prstGeom prst="rect">
            <a:avLst/>
          </a:prstGeom>
          <a:noFill/>
          <a:ln>
            <a:noFill/>
          </a:ln>
        </p:spPr>
        <p:txBody>
          <a:bodyPr wrap="squar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bury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2761854" y="3226118"/>
            <a:ext cx="97663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perished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3230166" y="3521393"/>
            <a:ext cx="96647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emorials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26" name="矩形 25"/>
          <p:cNvSpPr/>
          <p:nvPr/>
        </p:nvSpPr>
        <p:spPr>
          <a:xfrm>
            <a:off x="3473053" y="4162425"/>
            <a:ext cx="68072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silver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244316" y="5514975"/>
            <a:ext cx="2601278"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I.brought down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2782411" y="1934845"/>
            <a:ext cx="1029335"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revolving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2"/>
                                        </p:tgtEl>
                                        <p:attrNameLst>
                                          <p:attrName>ppt_y</p:attrName>
                                        </p:attrNameLst>
                                      </p:cBhvr>
                                      <p:tavLst>
                                        <p:tav tm="0">
                                          <p:val>
                                            <p:strVal val="#ppt_y"/>
                                          </p:val>
                                        </p:tav>
                                        <p:tav tm="100000">
                                          <p:val>
                                            <p:strVal val="#ppt_y+#ppt_h*1.125000"/>
                                          </p:val>
                                        </p:tav>
                                      </p:tavLst>
                                    </p:anim>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9"/>
                                        </p:tgtEl>
                                        <p:attrNameLst>
                                          <p:attrName>ppt_y</p:attrName>
                                        </p:attrNameLst>
                                      </p:cBhvr>
                                      <p:tavLst>
                                        <p:tav tm="0">
                                          <p:val>
                                            <p:strVal val="#ppt_y"/>
                                          </p:val>
                                        </p:tav>
                                        <p:tav tm="100000">
                                          <p:val>
                                            <p:strVal val="#ppt_y+#ppt_h*1.125000"/>
                                          </p:val>
                                        </p:tav>
                                      </p:tavLst>
                                    </p:anim>
                                    <p:animEffect transition="out" filter="wipe(down)">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8"/>
                                        </p:tgtEl>
                                        <p:attrNameLst>
                                          <p:attrName>ppt_y</p:attrName>
                                        </p:attrNameLst>
                                      </p:cBhvr>
                                      <p:tavLst>
                                        <p:tav tm="0">
                                          <p:val>
                                            <p:strVal val="#ppt_y"/>
                                          </p:val>
                                        </p:tav>
                                        <p:tav tm="100000">
                                          <p:val>
                                            <p:strVal val="#ppt_y+#ppt_h*1.125000"/>
                                          </p:val>
                                        </p:tav>
                                      </p:tavLst>
                                    </p:anim>
                                    <p:animEffect transition="out" filter="wipe(down)">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15"/>
                                        </p:tgtEl>
                                        <p:attrNameLst>
                                          <p:attrName>ppt_y</p:attrName>
                                        </p:attrNameLst>
                                      </p:cBhvr>
                                      <p:tavLst>
                                        <p:tav tm="0">
                                          <p:val>
                                            <p:strVal val="#ppt_y"/>
                                          </p:val>
                                        </p:tav>
                                        <p:tav tm="100000">
                                          <p:val>
                                            <p:strVal val="#ppt_y+#ppt_h*1.125000"/>
                                          </p:val>
                                        </p:tav>
                                      </p:tavLst>
                                    </p:anim>
                                    <p:animEffect transition="out" filter="wipe(down)">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6"/>
                                        </p:tgtEl>
                                        <p:attrNameLst>
                                          <p:attrName>ppt_y</p:attrName>
                                        </p:attrNameLst>
                                      </p:cBhvr>
                                      <p:tavLst>
                                        <p:tav tm="0">
                                          <p:val>
                                            <p:strVal val="#ppt_y"/>
                                          </p:val>
                                        </p:tav>
                                        <p:tav tm="100000">
                                          <p:val>
                                            <p:strVal val="#ppt_y+#ppt_h*1.125000"/>
                                          </p:val>
                                        </p:tav>
                                      </p:tavLst>
                                    </p:anim>
                                    <p:animEffect transition="out" filter="wipe(down)">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12"/>
                                        </p:tgtEl>
                                        <p:attrNameLst>
                                          <p:attrName>ppt_y</p:attrName>
                                        </p:attrNameLst>
                                      </p:cBhvr>
                                      <p:tavLst>
                                        <p:tav tm="0">
                                          <p:val>
                                            <p:strVal val="#ppt_y"/>
                                          </p:val>
                                        </p:tav>
                                        <p:tav tm="100000">
                                          <p:val>
                                            <p:strVal val="#ppt_y+#ppt_h*1.125000"/>
                                          </p:val>
                                        </p:tav>
                                      </p:tavLst>
                                    </p:anim>
                                    <p:animEffect transition="out" filter="wipe(down)">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2" presetClass="exit" presetSubtype="4" fill="hold" grpId="0" nodeType="clickEffect">
                                  <p:stCondLst>
                                    <p:cond delay="0"/>
                                  </p:stCondLst>
                                  <p:childTnLst>
                                    <p:anim calcmode="lin" valueType="num">
                                      <p:cBhvr additive="base">
                                        <p:cTn id="84" dur="500"/>
                                        <p:tgtEl>
                                          <p:spTgt spid="11"/>
                                        </p:tgtEl>
                                        <p:attrNameLst>
                                          <p:attrName>ppt_y</p:attrName>
                                        </p:attrNameLst>
                                      </p:cBhvr>
                                      <p:tavLst>
                                        <p:tav tm="0">
                                          <p:val>
                                            <p:strVal val="#ppt_y"/>
                                          </p:val>
                                        </p:tav>
                                        <p:tav tm="100000">
                                          <p:val>
                                            <p:strVal val="#ppt_y+#ppt_h*1.125000"/>
                                          </p:val>
                                        </p:tav>
                                      </p:tavLst>
                                    </p:anim>
                                    <p:animEffect transition="out" filter="wipe(down)">
                                      <p:cBhvr>
                                        <p:cTn id="85" dur="500"/>
                                        <p:tgtEl>
                                          <p:spTgt spid="11"/>
                                        </p:tgtEl>
                                      </p:cBhvr>
                                    </p:animEffect>
                                    <p:set>
                                      <p:cBhvr>
                                        <p:cTn id="86" dur="1" fill="hold">
                                          <p:stCondLst>
                                            <p:cond delay="499"/>
                                          </p:stCondLst>
                                        </p:cTn>
                                        <p:tgtEl>
                                          <p:spTgt spid="1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2" presetClass="exit" presetSubtype="4" fill="hold" grpId="0" nodeType="clickEffect">
                                  <p:stCondLst>
                                    <p:cond delay="0"/>
                                  </p:stCondLst>
                                  <p:childTnLst>
                                    <p:anim calcmode="lin" valueType="num">
                                      <p:cBhvr additive="base">
                                        <p:cTn id="94" dur="500"/>
                                        <p:tgtEl>
                                          <p:spTgt spid="7"/>
                                        </p:tgtEl>
                                        <p:attrNameLst>
                                          <p:attrName>ppt_y</p:attrName>
                                        </p:attrNameLst>
                                      </p:cBhvr>
                                      <p:tavLst>
                                        <p:tav tm="0">
                                          <p:val>
                                            <p:strVal val="#ppt_y"/>
                                          </p:val>
                                        </p:tav>
                                        <p:tav tm="100000">
                                          <p:val>
                                            <p:strVal val="#ppt_y+#ppt_h*1.125000"/>
                                          </p:val>
                                        </p:tav>
                                      </p:tavLst>
                                    </p:anim>
                                    <p:animEffect transition="out" filter="wipe(down)">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14"/>
                                        </p:tgtEl>
                                        <p:attrNameLst>
                                          <p:attrName>ppt_y</p:attrName>
                                        </p:attrNameLst>
                                      </p:cBhvr>
                                      <p:tavLst>
                                        <p:tav tm="0">
                                          <p:val>
                                            <p:strVal val="#ppt_y"/>
                                          </p:val>
                                        </p:tav>
                                        <p:tav tm="100000">
                                          <p:val>
                                            <p:strVal val="#ppt_y+#ppt_h*1.125000"/>
                                          </p:val>
                                        </p:tav>
                                      </p:tavLst>
                                    </p:anim>
                                    <p:animEffect transition="out" filter="wipe(down)">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14" grpId="0"/>
      <p:bldP spid="23" grpId="0"/>
      <p:bldP spid="15" grpId="0"/>
      <p:bldP spid="24" grpId="0"/>
      <p:bldP spid="11" grpId="0"/>
      <p:bldP spid="25" grpId="0"/>
      <p:bldP spid="13" grpId="0"/>
      <p:bldP spid="26" grpId="0"/>
      <p:bldP spid="9"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55721" y="4609148"/>
            <a:ext cx="9168289"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236696" y="1424464"/>
            <a:ext cx="8987314" cy="3553460"/>
          </a:xfrm>
          <a:prstGeom prst="rect">
            <a:avLst/>
          </a:prstGeom>
          <a:noFill/>
        </p:spPr>
        <p:txBody>
          <a:bodyPr wrap="square" rtlCol="0">
            <a:spAutoFit/>
          </a:bodyPr>
          <a:p>
            <a:pPr algn="l" fontAlgn="auto">
              <a:lnSpc>
                <a:spcPct val="150000"/>
              </a:lnSpc>
            </a:pPr>
            <a:r>
              <a:rPr lang="en-US" altLang="zh-CN" sz="1500" spc="100">
                <a:solidFill>
                  <a:schemeClr val="tx2">
                    <a:lumMod val="75000"/>
                  </a:schemeClr>
                </a:solidFill>
                <a:uFillTx/>
                <a:cs typeface="Arial" panose="020B0604020202020204" pitchFamily="34" charset="0"/>
              </a:rPr>
              <a:t>       Corky Siemaszko's snapshots provide us with an insight into the _______(1) of the American people following the _________(2) events of 9/11. They start with two pieces written _____  ______ immediate __________  _____(3) the attack. These clearly reveal the state of _______(4) into which New Yorkers felt they had been plunged by the __________(5) of the twin towers. Balancing widespread feelings of shock came the welling up of a strong sense of ___________(6) with each other in the face of a common enemy. Together with this came a natural desire to _______  __________  ______(7) those responsible. A year later the snapshots reveal a city and a nation _________  _______  ______(8) the fateful events of 9/11 while __________(9) those who __________(10) in the attacks.</a:t>
            </a:r>
            <a:endParaRPr lang="en-US" altLang="zh-CN" sz="1500" spc="100">
              <a:solidFill>
                <a:schemeClr val="tx2">
                  <a:lumMod val="75000"/>
                </a:schemeClr>
              </a:solidFill>
              <a:uFillTx/>
              <a:cs typeface="Arial" panose="020B0604020202020204" pitchFamily="34" charset="0"/>
            </a:endParaRPr>
          </a:p>
        </p:txBody>
      </p:sp>
      <p:sp>
        <p:nvSpPr>
          <p:cNvPr id="5" name="ï$ļîḓé"/>
          <p:cNvSpPr/>
          <p:nvPr/>
        </p:nvSpPr>
        <p:spPr bwMode="auto">
          <a:xfrm>
            <a:off x="3375728" y="857189"/>
            <a:ext cx="2119061" cy="566990"/>
          </a:xfrm>
          <a:prstGeom prst="chevron">
            <a:avLst/>
          </a:prstGeom>
          <a:solidFill>
            <a:srgbClr val="B4CBC9"/>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Cloze</a:t>
            </a:r>
            <a:endParaRPr lang="en-US" altLang="zh-CN" sz="2100" b="1" dirty="0">
              <a:solidFill>
                <a:schemeClr val="bg1"/>
              </a:solidFill>
            </a:endParaRPr>
          </a:p>
        </p:txBody>
      </p:sp>
      <p:sp>
        <p:nvSpPr>
          <p:cNvPr id="6" name="矩形 5"/>
          <p:cNvSpPr/>
          <p:nvPr/>
        </p:nvSpPr>
        <p:spPr>
          <a:xfrm>
            <a:off x="213202" y="4682490"/>
            <a:ext cx="1167130"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A.perished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656636" y="4682490"/>
            <a:ext cx="89217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B.tragic</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2777490" y="4734878"/>
            <a:ext cx="1363028"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C.chaos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4140280" y="4682490"/>
            <a:ext cx="188531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D.thinking back 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6496765" y="4682490"/>
            <a:ext cx="1209040" cy="206375"/>
          </a:xfrm>
          <a:prstGeom prst="rect">
            <a:avLst/>
          </a:prstGeom>
          <a:noFill/>
          <a:ln>
            <a:noFill/>
          </a:ln>
        </p:spPr>
        <p:txBody>
          <a:bodyPr wrap="non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E.solidarity</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11" name="矩形 10"/>
          <p:cNvSpPr/>
          <p:nvPr/>
        </p:nvSpPr>
        <p:spPr>
          <a:xfrm>
            <a:off x="5067539" y="5079683"/>
            <a:ext cx="173863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I.take revenge 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7103984" y="5079683"/>
            <a:ext cx="109156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a:t>
            </a:r>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toppling</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2777252" y="5079683"/>
            <a:ext cx="203454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H.in the aftermath of</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29791" y="4981575"/>
            <a:ext cx="120777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F.mourning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1733789" y="5033963"/>
            <a:ext cx="90170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G.mood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6986032" y="1536859"/>
            <a:ext cx="70104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mood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5347891" y="3602196"/>
            <a:ext cx="564515"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take </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3375740" y="1814989"/>
            <a:ext cx="701675"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tragic</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6764100" y="3901440"/>
            <a:ext cx="237998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thinking      back         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1265317" y="2216309"/>
            <a:ext cx="1111885" cy="20637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in         the</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31" name="矩形 30"/>
          <p:cNvSpPr/>
          <p:nvPr/>
        </p:nvSpPr>
        <p:spPr>
          <a:xfrm>
            <a:off x="4525566" y="4299744"/>
            <a:ext cx="106045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mourning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3496390" y="3212306"/>
            <a:ext cx="1029335" cy="206375"/>
          </a:xfrm>
          <a:prstGeom prst="rect">
            <a:avLst/>
          </a:prstGeom>
          <a:noFill/>
          <a:ln>
            <a:noFill/>
          </a:ln>
        </p:spPr>
        <p:txBody>
          <a:bodyPr wrap="none" rtlCol="0" anchor="t">
            <a:spAutoFit/>
          </a:bodyPr>
          <a:p>
            <a:pPr algn="l"/>
            <a:r>
              <a:rPr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solidarity</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6219508" y="3602196"/>
            <a:ext cx="1356995" cy="20637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revenge    on</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7218919" y="4299585"/>
            <a:ext cx="976630"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perished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3577352" y="2216150"/>
            <a:ext cx="1547495" cy="20637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aftermath      of</a:t>
            </a:r>
            <a:endPar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1560275" y="2661285"/>
            <a:ext cx="733425" cy="206375"/>
          </a:xfrm>
          <a:prstGeom prst="rect">
            <a:avLst/>
          </a:prstGeom>
          <a:noFill/>
          <a:ln>
            <a:noFill/>
          </a:ln>
        </p:spPr>
        <p:txBody>
          <a:bodyPr wrap="squar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chaos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504905" y="2867343"/>
            <a:ext cx="932815" cy="206375"/>
          </a:xfrm>
          <a:prstGeom prst="rect">
            <a:avLst/>
          </a:prstGeom>
          <a:noFill/>
          <a:ln>
            <a:noFill/>
          </a:ln>
        </p:spPr>
        <p:txBody>
          <a:bodyPr wrap="none" rtlCol="0" anchor="t">
            <a:spAutoFit/>
          </a:bodyPr>
          <a:p>
            <a:pPr algn="l"/>
            <a:r>
              <a:rPr 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rPr>
              <a:t>toppling</a:t>
            </a:r>
            <a:endParaRPr 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15"/>
                                        </p:tgtEl>
                                        <p:attrNameLst>
                                          <p:attrName>ppt_y</p:attrName>
                                        </p:attrNameLst>
                                      </p:cBhvr>
                                      <p:tavLst>
                                        <p:tav tm="0">
                                          <p:val>
                                            <p:strVal val="#ppt_y"/>
                                          </p:val>
                                        </p:tav>
                                        <p:tav tm="100000">
                                          <p:val>
                                            <p:strVal val="#ppt_y+#ppt_h*1.125000"/>
                                          </p:val>
                                        </p:tav>
                                      </p:tavLst>
                                    </p:anim>
                                    <p:animEffect transition="out" filter="wipe(down)">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7"/>
                                        </p:tgtEl>
                                        <p:attrNameLst>
                                          <p:attrName>ppt_y</p:attrName>
                                        </p:attrNameLst>
                                      </p:cBhvr>
                                      <p:tavLst>
                                        <p:tav tm="0">
                                          <p:val>
                                            <p:strVal val="#ppt_y"/>
                                          </p:val>
                                        </p:tav>
                                        <p:tav tm="100000">
                                          <p:val>
                                            <p:strVal val="#ppt_y+#ppt_h*1.125000"/>
                                          </p:val>
                                        </p:tav>
                                      </p:tavLst>
                                    </p:anim>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grpId="0" nodeType="clickEffect">
                                  <p:stCondLst>
                                    <p:cond delay="0"/>
                                  </p:stCondLst>
                                  <p:childTnLst>
                                    <p:anim calcmode="lin" valueType="num">
                                      <p:cBhvr additive="base">
                                        <p:cTn id="34" dur="500"/>
                                        <p:tgtEl>
                                          <p:spTgt spid="13"/>
                                        </p:tgtEl>
                                        <p:attrNameLst>
                                          <p:attrName>ppt_y</p:attrName>
                                        </p:attrNameLst>
                                      </p:cBhvr>
                                      <p:tavLst>
                                        <p:tav tm="0">
                                          <p:val>
                                            <p:strVal val="#ppt_y"/>
                                          </p:val>
                                        </p:tav>
                                        <p:tav tm="100000">
                                          <p:val>
                                            <p:strVal val="#ppt_y+#ppt_h*1.125000"/>
                                          </p:val>
                                        </p:tav>
                                      </p:tavLst>
                                    </p:anim>
                                    <p:animEffect transition="out" filter="wipe(down)">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2" presetClass="exit" presetSubtype="4" fill="hold" grpId="0" nodeType="clickEffect">
                                  <p:stCondLst>
                                    <p:cond delay="0"/>
                                  </p:stCondLst>
                                  <p:childTnLst>
                                    <p:anim calcmode="lin" valueType="num">
                                      <p:cBhvr additive="base">
                                        <p:cTn id="44" dur="500"/>
                                        <p:tgtEl>
                                          <p:spTgt spid="8"/>
                                        </p:tgtEl>
                                        <p:attrNameLst>
                                          <p:attrName>ppt_y</p:attrName>
                                        </p:attrNameLst>
                                      </p:cBhvr>
                                      <p:tavLst>
                                        <p:tav tm="0">
                                          <p:val>
                                            <p:strVal val="#ppt_y"/>
                                          </p:val>
                                        </p:tav>
                                        <p:tav tm="100000">
                                          <p:val>
                                            <p:strVal val="#ppt_y+#ppt_h*1.125000"/>
                                          </p:val>
                                        </p:tav>
                                      </p:tavLst>
                                    </p:anim>
                                    <p:animEffect transition="out" filter="wipe(down)">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2" presetClass="exit" presetSubtype="4" fill="hold" grpId="0" nodeType="clickEffect">
                                  <p:stCondLst>
                                    <p:cond delay="0"/>
                                  </p:stCondLst>
                                  <p:childTnLst>
                                    <p:anim calcmode="lin" valueType="num">
                                      <p:cBhvr additive="base">
                                        <p:cTn id="54" dur="500"/>
                                        <p:tgtEl>
                                          <p:spTgt spid="12"/>
                                        </p:tgtEl>
                                        <p:attrNameLst>
                                          <p:attrName>ppt_y</p:attrName>
                                        </p:attrNameLst>
                                      </p:cBhvr>
                                      <p:tavLst>
                                        <p:tav tm="0">
                                          <p:val>
                                            <p:strVal val="#ppt_y"/>
                                          </p:val>
                                        </p:tav>
                                        <p:tav tm="100000">
                                          <p:val>
                                            <p:strVal val="#ppt_y+#ppt_h*1.125000"/>
                                          </p:val>
                                        </p:tav>
                                      </p:tavLst>
                                    </p:anim>
                                    <p:animEffect transition="out" filter="wipe(down)">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2" presetClass="exit" presetSubtype="4" fill="hold" grpId="0" nodeType="clickEffect">
                                  <p:stCondLst>
                                    <p:cond delay="0"/>
                                  </p:stCondLst>
                                  <p:childTnLst>
                                    <p:anim calcmode="lin" valueType="num">
                                      <p:cBhvr additive="base">
                                        <p:cTn id="64" dur="500"/>
                                        <p:tgtEl>
                                          <p:spTgt spid="10"/>
                                        </p:tgtEl>
                                        <p:attrNameLst>
                                          <p:attrName>ppt_y</p:attrName>
                                        </p:attrNameLst>
                                      </p:cBhvr>
                                      <p:tavLst>
                                        <p:tav tm="0">
                                          <p:val>
                                            <p:strVal val="#ppt_y"/>
                                          </p:val>
                                        </p:tav>
                                        <p:tav tm="100000">
                                          <p:val>
                                            <p:strVal val="#ppt_y+#ppt_h*1.125000"/>
                                          </p:val>
                                        </p:tav>
                                      </p:tavLst>
                                    </p:anim>
                                    <p:animEffect transition="out" filter="wipe(down)">
                                      <p:cBhvr>
                                        <p:cTn id="65" dur="500"/>
                                        <p:tgtEl>
                                          <p:spTgt spid="10"/>
                                        </p:tgtEl>
                                      </p:cBhvr>
                                    </p:animEffect>
                                    <p:set>
                                      <p:cBhvr>
                                        <p:cTn id="66" dur="1" fill="hold">
                                          <p:stCondLst>
                                            <p:cond delay="499"/>
                                          </p:stCondLst>
                                        </p:cTn>
                                        <p:tgtEl>
                                          <p:spTgt spid="1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2" presetClass="exit" presetSubtype="4" fill="hold" grpId="0" nodeType="clickEffect">
                                  <p:stCondLst>
                                    <p:cond delay="0"/>
                                  </p:stCondLst>
                                  <p:childTnLst>
                                    <p:anim calcmode="lin" valueType="num">
                                      <p:cBhvr additive="base">
                                        <p:cTn id="78" dur="500"/>
                                        <p:tgtEl>
                                          <p:spTgt spid="11"/>
                                        </p:tgtEl>
                                        <p:attrNameLst>
                                          <p:attrName>ppt_y</p:attrName>
                                        </p:attrNameLst>
                                      </p:cBhvr>
                                      <p:tavLst>
                                        <p:tav tm="0">
                                          <p:val>
                                            <p:strVal val="#ppt_y"/>
                                          </p:val>
                                        </p:tav>
                                        <p:tav tm="100000">
                                          <p:val>
                                            <p:strVal val="#ppt_y+#ppt_h*1.125000"/>
                                          </p:val>
                                        </p:tav>
                                      </p:tavLst>
                                    </p:anim>
                                    <p:animEffect transition="out" filter="wipe(down)">
                                      <p:cBhvr>
                                        <p:cTn id="79" dur="500"/>
                                        <p:tgtEl>
                                          <p:spTgt spid="11"/>
                                        </p:tgtEl>
                                      </p:cBhvr>
                                    </p:animEffect>
                                    <p:set>
                                      <p:cBhvr>
                                        <p:cTn id="80" dur="1" fill="hold">
                                          <p:stCondLst>
                                            <p:cond delay="499"/>
                                          </p:stCondLst>
                                        </p:cTn>
                                        <p:tgtEl>
                                          <p:spTgt spid="1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2" presetClass="exit" presetSubtype="4" fill="hold" grpId="0" nodeType="clickEffect">
                                  <p:stCondLst>
                                    <p:cond delay="0"/>
                                  </p:stCondLst>
                                  <p:childTnLst>
                                    <p:anim calcmode="lin" valueType="num">
                                      <p:cBhvr additive="base">
                                        <p:cTn id="88" dur="500"/>
                                        <p:tgtEl>
                                          <p:spTgt spid="9"/>
                                        </p:tgtEl>
                                        <p:attrNameLst>
                                          <p:attrName>ppt_y</p:attrName>
                                        </p:attrNameLst>
                                      </p:cBhvr>
                                      <p:tavLst>
                                        <p:tav tm="0">
                                          <p:val>
                                            <p:strVal val="#ppt_y"/>
                                          </p:val>
                                        </p:tav>
                                        <p:tav tm="100000">
                                          <p:val>
                                            <p:strVal val="#ppt_y+#ppt_h*1.125000"/>
                                          </p:val>
                                        </p:tav>
                                      </p:tavLst>
                                    </p:anim>
                                    <p:animEffect transition="out" filter="wipe(down)">
                                      <p:cBhvr>
                                        <p:cTn id="89" dur="500"/>
                                        <p:tgtEl>
                                          <p:spTgt spid="9"/>
                                        </p:tgtEl>
                                      </p:cBhvr>
                                    </p:animEffect>
                                    <p:set>
                                      <p:cBhvr>
                                        <p:cTn id="90" dur="1" fill="hold">
                                          <p:stCondLst>
                                            <p:cond delay="499"/>
                                          </p:stCondLst>
                                        </p:cTn>
                                        <p:tgtEl>
                                          <p:spTgt spid="9"/>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2" presetClass="exit" presetSubtype="4" fill="hold" grpId="0" nodeType="clickEffect">
                                  <p:stCondLst>
                                    <p:cond delay="0"/>
                                  </p:stCondLst>
                                  <p:childTnLst>
                                    <p:anim calcmode="lin" valueType="num">
                                      <p:cBhvr additive="base">
                                        <p:cTn id="98" dur="500"/>
                                        <p:tgtEl>
                                          <p:spTgt spid="14"/>
                                        </p:tgtEl>
                                        <p:attrNameLst>
                                          <p:attrName>ppt_y</p:attrName>
                                        </p:attrNameLst>
                                      </p:cBhvr>
                                      <p:tavLst>
                                        <p:tav tm="0">
                                          <p:val>
                                            <p:strVal val="#ppt_y"/>
                                          </p:val>
                                        </p:tav>
                                        <p:tav tm="100000">
                                          <p:val>
                                            <p:strVal val="#ppt_y+#ppt_h*1.125000"/>
                                          </p:val>
                                        </p:tav>
                                      </p:tavLst>
                                    </p:anim>
                                    <p:animEffect transition="out" filter="wipe(down)">
                                      <p:cBhvr>
                                        <p:cTn id="99" dur="500"/>
                                        <p:tgtEl>
                                          <p:spTgt spid="14"/>
                                        </p:tgtEl>
                                      </p:cBhvr>
                                    </p:animEffect>
                                    <p:set>
                                      <p:cBhvr>
                                        <p:cTn id="100" dur="1" fill="hold">
                                          <p:stCondLst>
                                            <p:cond delay="499"/>
                                          </p:stCondLst>
                                        </p:cTn>
                                        <p:tgtEl>
                                          <p:spTgt spid="14"/>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1" nodeType="clickEffect">
                                  <p:stCondLst>
                                    <p:cond delay="0"/>
                                  </p:stCondLst>
                                  <p:childTnLst>
                                    <p:set>
                                      <p:cBhvr>
                                        <p:cTn id="104" dur="1" fill="hold">
                                          <p:stCondLst>
                                            <p:cond delay="0"/>
                                          </p:stCondLst>
                                        </p:cTn>
                                        <p:tgtEl>
                                          <p:spTgt spid="3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2" presetClass="exit" presetSubtype="4" fill="hold" grpId="0" nodeType="clickEffect">
                                  <p:stCondLst>
                                    <p:cond delay="0"/>
                                  </p:stCondLst>
                                  <p:childTnLst>
                                    <p:anim calcmode="lin" valueType="num">
                                      <p:cBhvr additive="base">
                                        <p:cTn id="108" dur="500"/>
                                        <p:tgtEl>
                                          <p:spTgt spid="6"/>
                                        </p:tgtEl>
                                        <p:attrNameLst>
                                          <p:attrName>ppt_y</p:attrName>
                                        </p:attrNameLst>
                                      </p:cBhvr>
                                      <p:tavLst>
                                        <p:tav tm="0">
                                          <p:val>
                                            <p:strVal val="#ppt_y"/>
                                          </p:val>
                                        </p:tav>
                                        <p:tav tm="100000">
                                          <p:val>
                                            <p:strVal val="#ppt_y+#ppt_h*1.125000"/>
                                          </p:val>
                                        </p:tav>
                                      </p:tavLst>
                                    </p:anim>
                                    <p:animEffect transition="out" filter="wipe(down)">
                                      <p:cBhvr>
                                        <p:cTn id="109" dur="500"/>
                                        <p:tgtEl>
                                          <p:spTgt spid="6"/>
                                        </p:tgtEl>
                                      </p:cBhvr>
                                    </p:animEffect>
                                    <p:set>
                                      <p:cBhvr>
                                        <p:cTn id="1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4" grpId="0"/>
      <p:bldP spid="21" grpId="0"/>
      <p:bldP spid="27" grpId="1"/>
      <p:bldP spid="28" grpId="1"/>
      <p:bldP spid="29" grpId="1"/>
      <p:bldP spid="31" grpId="1"/>
      <p:bldP spid="32" grpId="1"/>
      <p:bldP spid="33" grpId="0"/>
      <p:bldP spid="35" grpId="1"/>
      <p:bldP spid="16" grpId="0"/>
      <p:bldP spid="2" grpId="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921" y="3207544"/>
            <a:ext cx="9545955" cy="3016568"/>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9" name="矩形 8"/>
          <p:cNvSpPr/>
          <p:nvPr/>
        </p:nvSpPr>
        <p:spPr>
          <a:xfrm>
            <a:off x="-401955" y="857250"/>
            <a:ext cx="9545955" cy="2350294"/>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 name="ï$ļîḓé"/>
          <p:cNvSpPr/>
          <p:nvPr/>
        </p:nvSpPr>
        <p:spPr bwMode="auto">
          <a:xfrm>
            <a:off x="3132296" y="857250"/>
            <a:ext cx="2878931" cy="567214"/>
          </a:xfrm>
          <a:prstGeom prst="chevron">
            <a:avLst/>
          </a:prstGeom>
          <a:solidFill>
            <a:srgbClr val="DBC075"/>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Passage Translation</a:t>
            </a:r>
            <a:endParaRPr lang="en-US" altLang="zh-CN" sz="2100" b="1" dirty="0">
              <a:solidFill>
                <a:schemeClr val="bg1"/>
              </a:solidFill>
            </a:endParaRPr>
          </a:p>
        </p:txBody>
      </p:sp>
      <p:sp>
        <p:nvSpPr>
          <p:cNvPr id="11" name="矩形 10"/>
          <p:cNvSpPr/>
          <p:nvPr/>
        </p:nvSpPr>
        <p:spPr>
          <a:xfrm>
            <a:off x="250508" y="1424464"/>
            <a:ext cx="8643461" cy="1476375"/>
          </a:xfrm>
          <a:prstGeom prst="rect">
            <a:avLst/>
          </a:prstGeom>
          <a:noFill/>
          <a:ln>
            <a:noFill/>
          </a:ln>
        </p:spPr>
        <p:txBody>
          <a:bodyPr wrap="square" rtlCol="0" anchor="t">
            <a:spAutoFit/>
          </a:bodyPr>
          <a:p>
            <a:pPr algn="l">
              <a:lnSpc>
                <a:spcPct val="120000"/>
              </a:lnSpc>
            </a:pPr>
            <a:r>
              <a:rPr lang="en-US"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今天，在地震袭击我的家乡很久以后，</a:t>
            </a:r>
            <a:r>
              <a:rPr sz="1500" b="1" u="sng">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我仍然能历历在目地回想起</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我与父母从家里逃出来时所看到的情景。马路对面的房子就在我们的眼前倒塌，瓦砾四处乱飞，呛人的尘云遮住了太阳。惊恐的人们哭叫着四处奔跑。</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a:lnSpc>
                <a:spcPct val="120000"/>
              </a:lnSpc>
            </a:pP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如今那一场悲惨事件已过去多年，旧城的废墟上已耸立起一座新城，人们在小镇广场上建起了一个纪念碑，以怀念那些灾难中的死者。 </a:t>
            </a:r>
            <a:r>
              <a:rPr sz="1500" b="1" u="sng">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看来人</a:t>
            </a:r>
            <a:r>
              <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们心中的创伤已愈合， 但对此事的记忆将不会消失。</a:t>
            </a:r>
            <a:endParaRPr sz="1500" b="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250508" y="3421380"/>
            <a:ext cx="8643461" cy="1868805"/>
          </a:xfrm>
          <a:prstGeom prst="rect">
            <a:avLst/>
          </a:prstGeom>
          <a:noFill/>
          <a:ln>
            <a:noFill/>
          </a:ln>
        </p:spPr>
        <p:txBody>
          <a:bodyPr wrap="square" rtlCol="0" anchor="t">
            <a:spAutoFit/>
          </a:bodyPr>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Today</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a:t>
            </a:r>
            <a:r>
              <a:rPr sz="15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 long after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the earthquake shook/hit my home town, </a:t>
            </a:r>
            <a:r>
              <a:rPr sz="1500" b="1" u="sng">
                <a:solidFill>
                  <a:srgbClr val="FF0000"/>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cs typeface="Arial" panose="020B0604020202020204" pitchFamily="34" charset="0"/>
              </a:rPr>
              <a:t>I can still recall, in crystal detail,  what I saw as</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I ran out of my home with my parents. The building just across the street toppled right before our eyes, debris flew everywhere and a cloud of choking dust blotted out the sun. Horror-stricken people ran in all directions, crying and screaming.</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a:p>
            <a:pPr algn="l">
              <a:lnSpc>
                <a:spcPct val="110000"/>
              </a:lnSpc>
            </a:pP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a:t>
            </a:r>
            <a:r>
              <a:rPr sz="15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 Now, many years after that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tragic event, a new towm has risen on the wreckage of the old one. </a:t>
            </a:r>
            <a:r>
              <a:rPr sz="1500" b="1">
                <a:ln w="22225">
                  <a:solidFill>
                    <a:schemeClr val="accent2"/>
                  </a:solidFill>
                  <a:prstDash val="solid"/>
                </a:ln>
                <a:solidFill>
                  <a:schemeClr val="accent2">
                    <a:lumMod val="40000"/>
                    <a:lumOff val="60000"/>
                  </a:schemeClr>
                </a:solidFill>
                <a:effectLst/>
                <a:latin typeface="Arial" panose="020B0604020202020204" pitchFamily="34" charset="0"/>
                <a:ea typeface="微软雅黑" panose="020B0503020204020204" charset="-122"/>
                <a:cs typeface="Arial" panose="020B0604020202020204" pitchFamily="34" charset="0"/>
              </a:rPr>
              <a:t>In the town square, a</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memorial has been built to remember those killed in the disaster. </a:t>
            </a:r>
            <a:r>
              <a:rPr sz="1500" b="1" u="sng">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It sems t</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he wounds in pople's hearts have healed,</a:t>
            </a:r>
            <a:r>
              <a:rPr sz="1500" b="1" u="sng">
                <a:solidFill>
                  <a:srgbClr val="FF000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but </a:t>
            </a:r>
            <a:r>
              <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the memory will linger.</a:t>
            </a:r>
            <a:endParaRPr sz="1500" b="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0961" name="图片 3"/>
          <p:cNvPicPr>
            <a:picLocks noChangeAspect="1"/>
          </p:cNvPicPr>
          <p:nvPr/>
        </p:nvPicPr>
        <p:blipFill>
          <a:blip r:embed="rId1"/>
          <a:stretch>
            <a:fillRect/>
          </a:stretch>
        </p:blipFill>
        <p:spPr>
          <a:xfrm>
            <a:off x="-36512" y="854075"/>
            <a:ext cx="9217025" cy="5149850"/>
          </a:xfrm>
          <a:prstGeom prst="rect">
            <a:avLst/>
          </a:prstGeom>
          <a:noFill/>
          <a:ln w="9525">
            <a:noFill/>
          </a:ln>
        </p:spPr>
      </p:pic>
      <p:sp>
        <p:nvSpPr>
          <p:cNvPr id="40962" name="标题 3"/>
          <p:cNvSpPr txBox="1">
            <a:spLocks noGrp="1"/>
          </p:cNvSpPr>
          <p:nvPr/>
        </p:nvSpPr>
        <p:spPr>
          <a:xfrm>
            <a:off x="995363" y="2057400"/>
            <a:ext cx="7151687" cy="1003300"/>
          </a:xfrm>
          <a:prstGeom prst="rect">
            <a:avLst/>
          </a:prstGeom>
          <a:noFill/>
          <a:ln w="12700">
            <a:noFill/>
          </a:ln>
        </p:spPr>
        <p:txBody>
          <a:bodyPr lIns="34288" tIns="34288" rIns="34288" bIns="34288" anchor="ctr"/>
          <a:p>
            <a:pPr algn="ctr"/>
            <a:r>
              <a:rPr lang="en-US" altLang="zh-CN" sz="3600" b="1" dirty="0">
                <a:solidFill>
                  <a:srgbClr val="639EF4"/>
                </a:solidFill>
                <a:latin typeface="微软雅黑" panose="020B0503020204020204" charset="-122"/>
                <a:ea typeface="微软雅黑" panose="020B0503020204020204" charset="-122"/>
                <a:sym typeface="微软雅黑" panose="020B0503020204020204" charset="-122"/>
              </a:rPr>
              <a:t> </a:t>
            </a:r>
            <a:endParaRPr lang="en-US" altLang="zh-CN" sz="3600" b="1" dirty="0">
              <a:solidFill>
                <a:srgbClr val="595959"/>
              </a:solidFill>
              <a:latin typeface="微软雅黑" panose="020B0503020204020204" charset="-122"/>
              <a:ea typeface="微软雅黑" panose="020B0503020204020204" charset="-122"/>
              <a:sym typeface="微软雅黑" panose="020B0503020204020204" charset="-122"/>
            </a:endParaRPr>
          </a:p>
        </p:txBody>
      </p:sp>
      <p:pic>
        <p:nvPicPr>
          <p:cNvPr id="40963" name="图片 1" descr="图片 1"/>
          <p:cNvPicPr>
            <a:picLocks noChangeAspect="1"/>
          </p:cNvPicPr>
          <p:nvPr/>
        </p:nvPicPr>
        <p:blipFill>
          <a:blip r:embed="rId2"/>
          <a:stretch>
            <a:fillRect/>
          </a:stretch>
        </p:blipFill>
        <p:spPr>
          <a:xfrm>
            <a:off x="341313" y="5148263"/>
            <a:ext cx="1951037" cy="614362"/>
          </a:xfrm>
          <a:prstGeom prst="rect">
            <a:avLst/>
          </a:prstGeom>
          <a:noFill/>
          <a:ln w="12700">
            <a:noFill/>
          </a:ln>
        </p:spPr>
      </p:pic>
      <p:sp>
        <p:nvSpPr>
          <p:cNvPr id="5" name="矩形 4"/>
          <p:cNvSpPr/>
          <p:nvPr/>
        </p:nvSpPr>
        <p:spPr>
          <a:xfrm>
            <a:off x="14120" y="42695"/>
            <a:ext cx="9114481" cy="714375"/>
          </a:xfrm>
          <a:prstGeom prst="rect">
            <a:avLst/>
          </a:prstGeom>
          <a:solidFill>
            <a:schemeClr val="accent1">
              <a:lumMod val="40000"/>
              <a:lumOff val="60000"/>
            </a:schemeClr>
          </a:solidFill>
          <a:ln>
            <a:noFill/>
          </a:ln>
        </p:spPr>
        <p:txBody>
          <a:bodyPr wrap="square" rtlCol="0" anchor="t">
            <a:spAutoFit/>
            <a:scene3d>
              <a:camera prst="orthographicFront"/>
              <a:lightRig rig="threePt" dir="t"/>
            </a:scene3d>
          </a:bodyPr>
          <a:lstStyle/>
          <a:p>
            <a:pPr algn="l" fontAlgn="base"/>
            <a:r>
              <a:rPr lang="en-US" altLang="zh-CN" sz="4050" b="1" i="1" strike="noStrike" noProof="1" dirty="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New </a:t>
            </a:r>
            <a:r>
              <a:rPr lang="en-US" altLang="zh-CN" sz="4050" b="1" i="1" strike="noStrike" noProof="1" dirty="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College </a:t>
            </a:r>
            <a:r>
              <a:rPr lang="en-US" altLang="zh-CN" sz="4050" b="1" i="1" strike="noStrike" noProof="1" dirty="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English </a:t>
            </a:r>
            <a:r>
              <a:rPr lang="en-US" altLang="zh-CN" sz="4050" b="1" strike="noStrike" noProof="1" dirty="0" smtClean="0">
                <a:ln w="22225">
                  <a:solidFill>
                    <a:schemeClr val="accent2"/>
                  </a:solidFill>
                  <a:prstDash val="solid"/>
                </a:ln>
                <a:solidFill>
                  <a:schemeClr val="accent2">
                    <a:lumMod val="40000"/>
                    <a:lumOff val="60000"/>
                  </a:schemeClr>
                </a:solidFill>
                <a:effectLst/>
                <a:latin typeface="Arial" panose="020B0604020202020204" pitchFamily="34" charset="0"/>
                <a:ea typeface="宋体" panose="02010600030101010101" pitchFamily="2" charset="-122"/>
                <a:cs typeface="+mn-cs"/>
              </a:rPr>
              <a:t>4</a:t>
            </a:r>
            <a:endParaRPr lang="en-US" altLang="zh-CN" sz="4050" b="1" strike="noStrike" noProof="1" dirty="0" smtClean="0">
              <a:ln w="22225">
                <a:solidFill>
                  <a:schemeClr val="accent2"/>
                </a:solidFill>
                <a:prstDash val="solid"/>
              </a:ln>
              <a:solidFill>
                <a:schemeClr val="accent2">
                  <a:lumMod val="40000"/>
                  <a:lumOff val="60000"/>
                </a:schemeClr>
              </a:solidFill>
              <a:effectLst/>
            </a:endParaRPr>
          </a:p>
        </p:txBody>
      </p:sp>
      <p:sp>
        <p:nvSpPr>
          <p:cNvPr id="40965" name="文本框 5"/>
          <p:cNvSpPr txBox="1"/>
          <p:nvPr/>
        </p:nvSpPr>
        <p:spPr>
          <a:xfrm>
            <a:off x="1687513" y="2112963"/>
            <a:ext cx="6627812" cy="768350"/>
          </a:xfrm>
          <a:prstGeom prst="rect">
            <a:avLst/>
          </a:prstGeom>
          <a:noFill/>
          <a:ln w="9525">
            <a:noFill/>
          </a:ln>
        </p:spPr>
        <p:txBody>
          <a:bodyPr wrap="square" anchor="t">
            <a:spAutoFit/>
          </a:bodyPr>
          <a:p>
            <a:pPr algn="ctr"/>
            <a:r>
              <a:rPr lang="en-US" altLang="zh-CN" sz="4400" b="1">
                <a:solidFill>
                  <a:srgbClr val="0070C0"/>
                </a:solidFill>
                <a:latin typeface="Arial" panose="020B0604020202020204" pitchFamily="34" charset="0"/>
                <a:ea typeface="宋体" panose="02010600030101010101" pitchFamily="2" charset="-122"/>
              </a:rPr>
              <a:t>Unit 8     Go Traveling</a:t>
            </a:r>
            <a:endParaRPr lang="en-US" altLang="zh-CN" sz="4400" b="1">
              <a:solidFill>
                <a:srgbClr val="0070C0"/>
              </a:solidFill>
              <a:latin typeface="Arial" panose="020B0604020202020204" pitchFamily="34" charset="0"/>
              <a:ea typeface="宋体" panose="02010600030101010101" pitchFamily="2" charset="-122"/>
            </a:endParaRPr>
          </a:p>
        </p:txBody>
      </p:sp>
    </p:spTree>
    <p:custDataLst>
      <p:tags r:id="rId3"/>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150813" y="5530850"/>
            <a:ext cx="8056563" cy="635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185346" name="文本框 37"/>
          <p:cNvSpPr txBox="1"/>
          <p:nvPr/>
        </p:nvSpPr>
        <p:spPr>
          <a:xfrm>
            <a:off x="542925" y="1249363"/>
            <a:ext cx="8056563" cy="4106862"/>
          </a:xfrm>
          <a:prstGeom prst="rect">
            <a:avLst/>
          </a:prstGeom>
          <a:noFill/>
          <a:ln w="9525">
            <a:noFill/>
          </a:ln>
        </p:spPr>
        <p:txBody>
          <a:bodyPr wrap="square" anchor="t">
            <a:spAutoFit/>
          </a:bodyPr>
          <a:p>
            <a:pPr>
              <a:lnSpc>
                <a:spcPct val="130000"/>
              </a:lnSpc>
            </a:pPr>
            <a:r>
              <a:rPr lang="zh-CN" altLang="zh-CN" sz="1500">
                <a:solidFill>
                  <a:srgbClr val="333F50"/>
                </a:solidFill>
                <a:latin typeface="Arial" panose="020B0604020202020204" pitchFamily="34" charset="0"/>
                <a:ea typeface="宋体" panose="02010600030101010101" pitchFamily="2" charset="-122"/>
                <a:sym typeface="宋体" panose="02010600030101010101" pitchFamily="2" charset="-122"/>
              </a:rPr>
              <a:t>        The point of going somewhere like the Napo River in Ecuador is not to see the most spectacular anything. It is simply to see what is there. We are here _____  _____  ________(1) only once, and might as well get ____  _______  ______(2) the place. We might as well get a feel for the ________  ______  ________(3) in which life is lived, for the Amazon basin, which covers _______  _____  _</a:t>
            </a:r>
            <a:r>
              <a:rPr lang="en-US" altLang="zh-CN" sz="1500">
                <a:solidFill>
                  <a:srgbClr val="333F50"/>
                </a:solidFill>
                <a:latin typeface="Arial" panose="020B0604020202020204" pitchFamily="34" charset="0"/>
                <a:ea typeface="宋体" panose="02010600030101010101" pitchFamily="2" charset="-122"/>
              </a:rPr>
              <a:t>_</a:t>
            </a:r>
            <a:r>
              <a:rPr lang="zh-CN" altLang="zh-CN" sz="1500">
                <a:solidFill>
                  <a:srgbClr val="333F50"/>
                </a:solidFill>
                <a:latin typeface="Arial" panose="020B0604020202020204" pitchFamily="34" charset="0"/>
                <a:ea typeface="宋体" panose="02010600030101010101" pitchFamily="2" charset="-122"/>
                <a:sym typeface="宋体" panose="02010600030101010101" pitchFamily="2" charset="-122"/>
              </a:rPr>
              <a:t>________(4), and for the life that — there, like anywhere else — is always and necessarily lived ______  _________(5): on the tributaries, in the riverside villages, ________(6) this particular white-fleshed guava in this particular pattern of ________(7).</a:t>
            </a:r>
            <a:endParaRPr lang="zh-CN" altLang="zh-CN" sz="1500">
              <a:solidFill>
                <a:srgbClr val="333F50"/>
              </a:solidFill>
              <a:latin typeface="Arial" panose="020B0604020202020204" pitchFamily="34" charset="0"/>
              <a:ea typeface="宋体" panose="02010600030101010101" pitchFamily="2" charset="-122"/>
              <a:sym typeface="宋体" panose="02010600030101010101" pitchFamily="2" charset="-122"/>
            </a:endParaRPr>
          </a:p>
          <a:p>
            <a:pPr>
              <a:lnSpc>
                <a:spcPct val="140000"/>
              </a:lnSpc>
            </a:pPr>
            <a:r>
              <a:rPr lang="zh-CN" altLang="zh-CN" sz="1500">
                <a:solidFill>
                  <a:srgbClr val="333F50"/>
                </a:solidFill>
                <a:latin typeface="Arial" panose="020B0604020202020204" pitchFamily="34" charset="0"/>
                <a:ea typeface="宋体" panose="02010600030101010101" pitchFamily="2" charset="-122"/>
                <a:sym typeface="宋体" panose="02010600030101010101" pitchFamily="2" charset="-122"/>
              </a:rPr>
              <a:t>        What is there is interesting. The Napo River itself is wide and brown, opaque, and _________  _______(8) floating foam and logs and branches from the jungle. Parrots _____  ________(9) dart in and out of the light. Under the water in the river, unseen, are anacondas — which _____  _________  _____(10) take a few village toddlers every year — and water boas, crocodiles, and sweet-meated fish.</a:t>
            </a:r>
            <a:endParaRPr lang="zh-CN" altLang="zh-CN" sz="1500">
              <a:solidFill>
                <a:srgbClr val="333F50"/>
              </a:solidFill>
              <a:latin typeface="Arial" panose="020B0604020202020204" pitchFamily="34" charset="0"/>
              <a:ea typeface="宋体" panose="02010600030101010101" pitchFamily="2" charset="-122"/>
              <a:sym typeface="宋体" panose="02010600030101010101" pitchFamily="2" charset="-122"/>
            </a:endParaRPr>
          </a:p>
        </p:txBody>
      </p:sp>
      <p:sp>
        <p:nvSpPr>
          <p:cNvPr id="185347" name="ï$ļîḓé"/>
          <p:cNvSpPr/>
          <p:nvPr/>
        </p:nvSpPr>
        <p:spPr>
          <a:xfrm>
            <a:off x="3408363" y="433388"/>
            <a:ext cx="2119312" cy="566737"/>
          </a:xfrm>
          <a:prstGeom prst="chevron">
            <a:avLst>
              <a:gd name="adj" fmla="val 49981"/>
            </a:avLst>
          </a:prstGeom>
          <a:solidFill>
            <a:srgbClr val="E9BDAE"/>
          </a:solidFill>
          <a:ln w="38100" cap="flat" cmpd="sng">
            <a:solidFill>
              <a:schemeClr val="bg1">
                <a:alpha val="0"/>
              </a:schemeClr>
            </a:solidFill>
            <a:prstDash val="solid"/>
            <a:miter/>
            <a:headEnd type="none" w="med" len="med"/>
            <a:tailEnd type="none" w="med" len="med"/>
          </a:ln>
        </p:spPr>
        <p:txBody>
          <a:bodyPr wrap="none" lIns="67500" tIns="35100" rIns="67500" bIns="35100" anchor="ctr"/>
          <a:p>
            <a:pPr algn="ctr"/>
            <a:r>
              <a:rPr lang="en-US" altLang="zh-CN" sz="2100" b="1" dirty="0">
                <a:solidFill>
                  <a:schemeClr val="bg1"/>
                </a:solidFill>
                <a:latin typeface="Arial" panose="020B0604020202020204" pitchFamily="34" charset="0"/>
                <a:ea typeface="宋体" panose="02010600030101010101" pitchFamily="2" charset="-122"/>
              </a:rPr>
              <a:t>Read Aloud</a:t>
            </a:r>
            <a:endParaRPr lang="en-US" altLang="zh-CN" sz="2100" b="1" dirty="0">
              <a:solidFill>
                <a:schemeClr val="bg1"/>
              </a:solidFill>
              <a:latin typeface="Arial" panose="020B0604020202020204" pitchFamily="34" charset="0"/>
              <a:ea typeface="宋体" panose="02010600030101010101" pitchFamily="2" charset="-122"/>
            </a:endParaRPr>
          </a:p>
        </p:txBody>
      </p:sp>
      <p:sp>
        <p:nvSpPr>
          <p:cNvPr id="6" name="矩形 5"/>
          <p:cNvSpPr/>
          <p:nvPr/>
        </p:nvSpPr>
        <p:spPr>
          <a:xfrm>
            <a:off x="242888" y="5470525"/>
            <a:ext cx="1166813" cy="322263"/>
          </a:xfrm>
          <a:prstGeom prst="rect">
            <a:avLst/>
          </a:prstGeom>
          <a:noFill/>
          <a:ln>
            <a:noFill/>
          </a:ln>
        </p:spPr>
        <p:txBody>
          <a:bodyPr wrap="none" rtlCol="0" anchor="t">
            <a:spAutoFit/>
          </a:bodyPr>
          <a:p>
            <a:pPr algn="ctr"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A.a feel for</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995488" y="5626100"/>
            <a:ext cx="109696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B.in detail	</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3776663" y="5626100"/>
            <a:ext cx="159067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C.smeared with</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6572250" y="5626100"/>
            <a:ext cx="177958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D.half a continent</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238125" y="5792788"/>
            <a:ext cx="113506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E.in flocks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6503988" y="6115050"/>
            <a:ext cx="1703388" cy="322263"/>
          </a:xfrm>
          <a:prstGeom prst="rect">
            <a:avLst/>
          </a:prstGeom>
          <a:noFill/>
          <a:ln>
            <a:noFill/>
          </a:ln>
        </p:spPr>
        <p:txBody>
          <a:bodyPr wrap="squar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H.on the planet</a:t>
            </a:r>
            <a:endPar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3854450" y="6270625"/>
            <a:ext cx="212883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J.fringes and hollows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544513" y="4162425"/>
            <a:ext cx="96678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smeared</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2089150" y="5948363"/>
            <a:ext cx="104933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F.sucking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3854450" y="5948363"/>
            <a:ext cx="1227138" cy="322263"/>
          </a:xfrm>
          <a:prstGeom prst="rect">
            <a:avLst/>
          </a:prstGeom>
          <a:noFill/>
          <a:ln>
            <a:noFill/>
          </a:ln>
        </p:spPr>
        <p:txBody>
          <a:bodyPr wrap="squar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G.shade</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6146800" y="1714500"/>
            <a:ext cx="1893888" cy="322263"/>
          </a:xfrm>
          <a:prstGeom prst="rect">
            <a:avLst/>
          </a:prstGeom>
          <a:noFill/>
          <a:ln>
            <a:noFill/>
          </a:ln>
        </p:spPr>
        <p:txBody>
          <a:bodyPr wrap="non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on       the     planet</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4643438" y="2036763"/>
            <a:ext cx="1503363" cy="320675"/>
          </a:xfrm>
          <a:prstGeom prst="rect">
            <a:avLst/>
          </a:prstGeom>
          <a:noFill/>
          <a:ln>
            <a:noFill/>
          </a:ln>
        </p:spPr>
        <p:txBody>
          <a:bodyPr wrap="none" rtlCol="0" anchor="t">
            <a:spAutoFit/>
          </a:bodyPr>
          <a:p>
            <a:pPr algn="ctr"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a      feel      for</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2370138" y="4662488"/>
            <a:ext cx="148431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are      reputed</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3240088" y="2357438"/>
            <a:ext cx="81756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fringes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4511675" y="2611438"/>
            <a:ext cx="103981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continent</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5291138" y="2909888"/>
            <a:ext cx="1279525" cy="322263"/>
          </a:xfrm>
          <a:prstGeom prst="rect">
            <a:avLst/>
          </a:prstGeom>
          <a:noFill/>
          <a:ln>
            <a:noFill/>
          </a:ln>
        </p:spPr>
        <p:txBody>
          <a:bodyPr wrap="square" rtlCol="0" anchor="t">
            <a:spAutoFit/>
          </a:bodyPr>
          <a:p>
            <a:pPr algn="ctr"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in      detail</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3608388" y="3209925"/>
            <a:ext cx="90328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sucking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2359025" y="3532188"/>
            <a:ext cx="733425"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shade</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26" name="矩形 25"/>
          <p:cNvSpPr/>
          <p:nvPr/>
        </p:nvSpPr>
        <p:spPr>
          <a:xfrm>
            <a:off x="7866063" y="4006850"/>
            <a:ext cx="11652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in     flocks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150813" y="6115050"/>
            <a:ext cx="2601913" cy="322263"/>
          </a:xfrm>
          <a:prstGeom prst="rect">
            <a:avLst/>
          </a:prstGeom>
          <a:noFill/>
          <a:ln>
            <a:noFill/>
          </a:ln>
        </p:spPr>
        <p:txBody>
          <a:bodyPr wrap="squar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I.are reputed to</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4057650" y="2335213"/>
            <a:ext cx="149383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and     hollows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3240088" y="2633663"/>
            <a:ext cx="11017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half         a</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1639888" y="4162425"/>
            <a:ext cx="563563" cy="322263"/>
          </a:xfrm>
          <a:prstGeom prst="rect">
            <a:avLst/>
          </a:prstGeom>
          <a:noFill/>
          <a:ln>
            <a:noFill/>
          </a:ln>
        </p:spPr>
        <p:txBody>
          <a:bodyPr wrap="none" rtlCol="0" anchor="t">
            <a:spAutoFit/>
          </a:bodyPr>
          <a:p>
            <a:pPr algn="l" fontAlgn="base"/>
            <a:r>
              <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with</a:t>
            </a:r>
            <a:endPar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矩形 21"/>
          <p:cNvSpPr/>
          <p:nvPr/>
        </p:nvSpPr>
        <p:spPr>
          <a:xfrm>
            <a:off x="3978275" y="4578350"/>
            <a:ext cx="403225" cy="322263"/>
          </a:xfrm>
          <a:prstGeom prst="rect">
            <a:avLst/>
          </a:prstGeom>
          <a:noFill/>
          <a:ln>
            <a:noFill/>
          </a:ln>
        </p:spPr>
        <p:txBody>
          <a:bodyPr wrap="square" rtlCol="0" anchor="t">
            <a:spAutoFit/>
          </a:bodyPr>
          <a:p>
            <a:pPr algn="l" fontAlgn="base"/>
            <a:r>
              <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to</a:t>
            </a:r>
            <a:endPar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p:cTn id="10" dur="500"/>
                                        <p:tgtEl>
                                          <p:spTgt spid="11"/>
                                        </p:tgtEl>
                                        <p:attrNameLst>
                                          <p:attrName>ppt_y</p:attrName>
                                        </p:attrNameLst>
                                      </p:cBhvr>
                                      <p:tavLst>
                                        <p:tav tm="0">
                                          <p:val>
                                            <p:strVal val="#ppt_y"/>
                                          </p:val>
                                        </p:tav>
                                        <p:tav tm="100000">
                                          <p:val>
                                            <p:strVal val="#ppt_y+#ppt_h*1.125000"/>
                                          </p:val>
                                        </p:tav>
                                      </p:tavLst>
                                    </p:anim>
                                    <p:animEffect transition="out" filter="wipe(down)">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p:cTn id="20" dur="500"/>
                                        <p:tgtEl>
                                          <p:spTgt spid="6"/>
                                        </p:tgtEl>
                                        <p:attrNameLst>
                                          <p:attrName>ppt_y</p:attrName>
                                        </p:attrNameLst>
                                      </p:cBhvr>
                                      <p:tavLst>
                                        <p:tav tm="0">
                                          <p:val>
                                            <p:strVal val="#ppt_y"/>
                                          </p:val>
                                        </p:tav>
                                        <p:tav tm="100000">
                                          <p:val>
                                            <p:strVal val="#ppt_y+#ppt_h*1.125000"/>
                                          </p:val>
                                        </p:tav>
                                      </p:tavLst>
                                    </p:anim>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xit" presetSubtype="4" fill="hold" grpId="0" nodeType="clickEffect">
                                  <p:stCondLst>
                                    <p:cond delay="0"/>
                                  </p:stCondLst>
                                  <p:childTnLst>
                                    <p:anim calcmode="lin" valueType="num">
                                      <p:cBhvr>
                                        <p:cTn id="34" dur="500"/>
                                        <p:tgtEl>
                                          <p:spTgt spid="12"/>
                                        </p:tgtEl>
                                        <p:attrNameLst>
                                          <p:attrName>ppt_y</p:attrName>
                                        </p:attrNameLst>
                                      </p:cBhvr>
                                      <p:tavLst>
                                        <p:tav tm="0">
                                          <p:val>
                                            <p:strVal val="#ppt_y"/>
                                          </p:val>
                                        </p:tav>
                                        <p:tav tm="100000">
                                          <p:val>
                                            <p:strVal val="#ppt_y+#ppt_h*1.125000"/>
                                          </p:val>
                                        </p:tav>
                                      </p:tavLst>
                                    </p:anim>
                                    <p:animEffect transition="out" filter="wipe(down)">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2" presetClass="exit" presetSubtype="4" fill="hold" grpId="0" nodeType="clickEffect">
                                  <p:stCondLst>
                                    <p:cond delay="0"/>
                                  </p:stCondLst>
                                  <p:childTnLst>
                                    <p:anim calcmode="lin" valueType="num">
                                      <p:cBhvr>
                                        <p:cTn id="48" dur="500"/>
                                        <p:tgtEl>
                                          <p:spTgt spid="9"/>
                                        </p:tgtEl>
                                        <p:attrNameLst>
                                          <p:attrName>ppt_y</p:attrName>
                                        </p:attrNameLst>
                                      </p:cBhvr>
                                      <p:tavLst>
                                        <p:tav tm="0">
                                          <p:val>
                                            <p:strVal val="#ppt_y"/>
                                          </p:val>
                                        </p:tav>
                                        <p:tav tm="100000">
                                          <p:val>
                                            <p:strVal val="#ppt_y+#ppt_h*1.125000"/>
                                          </p:val>
                                        </p:tav>
                                      </p:tavLst>
                                    </p:anim>
                                    <p:animEffect transition="out" filter="wipe(down)">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2" presetClass="exit" presetSubtype="4" fill="hold" grpId="0" nodeType="clickEffect">
                                  <p:stCondLst>
                                    <p:cond delay="0"/>
                                  </p:stCondLst>
                                  <p:childTnLst>
                                    <p:anim calcmode="lin" valueType="num">
                                      <p:cBhvr>
                                        <p:cTn id="58" dur="500"/>
                                        <p:tgtEl>
                                          <p:spTgt spid="7"/>
                                        </p:tgtEl>
                                        <p:attrNameLst>
                                          <p:attrName>ppt_y</p:attrName>
                                        </p:attrNameLst>
                                      </p:cBhvr>
                                      <p:tavLst>
                                        <p:tav tm="0">
                                          <p:val>
                                            <p:strVal val="#ppt_y"/>
                                          </p:val>
                                        </p:tav>
                                        <p:tav tm="100000">
                                          <p:val>
                                            <p:strVal val="#ppt_y+#ppt_h*1.125000"/>
                                          </p:val>
                                        </p:tav>
                                      </p:tavLst>
                                    </p:anim>
                                    <p:animEffect transition="out" filter="wipe(down)">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grpId="0" nodeType="clickEffect">
                                  <p:stCondLst>
                                    <p:cond delay="0"/>
                                  </p:stCondLst>
                                  <p:childTnLst>
                                    <p:anim calcmode="lin" valueType="num">
                                      <p:cBhvr>
                                        <p:cTn id="68" dur="500"/>
                                        <p:tgtEl>
                                          <p:spTgt spid="14"/>
                                        </p:tgtEl>
                                        <p:attrNameLst>
                                          <p:attrName>ppt_y</p:attrName>
                                        </p:attrNameLst>
                                      </p:cBhvr>
                                      <p:tavLst>
                                        <p:tav tm="0">
                                          <p:val>
                                            <p:strVal val="#ppt_y"/>
                                          </p:val>
                                        </p:tav>
                                        <p:tav tm="100000">
                                          <p:val>
                                            <p:strVal val="#ppt_y+#ppt_h*1.125000"/>
                                          </p:val>
                                        </p:tav>
                                      </p:tavLst>
                                    </p:anim>
                                    <p:animEffect transition="out" filter="wipe(down)">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2" presetClass="exit" presetSubtype="4" fill="hold" grpId="0" nodeType="clickEffect">
                                  <p:stCondLst>
                                    <p:cond delay="0"/>
                                  </p:stCondLst>
                                  <p:childTnLst>
                                    <p:anim calcmode="lin" valueType="num">
                                      <p:cBhvr>
                                        <p:cTn id="78" dur="500"/>
                                        <p:tgtEl>
                                          <p:spTgt spid="15"/>
                                        </p:tgtEl>
                                        <p:attrNameLst>
                                          <p:attrName>ppt_y</p:attrName>
                                        </p:attrNameLst>
                                      </p:cBhvr>
                                      <p:tavLst>
                                        <p:tav tm="0">
                                          <p:val>
                                            <p:strVal val="#ppt_y"/>
                                          </p:val>
                                        </p:tav>
                                        <p:tav tm="100000">
                                          <p:val>
                                            <p:strVal val="#ppt_y+#ppt_h*1.125000"/>
                                          </p:val>
                                        </p:tav>
                                      </p:tavLst>
                                    </p:anim>
                                    <p:animEffect transition="out" filter="wipe(down)">
                                      <p:cBhvr>
                                        <p:cTn id="79" dur="500"/>
                                        <p:tgtEl>
                                          <p:spTgt spid="15"/>
                                        </p:tgtEl>
                                      </p:cBhvr>
                                    </p:animEffect>
                                    <p:set>
                                      <p:cBhvr>
                                        <p:cTn id="80" dur="1" fill="hold">
                                          <p:stCondLst>
                                            <p:cond delay="499"/>
                                          </p:stCondLst>
                                        </p:cTn>
                                        <p:tgtEl>
                                          <p:spTgt spid="1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2" presetClass="exit" presetSubtype="4" fill="hold" grpId="0" nodeType="clickEffect">
                                  <p:stCondLst>
                                    <p:cond delay="0"/>
                                  </p:stCondLst>
                                  <p:childTnLst>
                                    <p:anim calcmode="lin" valueType="num">
                                      <p:cBhvr>
                                        <p:cTn id="92" dur="500"/>
                                        <p:tgtEl>
                                          <p:spTgt spid="8"/>
                                        </p:tgtEl>
                                        <p:attrNameLst>
                                          <p:attrName>ppt_y</p:attrName>
                                        </p:attrNameLst>
                                      </p:cBhvr>
                                      <p:tavLst>
                                        <p:tav tm="0">
                                          <p:val>
                                            <p:strVal val="#ppt_y"/>
                                          </p:val>
                                        </p:tav>
                                        <p:tav tm="100000">
                                          <p:val>
                                            <p:strVal val="#ppt_y+#ppt_h*1.125000"/>
                                          </p:val>
                                        </p:tav>
                                      </p:tavLst>
                                    </p:anim>
                                    <p:animEffect transition="out" filter="wipe(down)">
                                      <p:cBhvr>
                                        <p:cTn id="93" dur="500"/>
                                        <p:tgtEl>
                                          <p:spTgt spid="8"/>
                                        </p:tgtEl>
                                      </p:cBhvr>
                                    </p:animEffect>
                                    <p:set>
                                      <p:cBhvr>
                                        <p:cTn id="94" dur="1" fill="hold">
                                          <p:stCondLst>
                                            <p:cond delay="499"/>
                                          </p:stCondLst>
                                        </p:cTn>
                                        <p:tgtEl>
                                          <p:spTgt spid="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2" presetClass="exit" presetSubtype="4" fill="hold" grpId="0" nodeType="clickEffect">
                                  <p:stCondLst>
                                    <p:cond delay="0"/>
                                  </p:stCondLst>
                                  <p:childTnLst>
                                    <p:anim calcmode="lin" valueType="num">
                                      <p:cBhvr>
                                        <p:cTn id="102" dur="500"/>
                                        <p:tgtEl>
                                          <p:spTgt spid="10"/>
                                        </p:tgtEl>
                                        <p:attrNameLst>
                                          <p:attrName>ppt_y</p:attrName>
                                        </p:attrNameLst>
                                      </p:cBhvr>
                                      <p:tavLst>
                                        <p:tav tm="0">
                                          <p:val>
                                            <p:strVal val="#ppt_y"/>
                                          </p:val>
                                        </p:tav>
                                        <p:tav tm="100000">
                                          <p:val>
                                            <p:strVal val="#ppt_y+#ppt_h*1.125000"/>
                                          </p:val>
                                        </p:tav>
                                      </p:tavLst>
                                    </p:anim>
                                    <p:animEffect transition="out" filter="wipe(down)">
                                      <p:cBhvr>
                                        <p:cTn id="103" dur="500"/>
                                        <p:tgtEl>
                                          <p:spTgt spid="10"/>
                                        </p:tgtEl>
                                      </p:cBhvr>
                                    </p:animEffect>
                                    <p:set>
                                      <p:cBhvr>
                                        <p:cTn id="104" dur="1" fill="hold">
                                          <p:stCondLst>
                                            <p:cond delay="499"/>
                                          </p:stCondLst>
                                        </p:cTn>
                                        <p:tgtEl>
                                          <p:spTgt spid="10"/>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2" presetClass="exit" presetSubtype="4" fill="hold" grpId="0" nodeType="clickEffect">
                                  <p:stCondLst>
                                    <p:cond delay="0"/>
                                  </p:stCondLst>
                                  <p:childTnLst>
                                    <p:anim calcmode="lin" valueType="num">
                                      <p:cBhvr>
                                        <p:cTn id="116" dur="500"/>
                                        <p:tgtEl>
                                          <p:spTgt spid="2"/>
                                        </p:tgtEl>
                                        <p:attrNameLst>
                                          <p:attrName>ppt_y</p:attrName>
                                        </p:attrNameLst>
                                      </p:cBhvr>
                                      <p:tavLst>
                                        <p:tav tm="0">
                                          <p:val>
                                            <p:strVal val="#ppt_y"/>
                                          </p:val>
                                        </p:tav>
                                        <p:tav tm="100000">
                                          <p:val>
                                            <p:strVal val="#ppt_y+#ppt_h*1.125000"/>
                                          </p:val>
                                        </p:tav>
                                      </p:tavLst>
                                    </p:anim>
                                    <p:animEffect transition="out" filter="wipe(down)">
                                      <p:cBhvr>
                                        <p:cTn id="117" dur="500"/>
                                        <p:tgtEl>
                                          <p:spTgt spid="2"/>
                                        </p:tgtEl>
                                      </p:cBhvr>
                                    </p:animEffect>
                                    <p:set>
                                      <p:cBhvr>
                                        <p:cTn id="11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14" grpId="0"/>
      <p:bldP spid="23" grpId="0"/>
      <p:bldP spid="15" grpId="0"/>
      <p:bldP spid="24" grpId="0"/>
      <p:bldP spid="11" grpId="0"/>
      <p:bldP spid="25" grpId="0"/>
      <p:bldP spid="13" grpId="0"/>
      <p:bldP spid="26" grpId="0"/>
      <p:bldP spid="9" grpId="0"/>
      <p:bldP spid="2" grpId="0"/>
      <p:bldP spid="3" grpId="0"/>
      <p:bldP spid="4" grpId="0"/>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a:spLocks noChangeAspect="1"/>
          </p:cNvSpPr>
          <p:nvPr/>
        </p:nvSpPr>
        <p:spPr>
          <a:xfrm>
            <a:off x="0" y="0"/>
            <a:ext cx="9144000" cy="6858000"/>
          </a:xfrm>
          <a:prstGeom prst="rect">
            <a:avLst/>
          </a:prstGeom>
          <a:blipFill rotWithShape="1">
            <a:blip r:embed="rId1">
              <a:alphaModFix amt="20000"/>
            </a:blip>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9" name="文本框 8"/>
          <p:cNvSpPr txBox="1"/>
          <p:nvPr/>
        </p:nvSpPr>
        <p:spPr>
          <a:xfrm>
            <a:off x="135890" y="330200"/>
            <a:ext cx="2134870" cy="229870"/>
          </a:xfrm>
          <a:prstGeom prst="rect">
            <a:avLst/>
          </a:prstGeom>
          <a:noFill/>
        </p:spPr>
        <p:txBody>
          <a:bodyPr wrap="square" rtlCol="0">
            <a:spAutoFit/>
          </a:bodyPr>
          <a:p>
            <a:r>
              <a:rPr lang="en-US" altLang="zh-CN"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Cloze</a:t>
            </a:r>
            <a:endParaRPr lang="en-US" altLang="zh-CN" noProof="1">
              <a:ln w="22225">
                <a:solidFill>
                  <a:schemeClr val="accent2"/>
                </a:solidFill>
                <a:prstDash val="solid"/>
              </a:ln>
              <a:solidFill>
                <a:schemeClr val="accent2">
                  <a:lumMod val="40000"/>
                  <a:lumOff val="60000"/>
                </a:schemeClr>
              </a:solidFill>
            </a:endParaRPr>
          </a:p>
        </p:txBody>
      </p:sp>
      <p:sp>
        <p:nvSpPr>
          <p:cNvPr id="12" name="圆角矩形 11"/>
          <p:cNvSpPr/>
          <p:nvPr/>
        </p:nvSpPr>
        <p:spPr>
          <a:xfrm>
            <a:off x="242888" y="746125"/>
            <a:ext cx="8577263" cy="22225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304132" name="文本框 2"/>
          <p:cNvSpPr txBox="1"/>
          <p:nvPr/>
        </p:nvSpPr>
        <p:spPr>
          <a:xfrm>
            <a:off x="374650" y="3308350"/>
            <a:ext cx="8512175" cy="3476625"/>
          </a:xfrm>
          <a:prstGeom prst="rect">
            <a:avLst/>
          </a:prstGeom>
          <a:noFill/>
          <a:ln w="9525">
            <a:noFill/>
          </a:ln>
        </p:spPr>
        <p:txBody>
          <a:bodyPr wrap="square" anchor="t">
            <a:spAutoFit/>
          </a:bodyPr>
          <a:p>
            <a:pPr>
              <a:lnSpc>
                <a:spcPct val="100000"/>
              </a:lnSpc>
              <a:buSzTx/>
            </a:pPr>
            <a:r>
              <a:rPr lang="en-US" altLang="zh-CN">
                <a:latin typeface="Arial" panose="020B0604020202020204" pitchFamily="34" charset="0"/>
                <a:ea typeface="微软雅黑" panose="020B0503020204020204" charset="-122"/>
                <a:sym typeface="微软雅黑" panose="020B0503020204020204" charset="-122"/>
              </a:rPr>
              <a:t>       </a:t>
            </a:r>
            <a:r>
              <a:rPr lang="en-US" altLang="zh-CN" sz="2200">
                <a:latin typeface="Arial" panose="020B0604020202020204" pitchFamily="34" charset="0"/>
                <a:ea typeface="微软雅黑" panose="020B0503020204020204" charset="-122"/>
                <a:sym typeface="微软雅黑" panose="020B0503020204020204" charset="-122"/>
              </a:rPr>
              <a:t> </a:t>
            </a:r>
            <a:r>
              <a:rPr lang="zh-CN" sz="2200">
                <a:latin typeface="Arial" panose="020B0604020202020204" pitchFamily="34" charset="0"/>
                <a:ea typeface="微软雅黑" panose="020B0503020204020204" charset="-122"/>
                <a:sym typeface="微软雅黑" panose="020B0503020204020204" charset="-122"/>
              </a:rPr>
              <a:t>The offensive had already lasted three days, but we had not gained </a:t>
            </a:r>
            <a:r>
              <a:rPr lang="en-US" altLang="zh-CN" sz="2200">
                <a:latin typeface="Arial" panose="020B0604020202020204" pitchFamily="34" charset="0"/>
                <a:ea typeface="微软雅黑" panose="020B0503020204020204" charset="-122"/>
                <a:sym typeface="微软雅黑" panose="020B0503020204020204" charset="-122"/>
              </a:rPr>
              <a:t>much </a:t>
            </a:r>
            <a:r>
              <a:rPr lang="zh-CN" sz="2200">
                <a:latin typeface="Arial" panose="020B0604020202020204" pitchFamily="34" charset="0"/>
                <a:ea typeface="微软雅黑" panose="020B0503020204020204" charset="-122"/>
                <a:sym typeface="微软雅黑" panose="020B0503020204020204" charset="-122"/>
              </a:rPr>
              <a:t>ground. The divison commander instructed our battalion to get around </a:t>
            </a:r>
            <a:r>
              <a:rPr lang="en-US" altLang="zh-CN" sz="2200">
                <a:latin typeface="Arial" panose="020B0604020202020204" pitchFamily="34" charset="0"/>
                <a:ea typeface="微软雅黑" panose="020B0503020204020204" charset="-122"/>
                <a:sym typeface="微软雅黑" panose="020B0503020204020204" charset="-122"/>
              </a:rPr>
              <a:t>to the </a:t>
            </a:r>
            <a:r>
              <a:rPr lang="zh-CN" sz="2200">
                <a:latin typeface="Arial" panose="020B0604020202020204" pitchFamily="34" charset="0"/>
                <a:ea typeface="微软雅黑" panose="020B0503020204020204" charset="-122"/>
                <a:sym typeface="微软雅黑" panose="020B0503020204020204" charset="-122"/>
              </a:rPr>
              <a:t>rear of the enemy at night and launch a surprise attack. To do </a:t>
            </a:r>
            <a:r>
              <a:rPr lang="en-US" altLang="zh-CN" sz="2200">
                <a:latin typeface="Arial" panose="020B0604020202020204" pitchFamily="34" charset="0"/>
                <a:ea typeface="微软雅黑" panose="020B0503020204020204" charset="-122"/>
                <a:sym typeface="微软雅黑" panose="020B0503020204020204" charset="-122"/>
              </a:rPr>
              <a:t>so</a:t>
            </a:r>
            <a:r>
              <a:rPr lang="zh-CN" sz="2200">
                <a:latin typeface="Arial" panose="020B0604020202020204" pitchFamily="34" charset="0"/>
                <a:ea typeface="微软雅黑" panose="020B0503020204020204" charset="-122"/>
                <a:sym typeface="微软雅黑" panose="020B0503020204020204" charset="-122"/>
              </a:rPr>
              <a:t>, however</a:t>
            </a:r>
            <a:r>
              <a:rPr lang="en-US" altLang="zh-CN" sz="2200">
                <a:latin typeface="Arial" panose="020B0604020202020204" pitchFamily="34" charset="0"/>
                <a:ea typeface="微软雅黑" panose="020B0503020204020204" charset="-122"/>
                <a:sym typeface="微软雅黑" panose="020B0503020204020204" charset="-122"/>
              </a:rPr>
              <a:t>,we </a:t>
            </a:r>
            <a:r>
              <a:rPr lang="zh-CN" sz="2200">
                <a:latin typeface="Arial" panose="020B0604020202020204" pitchFamily="34" charset="0"/>
                <a:ea typeface="微软雅黑" panose="020B0503020204020204" charset="-122"/>
                <a:sym typeface="微软雅黑" panose="020B0503020204020204" charset="-122"/>
              </a:rPr>
              <a:t>had t</a:t>
            </a:r>
            <a:r>
              <a:rPr lang="en-US" altLang="zh-CN" sz="2200">
                <a:latin typeface="Arial" panose="020B0604020202020204" pitchFamily="34" charset="0"/>
                <a:ea typeface="微软雅黑" panose="020B0503020204020204" charset="-122"/>
                <a:sym typeface="微软雅黑" panose="020B0503020204020204" charset="-122"/>
              </a:rPr>
              <a:t>o</a:t>
            </a:r>
            <a:r>
              <a:rPr lang="zh-CN" sz="2200">
                <a:latin typeface="Arial" panose="020B0604020202020204" pitchFamily="34" charset="0"/>
                <a:ea typeface="微软雅黑" panose="020B0503020204020204" charset="-122"/>
                <a:sym typeface="微软雅黑" panose="020B0503020204020204" charset="-122"/>
              </a:rPr>
              <a:t> cross marshland and many of us were afraid we might get bogged d</a:t>
            </a:r>
            <a:r>
              <a:rPr lang="en-US" altLang="zh-CN" sz="2200">
                <a:latin typeface="Arial" panose="020B0604020202020204" pitchFamily="34" charset="0"/>
                <a:ea typeface="微软雅黑" panose="020B0503020204020204" charset="-122"/>
                <a:sym typeface="微软雅黑" panose="020B0503020204020204" charset="-122"/>
              </a:rPr>
              <a:t>own </a:t>
            </a:r>
            <a:r>
              <a:rPr lang="zh-CN" sz="2200">
                <a:latin typeface="Arial" panose="020B0604020202020204" pitchFamily="34" charset="0"/>
                <a:ea typeface="微软雅黑" panose="020B0503020204020204" charset="-122"/>
                <a:sym typeface="微软雅黑" panose="020B0503020204020204" charset="-122"/>
              </a:rPr>
              <a:t>in the mud, Our b</a:t>
            </a:r>
            <a:r>
              <a:rPr lang="en-US" altLang="zh-CN" sz="2200">
                <a:latin typeface="Arial" panose="020B0604020202020204" pitchFamily="34" charset="0"/>
                <a:ea typeface="微软雅黑" panose="020B0503020204020204" charset="-122"/>
                <a:sym typeface="微软雅黑" panose="020B0503020204020204" charset="-122"/>
              </a:rPr>
              <a:t>a</a:t>
            </a:r>
            <a:r>
              <a:rPr lang="zh-CN" sz="2200">
                <a:latin typeface="Arial" panose="020B0604020202020204" pitchFamily="34" charset="0"/>
                <a:ea typeface="微软雅黑" panose="020B0503020204020204" charset="-122"/>
                <a:sym typeface="微软雅黑" panose="020B0503020204020204" charset="-122"/>
              </a:rPr>
              <a:t>ttalion commander decided to take a gamble. Lucky enou</a:t>
            </a:r>
            <a:r>
              <a:rPr lang="en-US" altLang="zh-CN" sz="2200">
                <a:latin typeface="Arial" panose="020B0604020202020204" pitchFamily="34" charset="0"/>
                <a:ea typeface="微软雅黑" panose="020B0503020204020204" charset="-122"/>
                <a:sym typeface="微软雅黑" panose="020B0503020204020204" charset="-122"/>
              </a:rPr>
              <a:t>g</a:t>
            </a:r>
            <a:r>
              <a:rPr lang="zh-CN" sz="2200">
                <a:latin typeface="Arial" panose="020B0604020202020204" pitchFamily="34" charset="0"/>
                <a:ea typeface="微软雅黑" panose="020B0503020204020204" charset="-122"/>
                <a:sym typeface="微软雅黑" panose="020B0503020204020204" charset="-122"/>
              </a:rPr>
              <a:t>h</a:t>
            </a:r>
            <a:r>
              <a:rPr lang="en-US" altLang="zh-CN" sz="2200">
                <a:latin typeface="Arial" panose="020B0604020202020204" pitchFamily="34" charset="0"/>
                <a:ea typeface="微软雅黑" panose="020B0503020204020204" charset="-122"/>
                <a:sym typeface="微软雅黑" panose="020B0503020204020204" charset="-122"/>
              </a:rPr>
              <a:t>,</a:t>
            </a:r>
            <a:r>
              <a:rPr lang="zh-CN" sz="2200">
                <a:latin typeface="Arial" panose="020B0604020202020204" pitchFamily="34" charset="0"/>
                <a:ea typeface="微软雅黑" panose="020B0503020204020204" charset="-122"/>
                <a:sym typeface="微软雅黑" panose="020B0503020204020204" charset="-122"/>
              </a:rPr>
              <a:t> </a:t>
            </a:r>
            <a:r>
              <a:rPr lang="en-US" altLang="zh-CN" sz="2200">
                <a:latin typeface="Arial" panose="020B0604020202020204" pitchFamily="34" charset="0"/>
                <a:ea typeface="微软雅黑" panose="020B0503020204020204" charset="-122"/>
                <a:sym typeface="微软雅黑" panose="020B0503020204020204" charset="-122"/>
              </a:rPr>
              <a:t>th</a:t>
            </a:r>
            <a:r>
              <a:rPr lang="zh-CN" sz="2200">
                <a:latin typeface="Arial" panose="020B0604020202020204" pitchFamily="34" charset="0"/>
                <a:ea typeface="微软雅黑" panose="020B0503020204020204" charset="-122"/>
                <a:sym typeface="微软雅黑" panose="020B0503020204020204" charset="-122"/>
              </a:rPr>
              <a:t>anks to the severely cold weather which made the marchland freeze over</a:t>
            </a:r>
            <a:r>
              <a:rPr lang="en-US" altLang="zh-CN" sz="2200">
                <a:latin typeface="Arial" panose="020B0604020202020204" pitchFamily="34" charset="0"/>
                <a:ea typeface="微软雅黑" panose="020B0503020204020204" charset="-122"/>
                <a:sym typeface="微软雅黑" panose="020B0503020204020204" charset="-122"/>
              </a:rPr>
              <a:t>,we </a:t>
            </a:r>
            <a:r>
              <a:rPr lang="zh-CN" sz="2200">
                <a:latin typeface="Arial" panose="020B0604020202020204" pitchFamily="34" charset="0"/>
                <a:ea typeface="微软雅黑" panose="020B0503020204020204" charset="-122"/>
                <a:sym typeface="微软雅黑" panose="020B0503020204020204" charset="-122"/>
              </a:rPr>
              <a:t>arrived at our destination before dawn and began attacking the enemy </a:t>
            </a:r>
            <a:r>
              <a:rPr lang="en-US" altLang="zh-CN" sz="2200">
                <a:latin typeface="Arial" panose="020B0604020202020204" pitchFamily="34" charset="0"/>
                <a:ea typeface="微软雅黑" panose="020B0503020204020204" charset="-122"/>
                <a:sym typeface="微软雅黑" panose="020B0503020204020204" charset="-122"/>
              </a:rPr>
              <a:t>from the r</a:t>
            </a:r>
            <a:r>
              <a:rPr lang="zh-CN" sz="2200">
                <a:latin typeface="Arial" panose="020B0604020202020204" pitchFamily="34" charset="0"/>
                <a:ea typeface="微软雅黑" panose="020B0503020204020204" charset="-122"/>
                <a:sym typeface="微软雅黑" panose="020B0503020204020204" charset="-122"/>
              </a:rPr>
              <a:t>ear This turned the tide </a:t>
            </a:r>
            <a:r>
              <a:rPr lang="en-US" altLang="zh-CN" sz="2200">
                <a:latin typeface="Arial" panose="020B0604020202020204" pitchFamily="34" charset="0"/>
                <a:ea typeface="微软雅黑" panose="020B0503020204020204" charset="-122"/>
                <a:sym typeface="微软雅黑" panose="020B0503020204020204" charset="-122"/>
              </a:rPr>
              <a:t>o</a:t>
            </a:r>
            <a:r>
              <a:rPr lang="zh-CN" sz="2200">
                <a:latin typeface="Arial" panose="020B0604020202020204" pitchFamily="34" charset="0"/>
                <a:ea typeface="微软雅黑" panose="020B0503020204020204" charset="-122"/>
                <a:sym typeface="微软雅黑" panose="020B0503020204020204" charset="-122"/>
              </a:rPr>
              <a:t>f the battle. The enemy</a:t>
            </a:r>
            <a:r>
              <a:rPr lang="en-US" altLang="zh-CN" sz="2200">
                <a:latin typeface="Arial" panose="020B0604020202020204" pitchFamily="34" charset="0"/>
                <a:ea typeface="微软雅黑" panose="020B0503020204020204" charset="-122"/>
                <a:sym typeface="微软雅黑" panose="020B0503020204020204" charset="-122"/>
              </a:rPr>
              <a:t>,</a:t>
            </a:r>
            <a:r>
              <a:rPr lang="zh-CN" sz="2200">
                <a:latin typeface="Arial" panose="020B0604020202020204" pitchFamily="34" charset="0"/>
                <a:ea typeface="微软雅黑" panose="020B0503020204020204" charset="-122"/>
                <a:sym typeface="微软雅黑" panose="020B0503020204020204" charset="-122"/>
              </a:rPr>
              <a:t>caught off guard</a:t>
            </a:r>
            <a:r>
              <a:rPr lang="en-US" altLang="zh-CN" sz="2200">
                <a:latin typeface="Arial" panose="020B0604020202020204" pitchFamily="34" charset="0"/>
                <a:ea typeface="微软雅黑" panose="020B0503020204020204" charset="-122"/>
                <a:sym typeface="微软雅黑" panose="020B0503020204020204" charset="-122"/>
              </a:rPr>
              <a:t>, soon </a:t>
            </a:r>
            <a:r>
              <a:rPr lang="zh-CN" sz="2200">
                <a:latin typeface="Arial" panose="020B0604020202020204" pitchFamily="34" charset="0"/>
                <a:ea typeface="微软雅黑" panose="020B0503020204020204" charset="-122"/>
                <a:sym typeface="微软雅黑" panose="020B0503020204020204" charset="-122"/>
              </a:rPr>
              <a:t>sur</a:t>
            </a:r>
            <a:r>
              <a:rPr lang="en-US" altLang="zh-CN" sz="2200">
                <a:latin typeface="Arial" panose="020B0604020202020204" pitchFamily="34" charset="0"/>
                <a:ea typeface="微软雅黑" panose="020B0503020204020204" charset="-122"/>
                <a:sym typeface="微软雅黑" panose="020B0503020204020204" charset="-122"/>
              </a:rPr>
              <a:t>r</a:t>
            </a:r>
            <a:r>
              <a:rPr lang="zh-CN" sz="2200">
                <a:latin typeface="Arial" panose="020B0604020202020204" pitchFamily="34" charset="0"/>
                <a:ea typeface="微软雅黑" panose="020B0503020204020204" charset="-122"/>
                <a:sym typeface="微软雅黑" panose="020B0503020204020204" charset="-122"/>
              </a:rPr>
              <a:t>e</a:t>
            </a:r>
            <a:r>
              <a:rPr lang="en-US" altLang="zh-CN" sz="2200">
                <a:latin typeface="Arial" panose="020B0604020202020204" pitchFamily="34" charset="0"/>
                <a:ea typeface="微软雅黑" panose="020B0503020204020204" charset="-122"/>
                <a:sym typeface="微软雅黑" panose="020B0503020204020204" charset="-122"/>
              </a:rPr>
              <a:t>ndered.</a:t>
            </a:r>
            <a:endParaRPr lang="zh-CN" sz="2200">
              <a:latin typeface="Arial" panose="020B0604020202020204" pitchFamily="34" charset="0"/>
              <a:ea typeface="微软雅黑" panose="020B0503020204020204" charset="-122"/>
              <a:sym typeface="微软雅黑" panose="020B0503020204020204" charset="-122"/>
            </a:endParaRPr>
          </a:p>
        </p:txBody>
      </p:sp>
      <p:sp>
        <p:nvSpPr>
          <p:cNvPr id="7" name="对角圆角矩形 6"/>
          <p:cNvSpPr/>
          <p:nvPr/>
        </p:nvSpPr>
        <p:spPr>
          <a:xfrm>
            <a:off x="242888" y="3154363"/>
            <a:ext cx="8643938" cy="3630613"/>
          </a:xfrm>
          <a:prstGeom prst="round2DiagRect">
            <a:avLst/>
          </a:prstGeom>
          <a:noFill/>
          <a:ln w="1905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trike="noStrike" noProof="1">
              <a:gradFill>
                <a:gsLst>
                  <a:gs pos="0">
                    <a:srgbClr val="007BD3"/>
                  </a:gs>
                  <a:gs pos="100000">
                    <a:srgbClr val="034373"/>
                  </a:gs>
                </a:gsLst>
                <a:lin scaled="0"/>
              </a:gradFill>
            </a:endParaRPr>
          </a:p>
        </p:txBody>
      </p:sp>
      <p:sp>
        <p:nvSpPr>
          <p:cNvPr id="304134" name="文本框 1"/>
          <p:cNvSpPr txBox="1"/>
          <p:nvPr/>
        </p:nvSpPr>
        <p:spPr>
          <a:xfrm>
            <a:off x="492125" y="889000"/>
            <a:ext cx="8394700" cy="1936750"/>
          </a:xfrm>
          <a:prstGeom prst="rect">
            <a:avLst/>
          </a:prstGeom>
          <a:noFill/>
          <a:ln w="9525">
            <a:noFill/>
          </a:ln>
        </p:spPr>
        <p:txBody>
          <a:bodyPr wrap="square" anchor="t">
            <a:spAutoFit/>
          </a:bodyPr>
          <a:p>
            <a:pPr>
              <a:lnSpc>
                <a:spcPct val="100000"/>
              </a:lnSpc>
              <a:buSzTx/>
            </a:pPr>
            <a:r>
              <a:rPr lang="en-US" altLang="zh-CN">
                <a:latin typeface="Arial" panose="020B0604020202020204" pitchFamily="34" charset="0"/>
                <a:ea typeface="微软雅黑" panose="020B0503020204020204" charset="-122"/>
                <a:sym typeface="微软雅黑" panose="020B0503020204020204" charset="-122"/>
              </a:rPr>
              <a:t>      </a:t>
            </a:r>
            <a:r>
              <a:rPr lang="zh-CN" sz="2000">
                <a:latin typeface="Arial" panose="020B0604020202020204" pitchFamily="34" charset="0"/>
                <a:ea typeface="微软雅黑" panose="020B0503020204020204" charset="-122"/>
                <a:sym typeface="微软雅黑" panose="020B0503020204020204" charset="-122"/>
              </a:rPr>
              <a:t>攻势已经持续了三天，但是我们并没有取得多少进展。师长(division commander)命令我们营(battalion)夜晚绕到敌人后方发起突然袭击。然而，要绕到敌人后方，我们必须越过一片沼泽地(marshland)。我们很多人担心会陷入沉潭之中，我们营长决定宣一下险。所幸由于寒冷天气沼泽地都结上了冰、我们于天亮前到达目的地并从敌人后方发起进攻。这一下扭转了战局。敌人没有戒备，不久便投降了。</a:t>
            </a:r>
            <a:endParaRPr lang="zh-CN" sz="2000">
              <a:latin typeface="Arial" panose="020B0604020202020204" pitchFamily="34" charset="0"/>
              <a:ea typeface="微软雅黑" panose="020B0503020204020204" charset="-122"/>
              <a:sym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a:off x="0" y="4794250"/>
            <a:ext cx="9167813" cy="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0" y="852488"/>
            <a:ext cx="8986838" cy="3692525"/>
          </a:xfrm>
          <a:prstGeom prst="rect">
            <a:avLst/>
          </a:prstGeom>
          <a:noFill/>
        </p:spPr>
        <p:txBody>
          <a:bodyPr wrap="square" rtlCol="0">
            <a:spAutoFit/>
          </a:bodyPr>
          <a:p>
            <a:pPr fontAlgn="auto">
              <a:lnSpc>
                <a:spcPct val="130000"/>
              </a:lnSpc>
            </a:pPr>
            <a:r>
              <a:rPr lang="en-US" sz="1500" noProof="1">
                <a:latin typeface="Arial" panose="020B0604020202020204" pitchFamily="34" charset="0"/>
                <a:ea typeface="宋体" panose="02010600030101010101" pitchFamily="2" charset="-122"/>
                <a:cs typeface="+mn-cs"/>
                <a:sym typeface="+mn-ea"/>
              </a:rPr>
              <a:t>If you ______  ________  ______(1) find out what it is like _____  ______  ________  _____(2)the tropical jungle, you should make a trip on the river. This is better than walking through the trails in the forest, as these are often blocked by undergrowth that gets ________(3) in your feet and makes traveling difficult. In a dugout canoe, you can sit back and enjoy the scenery while the guide _________(4) it along the rivers that _______(5) their way through the forest. Everywhere you go, you can hear the clatter of birds, hidden ______  _____  _______(6), deep in the jungle. At other times, they are clearly visible, circling _____  ________(7) overhead. And you can also see some of them _________(8) about in the clearings and others _________(9) on the _________(10) waters. But birds are not the only wildlife. From time to time, you can spot enormous black fish ___________(11) about in shallow water. Or if you look closely enough, you can see some small animals __________(12) in and out of the bushes. Indeed, the whole jungle _________(13) with a huge variety of animal life, guaranteed to make your trip a ___________(14) event that you will never forget.</a:t>
            </a:r>
            <a:endParaRPr lang="en-US" altLang="zh-CN" sz="1500" spc="100" noProof="1">
              <a:solidFill>
                <a:schemeClr val="tx2">
                  <a:lumMod val="75000"/>
                </a:schemeClr>
              </a:solidFill>
              <a:cs typeface="Arial" panose="020B0604020202020204" pitchFamily="34" charset="0"/>
              <a:sym typeface="+mn-ea"/>
            </a:endParaRPr>
          </a:p>
        </p:txBody>
      </p:sp>
      <p:sp>
        <p:nvSpPr>
          <p:cNvPr id="186371" name="ï$ļîḓé"/>
          <p:cNvSpPr/>
          <p:nvPr/>
        </p:nvSpPr>
        <p:spPr>
          <a:xfrm>
            <a:off x="3376613" y="195263"/>
            <a:ext cx="2119312" cy="566737"/>
          </a:xfrm>
          <a:prstGeom prst="chevron">
            <a:avLst>
              <a:gd name="adj" fmla="val 49981"/>
            </a:avLst>
          </a:prstGeom>
          <a:solidFill>
            <a:srgbClr val="B4CBC9"/>
          </a:solidFill>
          <a:ln w="38100" cap="flat" cmpd="sng">
            <a:solidFill>
              <a:schemeClr val="bg1">
                <a:alpha val="0"/>
              </a:schemeClr>
            </a:solidFill>
            <a:prstDash val="solid"/>
            <a:miter/>
            <a:headEnd type="none" w="med" len="med"/>
            <a:tailEnd type="none" w="med" len="med"/>
          </a:ln>
        </p:spPr>
        <p:txBody>
          <a:bodyPr wrap="none" lIns="67500" tIns="35100" rIns="67500" bIns="35100" anchor="ctr"/>
          <a:p>
            <a:pPr algn="ctr"/>
            <a:r>
              <a:rPr lang="en-US" altLang="zh-CN" sz="2100" b="1" dirty="0">
                <a:solidFill>
                  <a:schemeClr val="bg1"/>
                </a:solidFill>
                <a:latin typeface="Arial" panose="020B0604020202020204" pitchFamily="34" charset="0"/>
                <a:ea typeface="宋体" panose="02010600030101010101" pitchFamily="2" charset="-122"/>
              </a:rPr>
              <a:t>Cloze</a:t>
            </a:r>
            <a:endParaRPr lang="en-US" altLang="zh-CN" sz="2100" b="1" dirty="0">
              <a:solidFill>
                <a:schemeClr val="bg1"/>
              </a:solidFill>
              <a:latin typeface="Arial" panose="020B0604020202020204" pitchFamily="34" charset="0"/>
              <a:ea typeface="宋体" panose="02010600030101010101" pitchFamily="2" charset="-122"/>
            </a:endParaRPr>
          </a:p>
        </p:txBody>
      </p:sp>
      <p:sp>
        <p:nvSpPr>
          <p:cNvPr id="6" name="矩形 5"/>
          <p:cNvSpPr/>
          <p:nvPr/>
        </p:nvSpPr>
        <p:spPr>
          <a:xfrm>
            <a:off x="-23812" y="4903788"/>
            <a:ext cx="1084263" cy="320675"/>
          </a:xfrm>
          <a:prstGeom prst="rect">
            <a:avLst/>
          </a:prstGeom>
          <a:noFill/>
          <a:ln>
            <a:noFill/>
          </a:ln>
        </p:spPr>
        <p:txBody>
          <a:bodyPr wrap="none" rtlCol="0" anchor="t">
            <a:spAutoFit/>
          </a:bodyPr>
          <a:p>
            <a:pPr algn="ctr"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A.swarms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697038" y="4903788"/>
            <a:ext cx="1241425"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B.thrashing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3692525" y="4903788"/>
            <a:ext cx="1484313" cy="320675"/>
          </a:xfrm>
          <a:prstGeom prst="rect">
            <a:avLst/>
          </a:prstGeom>
          <a:noFill/>
          <a:ln>
            <a:noFill/>
          </a:ln>
        </p:spPr>
        <p:txBody>
          <a:bodyPr wrap="squar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C.spectacular</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5757863" y="4903788"/>
            <a:ext cx="1092200"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D.paddles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7523163" y="4903788"/>
            <a:ext cx="763588" cy="320675"/>
          </a:xfrm>
          <a:prstGeom prst="rect">
            <a:avLst/>
          </a:prstGeom>
          <a:noFill/>
          <a:ln>
            <a:noFill/>
          </a:ln>
        </p:spPr>
        <p:txBody>
          <a:bodyPr wrap="non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E.loop</a:t>
            </a:r>
            <a:endPar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11" name="矩形 10"/>
          <p:cNvSpPr/>
          <p:nvPr/>
        </p:nvSpPr>
        <p:spPr>
          <a:xfrm>
            <a:off x="5757863" y="5249863"/>
            <a:ext cx="933450"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I.darting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7523163" y="5249863"/>
            <a:ext cx="1092200" cy="322263"/>
          </a:xfrm>
          <a:prstGeom prst="rect">
            <a:avLst/>
          </a:prstGeom>
          <a:noFill/>
          <a:ln>
            <a:noFill/>
          </a:ln>
        </p:spPr>
        <p:txBody>
          <a:bodyPr wrap="non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J.hopping</a:t>
            </a:r>
            <a:endPar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3692525" y="5249863"/>
            <a:ext cx="10509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H.opaque</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0" y="5249863"/>
            <a:ext cx="952500"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F.gliding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1697038" y="5249863"/>
            <a:ext cx="1155700"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G.in flocks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4" name="矩形 3"/>
          <p:cNvSpPr/>
          <p:nvPr/>
        </p:nvSpPr>
        <p:spPr>
          <a:xfrm>
            <a:off x="674688" y="852488"/>
            <a:ext cx="1841500"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are       dying      to</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1" name="矩形 20"/>
          <p:cNvSpPr/>
          <p:nvPr/>
        </p:nvSpPr>
        <p:spPr>
          <a:xfrm>
            <a:off x="52388" y="2936875"/>
            <a:ext cx="931863" cy="322263"/>
          </a:xfrm>
          <a:prstGeom prst="rect">
            <a:avLst/>
          </a:prstGeom>
          <a:noFill/>
          <a:ln>
            <a:noFill/>
          </a:ln>
        </p:spPr>
        <p:txBody>
          <a:bodyPr wrap="non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hopping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7" name="矩形 26"/>
          <p:cNvSpPr/>
          <p:nvPr/>
        </p:nvSpPr>
        <p:spPr>
          <a:xfrm>
            <a:off x="5154613" y="854393"/>
            <a:ext cx="2495550"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in        the       heart        of</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8" name="矩形 27"/>
          <p:cNvSpPr/>
          <p:nvPr/>
        </p:nvSpPr>
        <p:spPr>
          <a:xfrm>
            <a:off x="5989638" y="2936875"/>
            <a:ext cx="8604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opaque</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矩形 28"/>
          <p:cNvSpPr/>
          <p:nvPr/>
        </p:nvSpPr>
        <p:spPr>
          <a:xfrm>
            <a:off x="5027613" y="1516063"/>
            <a:ext cx="860425"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tangled</a:t>
            </a:r>
            <a:endPar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sym typeface="+mn-ea"/>
            </a:endParaRPr>
          </a:p>
        </p:txBody>
      </p:sp>
      <p:sp>
        <p:nvSpPr>
          <p:cNvPr id="31" name="矩形 30"/>
          <p:cNvSpPr/>
          <p:nvPr/>
        </p:nvSpPr>
        <p:spPr>
          <a:xfrm>
            <a:off x="6689725" y="3259138"/>
            <a:ext cx="10509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thrashing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矩形 31"/>
          <p:cNvSpPr/>
          <p:nvPr/>
        </p:nvSpPr>
        <p:spPr>
          <a:xfrm>
            <a:off x="3251200" y="2373313"/>
            <a:ext cx="1903413"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out         of      sight</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矩形 32"/>
          <p:cNvSpPr/>
          <p:nvPr/>
        </p:nvSpPr>
        <p:spPr>
          <a:xfrm>
            <a:off x="4168775" y="2940050"/>
            <a:ext cx="806450" cy="322263"/>
          </a:xfrm>
          <a:prstGeom prst="rect">
            <a:avLst/>
          </a:prstGeom>
          <a:noFill/>
          <a:ln>
            <a:noFill/>
          </a:ln>
        </p:spPr>
        <p:txBody>
          <a:bodyPr wrap="none" rtlCol="0" anchor="t">
            <a:spAutoFit/>
          </a:bodyPr>
          <a:p>
            <a:pPr algn="ctr"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gliding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矩形 34"/>
          <p:cNvSpPr/>
          <p:nvPr/>
        </p:nvSpPr>
        <p:spPr>
          <a:xfrm>
            <a:off x="6689725" y="3495675"/>
            <a:ext cx="82867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darting</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3267075" y="2051050"/>
            <a:ext cx="584200" cy="322263"/>
          </a:xfrm>
          <a:prstGeom prst="rect">
            <a:avLst/>
          </a:prstGeom>
          <a:noFill/>
          <a:ln>
            <a:noFill/>
          </a:ln>
        </p:spPr>
        <p:txBody>
          <a:bodyPr wrap="none" rtlCol="0" anchor="t">
            <a:spAutoFit/>
          </a:bodyPr>
          <a:p>
            <a:pPr algn="l" fontAlgn="base"/>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loop</a:t>
            </a:r>
            <a:endParaRPr lang="en-US" altLang="zh-CN"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矩形 1"/>
          <p:cNvSpPr/>
          <p:nvPr/>
        </p:nvSpPr>
        <p:spPr>
          <a:xfrm>
            <a:off x="2370138" y="2617788"/>
            <a:ext cx="132397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in        flocks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157163" y="2051050"/>
            <a:ext cx="90328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paddles</a:t>
            </a:r>
            <a:endParaRPr 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0" y="5595938"/>
            <a:ext cx="140811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K.out of sight</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1697038" y="5595938"/>
            <a:ext cx="1430338"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L.are dying to</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3692525" y="5595938"/>
            <a:ext cx="1071563"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M.tangled</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5757863" y="5595938"/>
            <a:ext cx="1631950"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rPr>
              <a:t>N.in the heart of</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矩形 21"/>
          <p:cNvSpPr/>
          <p:nvPr/>
        </p:nvSpPr>
        <p:spPr>
          <a:xfrm>
            <a:off x="3756025" y="3817938"/>
            <a:ext cx="893763" cy="320675"/>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swarms</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2711450" y="4138613"/>
            <a:ext cx="1241425" cy="322263"/>
          </a:xfrm>
          <a:prstGeom prst="rect">
            <a:avLst/>
          </a:prstGeom>
          <a:noFill/>
          <a:ln>
            <a:noFill/>
          </a:ln>
        </p:spPr>
        <p:txBody>
          <a:bodyPr wrap="none" rtlCol="0" anchor="t">
            <a:spAutoFit/>
          </a:bodyPr>
          <a:p>
            <a:pPr algn="l" fontAlgn="base"/>
            <a:r>
              <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Arial" panose="020B0604020202020204" pitchFamily="34" charset="0"/>
                <a:sym typeface="+mn-ea"/>
              </a:rPr>
              <a:t>spectacular</a:t>
            </a:r>
            <a:endParaRPr lang="zh-CN" altLang="en-US"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p:cTn id="10" dur="500"/>
                                        <p:tgtEl>
                                          <p:spTgt spid="18"/>
                                        </p:tgtEl>
                                        <p:attrNameLst>
                                          <p:attrName>ppt_y</p:attrName>
                                        </p:attrNameLst>
                                      </p:cBhvr>
                                      <p:tavLst>
                                        <p:tav tm="0">
                                          <p:val>
                                            <p:strVal val="#ppt_y"/>
                                          </p:val>
                                        </p:tav>
                                        <p:tav tm="100000">
                                          <p:val>
                                            <p:strVal val="#ppt_y+#ppt_h*1.125000"/>
                                          </p:val>
                                        </p:tav>
                                      </p:tavLst>
                                    </p:anim>
                                    <p:animEffect transition="out" filter="wipe(down)">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p:cTn id="20" dur="500"/>
                                        <p:tgtEl>
                                          <p:spTgt spid="20"/>
                                        </p:tgtEl>
                                        <p:attrNameLst>
                                          <p:attrName>ppt_y</p:attrName>
                                        </p:attrNameLst>
                                      </p:cBhvr>
                                      <p:tavLst>
                                        <p:tav tm="0">
                                          <p:val>
                                            <p:strVal val="#ppt_y"/>
                                          </p:val>
                                        </p:tav>
                                        <p:tav tm="100000">
                                          <p:val>
                                            <p:strVal val="#ppt_y+#ppt_h*1.125000"/>
                                          </p:val>
                                        </p:tav>
                                      </p:tavLst>
                                    </p:anim>
                                    <p:animEffect transition="out" filter="wipe(down)">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p:cTn id="30" dur="500"/>
                                        <p:tgtEl>
                                          <p:spTgt spid="19"/>
                                        </p:tgtEl>
                                        <p:attrNameLst>
                                          <p:attrName>ppt_y</p:attrName>
                                        </p:attrNameLst>
                                      </p:cBhvr>
                                      <p:tavLst>
                                        <p:tav tm="0">
                                          <p:val>
                                            <p:strVal val="#ppt_y"/>
                                          </p:val>
                                        </p:tav>
                                        <p:tav tm="100000">
                                          <p:val>
                                            <p:strVal val="#ppt_y+#ppt_h*1.125000"/>
                                          </p:val>
                                        </p:tav>
                                      </p:tavLst>
                                    </p:anim>
                                    <p:animEffect transition="out" filter="wipe(down)">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p:cTn id="40" dur="500"/>
                                        <p:tgtEl>
                                          <p:spTgt spid="9"/>
                                        </p:tgtEl>
                                        <p:attrNameLst>
                                          <p:attrName>ppt_y</p:attrName>
                                        </p:attrNameLst>
                                      </p:cBhvr>
                                      <p:tavLst>
                                        <p:tav tm="0">
                                          <p:val>
                                            <p:strVal val="#ppt_y"/>
                                          </p:val>
                                        </p:tav>
                                        <p:tav tm="100000">
                                          <p:val>
                                            <p:strVal val="#ppt_y+#ppt_h*1.125000"/>
                                          </p:val>
                                        </p:tav>
                                      </p:tavLst>
                                    </p:anim>
                                    <p:animEffect transition="out" filter="wipe(down)">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p:cTn id="50" dur="500"/>
                                        <p:tgtEl>
                                          <p:spTgt spid="10"/>
                                        </p:tgtEl>
                                        <p:attrNameLst>
                                          <p:attrName>ppt_y</p:attrName>
                                        </p:attrNameLst>
                                      </p:cBhvr>
                                      <p:tavLst>
                                        <p:tav tm="0">
                                          <p:val>
                                            <p:strVal val="#ppt_y"/>
                                          </p:val>
                                        </p:tav>
                                        <p:tav tm="100000">
                                          <p:val>
                                            <p:strVal val="#ppt_y+#ppt_h*1.125000"/>
                                          </p:val>
                                        </p:tav>
                                      </p:tavLst>
                                    </p:anim>
                                    <p:animEffect transition="out" filter="wipe(down)">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p:cTn id="60" dur="500"/>
                                        <p:tgtEl>
                                          <p:spTgt spid="17"/>
                                        </p:tgtEl>
                                        <p:attrNameLst>
                                          <p:attrName>ppt_y</p:attrName>
                                        </p:attrNameLst>
                                      </p:cBhvr>
                                      <p:tavLst>
                                        <p:tav tm="0">
                                          <p:val>
                                            <p:strVal val="#ppt_y"/>
                                          </p:val>
                                        </p:tav>
                                        <p:tav tm="100000">
                                          <p:val>
                                            <p:strVal val="#ppt_y+#ppt_h*1.125000"/>
                                          </p:val>
                                        </p:tav>
                                      </p:tavLst>
                                    </p:anim>
                                    <p:animEffect transition="out" filter="wipe(down)">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p:cTn id="70" dur="500"/>
                                        <p:tgtEl>
                                          <p:spTgt spid="15"/>
                                        </p:tgtEl>
                                        <p:attrNameLst>
                                          <p:attrName>ppt_y</p:attrName>
                                        </p:attrNameLst>
                                      </p:cBhvr>
                                      <p:tavLst>
                                        <p:tav tm="0">
                                          <p:val>
                                            <p:strVal val="#ppt_y"/>
                                          </p:val>
                                        </p:tav>
                                        <p:tav tm="100000">
                                          <p:val>
                                            <p:strVal val="#ppt_y+#ppt_h*1.125000"/>
                                          </p:val>
                                        </p:tav>
                                      </p:tavLst>
                                    </p:anim>
                                    <p:animEffect transition="out" filter="wipe(down)">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p:cTn id="80" dur="500"/>
                                        <p:tgtEl>
                                          <p:spTgt spid="12"/>
                                        </p:tgtEl>
                                        <p:attrNameLst>
                                          <p:attrName>ppt_y</p:attrName>
                                        </p:attrNameLst>
                                      </p:cBhvr>
                                      <p:tavLst>
                                        <p:tav tm="0">
                                          <p:val>
                                            <p:strVal val="#ppt_y"/>
                                          </p:val>
                                        </p:tav>
                                        <p:tav tm="100000">
                                          <p:val>
                                            <p:strVal val="#ppt_y+#ppt_h*1.125000"/>
                                          </p:val>
                                        </p:tav>
                                      </p:tavLst>
                                    </p:anim>
                                    <p:animEffect transition="out" filter="wipe(down)">
                                      <p:cBhvr>
                                        <p:cTn id="81" dur="500"/>
                                        <p:tgtEl>
                                          <p:spTgt spid="12"/>
                                        </p:tgtEl>
                                      </p:cBhvr>
                                    </p:animEffect>
                                    <p:set>
                                      <p:cBhvr>
                                        <p:cTn id="82" dur="1" fill="hold">
                                          <p:stCondLst>
                                            <p:cond delay="499"/>
                                          </p:stCondLst>
                                        </p:cTn>
                                        <p:tgtEl>
                                          <p:spTgt spid="1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p:cTn id="90" dur="500"/>
                                        <p:tgtEl>
                                          <p:spTgt spid="14"/>
                                        </p:tgtEl>
                                        <p:attrNameLst>
                                          <p:attrName>ppt_y</p:attrName>
                                        </p:attrNameLst>
                                      </p:cBhvr>
                                      <p:tavLst>
                                        <p:tav tm="0">
                                          <p:val>
                                            <p:strVal val="#ppt_y"/>
                                          </p:val>
                                        </p:tav>
                                        <p:tav tm="100000">
                                          <p:val>
                                            <p:strVal val="#ppt_y+#ppt_h*1.125000"/>
                                          </p:val>
                                        </p:tav>
                                      </p:tavLst>
                                    </p:anim>
                                    <p:animEffect transition="out" filter="wipe(down)">
                                      <p:cBhvr>
                                        <p:cTn id="91" dur="500"/>
                                        <p:tgtEl>
                                          <p:spTgt spid="14"/>
                                        </p:tgtEl>
                                      </p:cBhvr>
                                    </p:animEffect>
                                    <p:set>
                                      <p:cBhvr>
                                        <p:cTn id="92" dur="1" fill="hold">
                                          <p:stCondLst>
                                            <p:cond delay="499"/>
                                          </p:stCondLst>
                                        </p:cTn>
                                        <p:tgtEl>
                                          <p:spTgt spid="14"/>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1" nodeType="click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p:cTn id="100" dur="500"/>
                                        <p:tgtEl>
                                          <p:spTgt spid="13"/>
                                        </p:tgtEl>
                                        <p:attrNameLst>
                                          <p:attrName>ppt_y</p:attrName>
                                        </p:attrNameLst>
                                      </p:cBhvr>
                                      <p:tavLst>
                                        <p:tav tm="0">
                                          <p:val>
                                            <p:strVal val="#ppt_y"/>
                                          </p:val>
                                        </p:tav>
                                        <p:tav tm="100000">
                                          <p:val>
                                            <p:strVal val="#ppt_y+#ppt_h*1.125000"/>
                                          </p:val>
                                        </p:tav>
                                      </p:tavLst>
                                    </p:anim>
                                    <p:animEffect transition="out" filter="wipe(down)">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1" nodeType="click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2" presetClass="exit" presetSubtype="4" fill="hold" grpId="0" nodeType="clickEffect">
                                  <p:stCondLst>
                                    <p:cond delay="0"/>
                                  </p:stCondLst>
                                  <p:childTnLst>
                                    <p:anim calcmode="lin" valueType="num">
                                      <p:cBhvr>
                                        <p:cTn id="110" dur="500"/>
                                        <p:tgtEl>
                                          <p:spTgt spid="7"/>
                                        </p:tgtEl>
                                        <p:attrNameLst>
                                          <p:attrName>ppt_y</p:attrName>
                                        </p:attrNameLst>
                                      </p:cBhvr>
                                      <p:tavLst>
                                        <p:tav tm="0">
                                          <p:val>
                                            <p:strVal val="#ppt_y"/>
                                          </p:val>
                                        </p:tav>
                                        <p:tav tm="100000">
                                          <p:val>
                                            <p:strVal val="#ppt_y+#ppt_h*1.125000"/>
                                          </p:val>
                                        </p:tav>
                                      </p:tavLst>
                                    </p:anim>
                                    <p:animEffect transition="out" filter="wipe(down)">
                                      <p:cBhvr>
                                        <p:cTn id="111" dur="500"/>
                                        <p:tgtEl>
                                          <p:spTgt spid="7"/>
                                        </p:tgtEl>
                                      </p:cBhvr>
                                    </p:animEffect>
                                    <p:set>
                                      <p:cBhvr>
                                        <p:cTn id="112" dur="1" fill="hold">
                                          <p:stCondLst>
                                            <p:cond delay="499"/>
                                          </p:stCondLst>
                                        </p:cTn>
                                        <p:tgtEl>
                                          <p:spTgt spid="7"/>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2" presetClass="exit" presetSubtype="4" fill="hold" grpId="0" nodeType="clickEffect">
                                  <p:stCondLst>
                                    <p:cond delay="0"/>
                                  </p:stCondLst>
                                  <p:childTnLst>
                                    <p:anim calcmode="lin" valueType="num">
                                      <p:cBhvr>
                                        <p:cTn id="120" dur="500"/>
                                        <p:tgtEl>
                                          <p:spTgt spid="11"/>
                                        </p:tgtEl>
                                        <p:attrNameLst>
                                          <p:attrName>ppt_y</p:attrName>
                                        </p:attrNameLst>
                                      </p:cBhvr>
                                      <p:tavLst>
                                        <p:tav tm="0">
                                          <p:val>
                                            <p:strVal val="#ppt_y"/>
                                          </p:val>
                                        </p:tav>
                                        <p:tav tm="100000">
                                          <p:val>
                                            <p:strVal val="#ppt_y+#ppt_h*1.125000"/>
                                          </p:val>
                                        </p:tav>
                                      </p:tavLst>
                                    </p:anim>
                                    <p:animEffect transition="out" filter="wipe(down)">
                                      <p:cBhvr>
                                        <p:cTn id="121" dur="500"/>
                                        <p:tgtEl>
                                          <p:spTgt spid="11"/>
                                        </p:tgtEl>
                                      </p:cBhvr>
                                    </p:animEffect>
                                    <p:set>
                                      <p:cBhvr>
                                        <p:cTn id="122" dur="1" fill="hold">
                                          <p:stCondLst>
                                            <p:cond delay="499"/>
                                          </p:stCondLst>
                                        </p:cTn>
                                        <p:tgtEl>
                                          <p:spTgt spid="11"/>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1" nodeType="clickEffect">
                                  <p:stCondLst>
                                    <p:cond delay="0"/>
                                  </p:stCondLst>
                                  <p:childTnLst>
                                    <p:set>
                                      <p:cBhvr>
                                        <p:cTn id="126" dur="1" fill="hold">
                                          <p:stCondLst>
                                            <p:cond delay="0"/>
                                          </p:stCondLst>
                                        </p:cTn>
                                        <p:tgtEl>
                                          <p:spTgt spid="2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2" presetClass="exit" presetSubtype="4" fill="hold" grpId="0" nodeType="clickEffect">
                                  <p:stCondLst>
                                    <p:cond delay="0"/>
                                  </p:stCondLst>
                                  <p:childTnLst>
                                    <p:anim calcmode="lin" valueType="num">
                                      <p:cBhvr>
                                        <p:cTn id="130" dur="500"/>
                                        <p:tgtEl>
                                          <p:spTgt spid="6"/>
                                        </p:tgtEl>
                                        <p:attrNameLst>
                                          <p:attrName>ppt_y</p:attrName>
                                        </p:attrNameLst>
                                      </p:cBhvr>
                                      <p:tavLst>
                                        <p:tav tm="0">
                                          <p:val>
                                            <p:strVal val="#ppt_y"/>
                                          </p:val>
                                        </p:tav>
                                        <p:tav tm="100000">
                                          <p:val>
                                            <p:strVal val="#ppt_y+#ppt_h*1.125000"/>
                                          </p:val>
                                        </p:tav>
                                      </p:tavLst>
                                    </p:anim>
                                    <p:animEffect transition="out" filter="wipe(down)">
                                      <p:cBhvr>
                                        <p:cTn id="131" dur="500"/>
                                        <p:tgtEl>
                                          <p:spTgt spid="6"/>
                                        </p:tgtEl>
                                      </p:cBhvr>
                                    </p:animEffect>
                                    <p:set>
                                      <p:cBhvr>
                                        <p:cTn id="132" dur="1" fill="hold">
                                          <p:stCondLst>
                                            <p:cond delay="499"/>
                                          </p:stCondLst>
                                        </p:cTn>
                                        <p:tgtEl>
                                          <p:spTgt spid="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 nodeType="clickEffect">
                                  <p:stCondLst>
                                    <p:cond delay="0"/>
                                  </p:stCondLst>
                                  <p:childTnLst>
                                    <p:set>
                                      <p:cBhvr>
                                        <p:cTn id="136" dur="1" fill="hold">
                                          <p:stCondLst>
                                            <p:cond delay="0"/>
                                          </p:stCondLst>
                                        </p:cTn>
                                        <p:tgtEl>
                                          <p:spTgt spid="23"/>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2" presetClass="exit" presetSubtype="4" fill="hold" grpId="0" nodeType="clickEffect">
                                  <p:stCondLst>
                                    <p:cond delay="0"/>
                                  </p:stCondLst>
                                  <p:childTnLst>
                                    <p:anim calcmode="lin" valueType="num">
                                      <p:cBhvr>
                                        <p:cTn id="140" dur="500"/>
                                        <p:tgtEl>
                                          <p:spTgt spid="8"/>
                                        </p:tgtEl>
                                        <p:attrNameLst>
                                          <p:attrName>ppt_y</p:attrName>
                                        </p:attrNameLst>
                                      </p:cBhvr>
                                      <p:tavLst>
                                        <p:tav tm="0">
                                          <p:val>
                                            <p:strVal val="#ppt_y"/>
                                          </p:val>
                                        </p:tav>
                                        <p:tav tm="100000">
                                          <p:val>
                                            <p:strVal val="#ppt_y+#ppt_h*1.125000"/>
                                          </p:val>
                                        </p:tav>
                                      </p:tavLst>
                                    </p:anim>
                                    <p:animEffect transition="out" filter="wipe(down)">
                                      <p:cBhvr>
                                        <p:cTn id="141" dur="500"/>
                                        <p:tgtEl>
                                          <p:spTgt spid="8"/>
                                        </p:tgtEl>
                                      </p:cBhvr>
                                    </p:animEffect>
                                    <p:set>
                                      <p:cBhvr>
                                        <p:cTn id="14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P spid="10" grpId="0"/>
      <p:bldP spid="8" grpId="0"/>
      <p:bldP spid="7" grpId="0"/>
      <p:bldP spid="14" grpId="0"/>
      <p:bldP spid="15" grpId="0"/>
      <p:bldP spid="11" grpId="0"/>
      <p:bldP spid="13" grpId="0"/>
      <p:bldP spid="9" grpId="0"/>
      <p:bldP spid="4" grpId="0"/>
      <p:bldP spid="21" grpId="0"/>
      <p:bldP spid="27" grpId="1"/>
      <p:bldP spid="28" grpId="1"/>
      <p:bldP spid="29" grpId="1"/>
      <p:bldP spid="31" grpId="1"/>
      <p:bldP spid="32" grpId="1"/>
      <p:bldP spid="33" grpId="0"/>
      <p:bldP spid="35" grpId="1"/>
      <p:bldP spid="16" grpId="0"/>
      <p:bldP spid="2" grpId="1"/>
      <p:bldP spid="3" grpId="0"/>
      <p:bldP spid="17" grpId="0"/>
      <p:bldP spid="18" grpId="0"/>
      <p:bldP spid="19" grpId="0"/>
      <p:bldP spid="20" grpId="0"/>
      <p:bldP spid="22" grpId="1"/>
      <p:bldP spid="2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矩形 9"/>
          <p:cNvSpPr/>
          <p:nvPr/>
        </p:nvSpPr>
        <p:spPr>
          <a:xfrm>
            <a:off x="-131762" y="3208338"/>
            <a:ext cx="9545638" cy="3016250"/>
          </a:xfrm>
          <a:prstGeom prst="rect">
            <a:avLst/>
          </a:prstGeom>
          <a:solidFill>
            <a:srgbClr val="B4CBC9">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9" name="矩形 8"/>
          <p:cNvSpPr/>
          <p:nvPr/>
        </p:nvSpPr>
        <p:spPr>
          <a:xfrm>
            <a:off x="-401637" y="857250"/>
            <a:ext cx="9545638" cy="2351088"/>
          </a:xfrm>
          <a:prstGeom prst="rect">
            <a:avLst/>
          </a:prstGeom>
          <a:solidFill>
            <a:srgbClr val="FCEEE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188419" name="ï$ļîḓé"/>
          <p:cNvSpPr/>
          <p:nvPr/>
        </p:nvSpPr>
        <p:spPr>
          <a:xfrm>
            <a:off x="3132138" y="857250"/>
            <a:ext cx="2879725" cy="566738"/>
          </a:xfrm>
          <a:prstGeom prst="chevron">
            <a:avLst>
              <a:gd name="adj" fmla="val 49988"/>
            </a:avLst>
          </a:prstGeom>
          <a:solidFill>
            <a:srgbClr val="DBC075"/>
          </a:solidFill>
          <a:ln w="38100" cap="flat" cmpd="sng">
            <a:solidFill>
              <a:schemeClr val="bg1">
                <a:alpha val="0"/>
              </a:schemeClr>
            </a:solidFill>
            <a:prstDash val="solid"/>
            <a:miter/>
            <a:headEnd type="none" w="med" len="med"/>
            <a:tailEnd type="none" w="med" len="med"/>
          </a:ln>
        </p:spPr>
        <p:txBody>
          <a:bodyPr wrap="none" lIns="67500" tIns="35100" rIns="67500" bIns="35100" anchor="ctr"/>
          <a:p>
            <a:pPr algn="ctr"/>
            <a:r>
              <a:rPr lang="en-US" altLang="zh-CN" sz="2100" b="1" dirty="0">
                <a:solidFill>
                  <a:schemeClr val="bg1"/>
                </a:solidFill>
                <a:latin typeface="Arial" panose="020B0604020202020204" pitchFamily="34" charset="0"/>
                <a:ea typeface="宋体" panose="02010600030101010101" pitchFamily="2" charset="-122"/>
              </a:rPr>
              <a:t>Passage Translation</a:t>
            </a:r>
            <a:endParaRPr lang="en-US" altLang="zh-CN" sz="2100" b="1" dirty="0">
              <a:solidFill>
                <a:schemeClr val="bg1"/>
              </a:solidFill>
              <a:latin typeface="Arial" panose="020B0604020202020204" pitchFamily="34" charset="0"/>
              <a:ea typeface="宋体" panose="02010600030101010101" pitchFamily="2" charset="-122"/>
            </a:endParaRPr>
          </a:p>
        </p:txBody>
      </p:sp>
      <p:sp>
        <p:nvSpPr>
          <p:cNvPr id="11" name="矩形 10"/>
          <p:cNvSpPr/>
          <p:nvPr/>
        </p:nvSpPr>
        <p:spPr>
          <a:xfrm>
            <a:off x="249238" y="1362075"/>
            <a:ext cx="8643938" cy="1868488"/>
          </a:xfrm>
          <a:prstGeom prst="rect">
            <a:avLst/>
          </a:prstGeom>
          <a:noFill/>
          <a:ln>
            <a:noFill/>
          </a:ln>
        </p:spPr>
        <p:txBody>
          <a:bodyPr wrap="square" rtlCol="0" anchor="t">
            <a:spAutoFit/>
          </a:bodyPr>
          <a:p>
            <a:pPr algn="l" fontAlgn="base">
              <a:lnSpc>
                <a:spcPct val="110000"/>
              </a:lnSpc>
            </a:pPr>
            <a:r>
              <a:rPr lang="en-US" sz="1500" b="1" strike="noStrike" noProof="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      </a:t>
            </a:r>
            <a:r>
              <a:rPr sz="1500" b="1" strike="noStrike" noProof="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上星期三，我和我的同学卡罗林一起游览了周庄，那是一个四周环水的著名城镇。当我们到达镇上时， 卡罗林激动地向她着见的第一座桥飞奔过去，然后便在那里高声唱了起来。突然她的嗓音静了下来，原来她发现自己惊动了离我们不远处的一群鸭子，当时卡罗林太想乘船了，于是我们决定坐船游览该镇。卡罗林跟河里所有的动物时而高声、时而低语地说着话并且不停地瞎忙乎，而我则默默地看着船儿在水面上轻轻地滑过。虽然我们没有见到任何壮观的景物，我们享受了在这个远离大城市喧器的镇里度过的每一分钟，</a:t>
            </a:r>
            <a:endParaRPr sz="1500" b="1" strike="noStrike" noProof="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a:p>
            <a:pPr algn="l" fontAlgn="base">
              <a:lnSpc>
                <a:spcPct val="110000"/>
              </a:lnSpc>
            </a:pPr>
            <a:r>
              <a:rPr sz="1500" b="1" strike="noStrike" noProof="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cs"/>
              </a:rPr>
              <a:t>      周庄是值得游览的。如果有时间，我还想再次去那里。</a:t>
            </a:r>
            <a:endParaRPr sz="1500" b="1" strike="noStrike" noProof="1">
              <a:solidFill>
                <a:srgbClr val="333F50"/>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2" name="矩形 11"/>
          <p:cNvSpPr/>
          <p:nvPr/>
        </p:nvSpPr>
        <p:spPr>
          <a:xfrm>
            <a:off x="250825" y="3321050"/>
            <a:ext cx="8643938" cy="2630488"/>
          </a:xfrm>
          <a:prstGeom prst="rect">
            <a:avLst/>
          </a:prstGeom>
          <a:noFill/>
          <a:ln>
            <a:noFill/>
          </a:ln>
        </p:spPr>
        <p:txBody>
          <a:bodyPr wrap="square" rtlCol="0" anchor="t">
            <a:spAutoFit/>
          </a:bodyPr>
          <a:p>
            <a:pPr algn="l" fontAlgn="base">
              <a:lnSpc>
                <a:spcPct val="110000"/>
              </a:lnSpc>
            </a:pPr>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Last Wednesday my classmate Caroline and I visited Zhouzhuang, a well-known town looped all around by streams. When we arrived at the town,Caroline was so excited that she darted towards the first bridge she saw and began singing loudly there. Suddenly her voice hushed when she found that she had startled a flock of ducks not too far from us. Now as Caroline was dying for a boat ride, we decided to tour the town by boat. Now loud, now soft, Caroline talked to all the creatures in the stream and was fussing about everything while I looked at the boats gliding over the water in silence. Though we did not see anyhing spectacular, we enjoyed every minute in the town that lies out of the range of the heavy traffic and noise of the large city.</a:t>
            </a:r>
            <a:endPar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a:p>
            <a:pPr algn="l" fontAlgn="base">
              <a:lnSpc>
                <a:spcPct val="110000"/>
              </a:lnSpc>
            </a:pPr>
            <a:r>
              <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rPr>
              <a:t>      Zhouzhuang is worth visiting and, time permitting, I'd like to go there again.</a:t>
            </a:r>
            <a:endParaRPr sz="1500" b="1" strike="noStrike" noProof="1">
              <a:solidFill>
                <a:srgbClr val="333F50"/>
              </a:solidFill>
              <a:effectLst>
                <a:outerShdw blurRad="38100" dist="19050" dir="2700000" algn="tl" rotWithShape="0">
                  <a:schemeClr val="dk1">
                    <a:alpha val="40000"/>
                  </a:schemeClr>
                </a:outerShdw>
              </a:effectLst>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4097" name="标题 3073"/>
          <p:cNvSpPr>
            <a:spLocks noGrp="1"/>
          </p:cNvSpPr>
          <p:nvPr>
            <p:ph type="ctrTitle" hasCustomPrompt="1"/>
          </p:nvPr>
        </p:nvSpPr>
        <p:spPr>
          <a:xfrm>
            <a:off x="419100" y="736600"/>
            <a:ext cx="8139113" cy="898525"/>
          </a:xfrm>
        </p:spPr>
        <p:txBody>
          <a:bodyPr lIns="101600" tIns="38100" rIns="25400" bIns="38100" anchor="ctr" anchorCtr="0">
            <a:noAutofit/>
          </a:bodyPr>
          <a:p>
            <a:pPr marL="0" marR="0" indent="0" algn="ctr" defTabSz="914400" rtl="0" eaLnBrk="1" fontAlgn="auto" latinLnBrk="0" hangingPunct="1">
              <a:lnSpc>
                <a:spcPct val="100000"/>
              </a:lnSpc>
              <a:spcBef>
                <a:spcPct val="0"/>
              </a:spcBef>
              <a:spcAft>
                <a:spcPct val="0"/>
              </a:spcAft>
              <a:buClrTx/>
              <a:buSzTx/>
              <a:buFontTx/>
              <a:buNone/>
            </a:pPr>
            <a:r>
              <a:rPr kumimoji="0" lang="en-US" altLang="zh-CN" sz="4400" b="0" i="0" u="none" strike="noStrike" kern="1200" cap="none" spc="600" normalizeH="0" baseline="0" noProof="1">
                <a:solidFill>
                  <a:schemeClr val="tx1"/>
                </a:solidFill>
                <a:effectLst>
                  <a:outerShdw blurRad="38100" dist="38100" dir="2700000" algn="tl">
                    <a:srgbClr val="000000">
                      <a:alpha val="43137"/>
                    </a:srgbClr>
                  </a:outerShdw>
                </a:effectLst>
                <a:uFillTx/>
                <a:latin typeface="+mj-lt"/>
                <a:ea typeface="+mj-ea"/>
                <a:cs typeface="+mj-cs"/>
              </a:rPr>
              <a:t>New College English Book 4    </a:t>
            </a:r>
            <a:endParaRPr kumimoji="0" lang="en-US" altLang="zh-CN" sz="4400" b="0" i="0" u="none" strike="noStrike" kern="1200" cap="none" spc="600" normalizeH="0" baseline="0" noProof="1">
              <a:solidFill>
                <a:schemeClr val="tx1"/>
              </a:solidFill>
              <a:effectLst>
                <a:outerShdw blurRad="38100" dist="38100" dir="2700000" algn="tl">
                  <a:srgbClr val="000000">
                    <a:alpha val="43137"/>
                  </a:srgbClr>
                </a:outerShdw>
              </a:effectLst>
              <a:uFillTx/>
              <a:latin typeface="+mj-lt"/>
              <a:ea typeface="+mj-ea"/>
              <a:cs typeface="+mj-cs"/>
            </a:endParaRPr>
          </a:p>
        </p:txBody>
      </p:sp>
      <p:sp>
        <p:nvSpPr>
          <p:cNvPr id="5123" name="副标题 3074"/>
          <p:cNvSpPr>
            <a:spLocks noGrp="1"/>
          </p:cNvSpPr>
          <p:nvPr>
            <p:ph type="subTitle" idx="1" hasCustomPrompt="1"/>
          </p:nvPr>
        </p:nvSpPr>
        <p:spPr>
          <a:xfrm>
            <a:off x="419100" y="2286000"/>
            <a:ext cx="8139113" cy="950913"/>
          </a:xfrm>
        </p:spPr>
        <p:txBody>
          <a:bodyPr vert="horz" lIns="101600" tIns="38100" rIns="76200" bIns="38100" anchor="t">
            <a:noAutofit/>
          </a:bodyPr>
          <a:p>
            <a:pPr marL="0" marR="0" indent="0" algn="ctr" defTabSz="914400" rtl="0" eaLnBrk="1" fontAlgn="auto" latinLnBrk="0" hangingPunct="1">
              <a:lnSpc>
                <a:spcPct val="100000"/>
              </a:lnSpc>
              <a:spcBef>
                <a:spcPts val="0"/>
              </a:spcBef>
              <a:spcAft>
                <a:spcPts val="1000"/>
              </a:spcAft>
              <a:buClrTx/>
              <a:buSzTx/>
              <a:buFontTx/>
              <a:buNone/>
            </a:pPr>
            <a:r>
              <a:rPr kumimoji="0" lang="en-US" altLang="zh-CN" sz="3200" b="0" i="0" u="none" strike="noStrike" kern="1200" cap="none" spc="150" normalizeH="0" baseline="0" noProof="1">
                <a:solidFill>
                  <a:schemeClr val="tx1"/>
                </a:solidFill>
                <a:uFillTx/>
                <a:latin typeface="+mn-lt"/>
                <a:ea typeface="+mn-ea"/>
                <a:cs typeface="+mn-cs"/>
              </a:rPr>
              <a:t>Unit Two</a:t>
            </a:r>
            <a:endParaRPr kumimoji="0" lang="en-US" altLang="zh-CN" sz="3200" b="0" i="0" u="none" strike="noStrike" kern="1200" cap="none" spc="150" normalizeH="0" baseline="0" noProof="1">
              <a:solidFill>
                <a:schemeClr val="tx1"/>
              </a:solidFill>
              <a:uFillTx/>
              <a:latin typeface="+mn-lt"/>
              <a:ea typeface="+mn-ea"/>
              <a:cs typeface="+mn-cs"/>
            </a:endParaRPr>
          </a:p>
          <a:p>
            <a:pPr marL="0" marR="0" indent="0" algn="ctr" defTabSz="914400" rtl="0" eaLnBrk="1" fontAlgn="auto" latinLnBrk="0" hangingPunct="1">
              <a:lnSpc>
                <a:spcPct val="100000"/>
              </a:lnSpc>
              <a:spcBef>
                <a:spcPts val="0"/>
              </a:spcBef>
              <a:spcAft>
                <a:spcPts val="1000"/>
              </a:spcAft>
              <a:buClrTx/>
              <a:buSzTx/>
              <a:buFontTx/>
              <a:buNone/>
            </a:pPr>
            <a:r>
              <a:rPr kumimoji="0" lang="en-US" altLang="zh-CN" sz="3200" b="0" i="0" u="none" strike="noStrike" kern="1200" cap="none" spc="150" normalizeH="0" baseline="0" noProof="1">
                <a:solidFill>
                  <a:schemeClr val="tx1"/>
                </a:solidFill>
                <a:uFillTx/>
                <a:latin typeface="+mn-lt"/>
                <a:ea typeface="+mn-ea"/>
                <a:cs typeface="+mn-cs"/>
              </a:rPr>
              <a:t>Smart Cars</a:t>
            </a:r>
            <a:endParaRPr kumimoji="0" lang="zh-CN" altLang="en-US" sz="3200" b="0" i="0" u="none" strike="noStrike" kern="1200" cap="none" spc="150" normalizeH="0" baseline="0" noProof="1">
              <a:solidFill>
                <a:schemeClr val="tx1"/>
              </a:solidFill>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0" y="0"/>
            <a:ext cx="2134870" cy="229870"/>
          </a:xfrm>
          <a:prstGeom prst="rect">
            <a:avLst/>
          </a:prstGeom>
          <a:noFill/>
        </p:spPr>
        <p:txBody>
          <a:bodyPr wrap="square" rtlCol="0">
            <a:spAutoFit/>
          </a:bodyPr>
          <a:p>
            <a:r>
              <a:rPr lang="en-US" altLang="zh-CN" sz="240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Cloze</a:t>
            </a:r>
            <a:endParaRPr lang="en-US" altLang="zh-CN" sz="240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endParaRPr>
          </a:p>
        </p:txBody>
      </p:sp>
      <p:sp>
        <p:nvSpPr>
          <p:cNvPr id="12" name="圆角矩形 11"/>
          <p:cNvSpPr/>
          <p:nvPr/>
        </p:nvSpPr>
        <p:spPr>
          <a:xfrm>
            <a:off x="243205" y="230505"/>
            <a:ext cx="8703945" cy="66274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pic>
        <p:nvPicPr>
          <p:cNvPr id="2" name="图片 1"/>
          <p:cNvPicPr>
            <a:picLocks noChangeAspect="1"/>
          </p:cNvPicPr>
          <p:nvPr/>
        </p:nvPicPr>
        <p:blipFill>
          <a:blip r:embed="rId1"/>
          <a:stretch>
            <a:fillRect/>
          </a:stretch>
        </p:blipFill>
        <p:spPr>
          <a:xfrm>
            <a:off x="-87630" y="0"/>
            <a:ext cx="9034145" cy="68586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a:spLocks noChangeAspect="1"/>
          </p:cNvSpPr>
          <p:nvPr/>
        </p:nvSpPr>
        <p:spPr>
          <a:xfrm>
            <a:off x="60325" y="0"/>
            <a:ext cx="9144000" cy="6858000"/>
          </a:xfrm>
          <a:prstGeom prst="rect">
            <a:avLst/>
          </a:prstGeom>
          <a:blipFill rotWithShape="1">
            <a:blip r:embed="rId1">
              <a:alphaModFix amt="20000"/>
            </a:blip>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9" name="文本框 8"/>
          <p:cNvSpPr txBox="1"/>
          <p:nvPr/>
        </p:nvSpPr>
        <p:spPr>
          <a:xfrm>
            <a:off x="0" y="121920"/>
            <a:ext cx="3840480" cy="460375"/>
          </a:xfrm>
          <a:prstGeom prst="rect">
            <a:avLst/>
          </a:prstGeom>
          <a:noFill/>
        </p:spPr>
        <p:txBody>
          <a:bodyPr wrap="square" rtlCol="0">
            <a:spAutoFit/>
          </a:bodyPr>
          <a:p>
            <a:pPr algn="l">
              <a:buClrTx/>
              <a:buSzTx/>
              <a:buFontTx/>
            </a:pPr>
            <a:r>
              <a:rPr lang="en-US" altLang="zh-CN" sz="2400">
                <a:ln w="22225">
                  <a:solidFill>
                    <a:schemeClr val="accent2"/>
                  </a:solidFill>
                  <a:prstDash val="solid"/>
                </a:ln>
                <a:solidFill>
                  <a:schemeClr val="accent2">
                    <a:lumMod val="40000"/>
                    <a:lumOff val="60000"/>
                  </a:schemeClr>
                </a:solidFill>
                <a:latin typeface="Arial" panose="020B0604020202020204" pitchFamily="34" charset="0"/>
                <a:sym typeface="微软雅黑" panose="020B0503020204020204" charset="-122"/>
              </a:rPr>
              <a:t>Text-related </a:t>
            </a:r>
            <a:r>
              <a:rPr lang="en-US" altLang="zh-CN" sz="240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Cloze</a:t>
            </a:r>
            <a:endParaRPr lang="en-US" altLang="zh-CN" sz="2400"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endParaRPr>
          </a:p>
        </p:txBody>
      </p:sp>
      <p:sp>
        <p:nvSpPr>
          <p:cNvPr id="10" name="文本框 9"/>
          <p:cNvSpPr txBox="1"/>
          <p:nvPr/>
        </p:nvSpPr>
        <p:spPr>
          <a:xfrm>
            <a:off x="473075" y="5250815"/>
            <a:ext cx="8670925" cy="1322070"/>
          </a:xfrm>
          <a:prstGeom prst="rect">
            <a:avLst/>
          </a:prstGeom>
          <a:noFill/>
        </p:spPr>
        <p:txBody>
          <a:bodyPr wrap="square" rtlCol="0">
            <a:spAutoFit/>
          </a:bodyPr>
          <a:p>
            <a:pPr fontAlgn="auto">
              <a:lnSpc>
                <a:spcPct val="100000"/>
              </a:lnSpc>
              <a:buClrTx/>
              <a:buSzTx/>
              <a:buFontTx/>
            </a:pPr>
            <a:r>
              <a:rPr lang="en-US" altLang="zh-CN" sz="2000" noProof="1">
                <a:latin typeface="+mn-lt"/>
                <a:ea typeface="+mn-ea"/>
              </a:rPr>
              <a:t>A.</a:t>
            </a:r>
            <a:r>
              <a:rPr sz="2000">
                <a:solidFill>
                  <a:srgbClr val="FF0000"/>
                </a:solidFill>
                <a:latin typeface="Arial" panose="020B0604020202020204" pitchFamily="34" charset="0"/>
                <a:ea typeface="微软雅黑" panose="020B0503020204020204" charset="-122"/>
                <a:sym typeface="微软雅黑" panose="020B0503020204020204" charset="-122"/>
              </a:rPr>
              <a:t>hazards</a:t>
            </a:r>
            <a:r>
              <a:rPr lang="en-US" altLang="zh-CN" sz="2000" noProof="1">
                <a:latin typeface="+mn-lt"/>
                <a:ea typeface="+mn-ea"/>
              </a:rPr>
              <a:t>       B.</a:t>
            </a:r>
            <a:r>
              <a:rPr sz="2000">
                <a:solidFill>
                  <a:srgbClr val="FF0000"/>
                </a:solidFill>
                <a:latin typeface="Arial" panose="020B0604020202020204" pitchFamily="34" charset="0"/>
                <a:ea typeface="微软雅黑" panose="020B0503020204020204" charset="-122"/>
                <a:sym typeface="微软雅黑" panose="020B0503020204020204" charset="-122"/>
              </a:rPr>
              <a:t>monotonous       </a:t>
            </a:r>
            <a:r>
              <a:rPr lang="en-US" altLang="zh-CN" sz="2000" noProof="1">
                <a:latin typeface="+mn-lt"/>
                <a:ea typeface="+mn-ea"/>
              </a:rPr>
              <a:t>C.</a:t>
            </a:r>
            <a:r>
              <a:rPr sz="2000">
                <a:solidFill>
                  <a:srgbClr val="FF0000"/>
                </a:solidFill>
                <a:latin typeface="Arial" panose="020B0604020202020204" pitchFamily="34" charset="0"/>
                <a:ea typeface="微软雅黑" panose="020B0503020204020204" charset="-122"/>
                <a:sym typeface="微软雅黑" panose="020B0503020204020204" charset="-122"/>
              </a:rPr>
              <a:t>lane         </a:t>
            </a:r>
            <a:r>
              <a:rPr lang="en-US" altLang="zh-CN" sz="2000" noProof="1">
                <a:latin typeface="+mn-lt"/>
                <a:ea typeface="+mn-ea"/>
              </a:rPr>
              <a:t>D.</a:t>
            </a:r>
            <a:r>
              <a:rPr sz="2000">
                <a:solidFill>
                  <a:srgbClr val="FF0000"/>
                </a:solidFill>
                <a:latin typeface="Arial" panose="020B0604020202020204" pitchFamily="34" charset="0"/>
                <a:ea typeface="微软雅黑" panose="020B0503020204020204" charset="-122"/>
                <a:sym typeface="微软雅黑" panose="020B0503020204020204" charset="-122"/>
              </a:rPr>
              <a:t>steer          </a:t>
            </a:r>
            <a:r>
              <a:rPr lang="en-US" altLang="zh-CN" sz="2000" noProof="1">
                <a:latin typeface="+mn-lt"/>
                <a:ea typeface="+mn-ea"/>
              </a:rPr>
              <a:t>E.</a:t>
            </a:r>
            <a:r>
              <a:rPr sz="2000">
                <a:solidFill>
                  <a:srgbClr val="FF0000"/>
                </a:solidFill>
                <a:latin typeface="Arial" panose="020B0604020202020204" pitchFamily="34" charset="0"/>
                <a:ea typeface="微软雅黑" panose="020B0503020204020204" charset="-122"/>
                <a:sym typeface="微软雅黑" panose="020B0503020204020204" charset="-122"/>
              </a:rPr>
              <a:t>calculate</a:t>
            </a:r>
            <a:endParaRPr sz="2000">
              <a:solidFill>
                <a:srgbClr val="FF0000"/>
              </a:solidFill>
              <a:latin typeface="Arial" panose="020B0604020202020204" pitchFamily="34" charset="0"/>
              <a:ea typeface="微软雅黑" panose="020B0503020204020204" charset="-122"/>
              <a:sym typeface="微软雅黑" panose="020B0503020204020204" charset="-122"/>
            </a:endParaRPr>
          </a:p>
          <a:p>
            <a:pPr fontAlgn="auto">
              <a:lnSpc>
                <a:spcPct val="100000"/>
              </a:lnSpc>
              <a:buClrTx/>
              <a:buSzTx/>
              <a:buFontTx/>
            </a:pPr>
            <a:r>
              <a:rPr lang="en-US" altLang="zh-CN" sz="2000" noProof="1">
                <a:latin typeface="+mn-lt"/>
                <a:ea typeface="+mn-ea"/>
              </a:rPr>
              <a:t>F.</a:t>
            </a:r>
            <a:r>
              <a:rPr lang="en-US" sz="2000">
                <a:solidFill>
                  <a:srgbClr val="FF0000"/>
                </a:solidFill>
                <a:latin typeface="Arial" panose="020B0604020202020204" pitchFamily="34" charset="0"/>
                <a:ea typeface="微软雅黑" panose="020B0503020204020204" charset="-122"/>
                <a:sym typeface="微软雅黑" panose="020B0503020204020204" charset="-122"/>
              </a:rPr>
              <a:t>decrease      </a:t>
            </a:r>
            <a:r>
              <a:rPr lang="en-US" altLang="zh-CN" sz="2000" noProof="1">
                <a:latin typeface="+mn-lt"/>
                <a:ea typeface="+mn-ea"/>
              </a:rPr>
              <a:t>G.</a:t>
            </a:r>
            <a:r>
              <a:rPr sz="2000">
                <a:latin typeface="Arial" panose="020B0604020202020204" pitchFamily="34" charset="0"/>
                <a:ea typeface="微软雅黑" panose="020B0503020204020204" charset="-122"/>
                <a:sym typeface="微软雅黑" panose="020B0503020204020204" charset="-122"/>
              </a:rPr>
              <a:t> </a:t>
            </a:r>
            <a:r>
              <a:rPr sz="2000">
                <a:solidFill>
                  <a:srgbClr val="FF0000"/>
                </a:solidFill>
                <a:latin typeface="Arial" panose="020B0604020202020204" pitchFamily="34" charset="0"/>
                <a:ea typeface="微软雅黑" panose="020B0503020204020204" charset="-122"/>
                <a:sym typeface="微软雅黑" panose="020B0503020204020204" charset="-122"/>
              </a:rPr>
              <a:t>monotonou</a:t>
            </a:r>
            <a:r>
              <a:rPr lang="en-US" sz="2000">
                <a:solidFill>
                  <a:srgbClr val="FF0000"/>
                </a:solidFill>
                <a:latin typeface="Arial" panose="020B0604020202020204" pitchFamily="34" charset="0"/>
                <a:ea typeface="微软雅黑" panose="020B0503020204020204" charset="-122"/>
                <a:sym typeface="微软雅黑" panose="020B0503020204020204" charset="-122"/>
              </a:rPr>
              <a:t>s     </a:t>
            </a:r>
            <a:r>
              <a:rPr lang="en-US" sz="2000">
                <a:solidFill>
                  <a:schemeClr val="tx1"/>
                </a:solidFill>
                <a:latin typeface="Arial" panose="020B0604020202020204" pitchFamily="34" charset="0"/>
                <a:ea typeface="微软雅黑" panose="020B0503020204020204" charset="-122"/>
                <a:sym typeface="微软雅黑" panose="020B0503020204020204" charset="-122"/>
              </a:rPr>
              <a:t>H.</a:t>
            </a:r>
            <a:r>
              <a:rPr lang="en-US" sz="2000">
                <a:solidFill>
                  <a:srgbClr val="FF0000"/>
                </a:solidFill>
                <a:latin typeface="Arial" panose="020B0604020202020204" pitchFamily="34" charset="0"/>
                <a:ea typeface="微软雅黑" panose="020B0503020204020204" charset="-122"/>
                <a:sym typeface="微软雅黑" panose="020B0503020204020204" charset="-122"/>
              </a:rPr>
              <a:t> be p</a:t>
            </a:r>
            <a:r>
              <a:rPr sz="2000">
                <a:solidFill>
                  <a:srgbClr val="FF0000"/>
                </a:solidFill>
                <a:latin typeface="Arial" panose="020B0604020202020204" pitchFamily="34" charset="0"/>
                <a:ea typeface="微软雅黑" panose="020B0503020204020204" charset="-122"/>
                <a:sym typeface="微软雅黑" panose="020B0503020204020204" charset="-122"/>
              </a:rPr>
              <a:t>oised to              </a:t>
            </a:r>
            <a:r>
              <a:rPr lang="en-US" altLang="zh-CN" sz="2000" noProof="1">
                <a:latin typeface="+mn-lt"/>
                <a:ea typeface="+mn-ea"/>
              </a:rPr>
              <a:t>I.</a:t>
            </a:r>
            <a:r>
              <a:rPr sz="2000">
                <a:solidFill>
                  <a:srgbClr val="FF0000"/>
                </a:solidFill>
                <a:latin typeface="Arial" panose="020B0604020202020204" pitchFamily="34" charset="0"/>
                <a:ea typeface="微软雅黑" panose="020B0503020204020204" charset="-122"/>
                <a:sym typeface="微软雅黑" panose="020B0503020204020204" charset="-122"/>
              </a:rPr>
              <a:t>mounted</a:t>
            </a:r>
            <a:endParaRPr sz="2000">
              <a:solidFill>
                <a:srgbClr val="FF0000"/>
              </a:solidFill>
              <a:latin typeface="Arial" panose="020B0604020202020204" pitchFamily="34" charset="0"/>
              <a:ea typeface="微软雅黑" panose="020B0503020204020204" charset="-122"/>
              <a:sym typeface="微软雅黑" panose="020B0503020204020204" charset="-122"/>
            </a:endParaRPr>
          </a:p>
          <a:p>
            <a:pPr fontAlgn="auto">
              <a:lnSpc>
                <a:spcPct val="100000"/>
              </a:lnSpc>
              <a:buClrTx/>
              <a:buSzTx/>
              <a:buFontTx/>
            </a:pPr>
            <a:r>
              <a:rPr lang="en-US" altLang="zh-CN" sz="2000" noProof="1">
                <a:latin typeface="+mn-lt"/>
                <a:ea typeface="+mn-ea"/>
              </a:rPr>
              <a:t>J</a:t>
            </a:r>
            <a:r>
              <a:rPr sz="2000">
                <a:solidFill>
                  <a:srgbClr val="FF0000"/>
                </a:solidFill>
                <a:latin typeface="Arial" panose="020B0604020202020204" pitchFamily="34" charset="0"/>
                <a:ea typeface="微软雅黑" panose="020B0503020204020204" charset="-122"/>
                <a:sym typeface="微软雅黑" panose="020B0503020204020204" charset="-122"/>
              </a:rPr>
              <a:t> take  contro</a:t>
            </a:r>
            <a:r>
              <a:rPr lang="en-US" sz="2000">
                <a:solidFill>
                  <a:srgbClr val="FF0000"/>
                </a:solidFill>
                <a:latin typeface="Arial" panose="020B0604020202020204" pitchFamily="34" charset="0"/>
                <a:ea typeface="微软雅黑" panose="020B0503020204020204" charset="-122"/>
                <a:sym typeface="微软雅黑" panose="020B0503020204020204" charset="-122"/>
              </a:rPr>
              <a:t>l </a:t>
            </a:r>
            <a:r>
              <a:rPr sz="2000">
                <a:solidFill>
                  <a:srgbClr val="FF0000"/>
                </a:solidFill>
                <a:latin typeface="Arial" panose="020B0604020202020204" pitchFamily="34" charset="0"/>
                <a:ea typeface="微软雅黑" panose="020B0503020204020204" charset="-122"/>
                <a:sym typeface="微软雅黑" panose="020B0503020204020204" charset="-122"/>
              </a:rPr>
              <a:t>of                        </a:t>
            </a:r>
            <a:r>
              <a:rPr lang="en-US" altLang="zh-CN" sz="2000" noProof="1">
                <a:latin typeface="+mn-lt"/>
                <a:ea typeface="+mn-ea"/>
              </a:rPr>
              <a:t>K.</a:t>
            </a:r>
            <a:r>
              <a:rPr sz="2000">
                <a:solidFill>
                  <a:srgbClr val="FF0000"/>
                </a:solidFill>
                <a:latin typeface="Arial" panose="020B0604020202020204" pitchFamily="34" charset="0"/>
                <a:ea typeface="微软雅黑" panose="020B0503020204020204" charset="-122"/>
                <a:sym typeface="微软雅黑" panose="020B0503020204020204" charset="-122"/>
              </a:rPr>
              <a:t>detect                      </a:t>
            </a:r>
            <a:r>
              <a:rPr lang="en-US" altLang="zh-CN" sz="2000" noProof="1">
                <a:latin typeface="+mn-lt"/>
                <a:ea typeface="+mn-ea"/>
              </a:rPr>
              <a:t>L.</a:t>
            </a:r>
            <a:r>
              <a:rPr sz="2000">
                <a:solidFill>
                  <a:srgbClr val="FF0000"/>
                </a:solidFill>
                <a:latin typeface="Arial" panose="020B0604020202020204" pitchFamily="34" charset="0"/>
                <a:ea typeface="微软雅黑" panose="020B0503020204020204" charset="-122"/>
                <a:sym typeface="微软雅黑" panose="020B0503020204020204" charset="-122"/>
              </a:rPr>
              <a:t>start up </a:t>
            </a:r>
            <a:endParaRPr sz="2000">
              <a:solidFill>
                <a:srgbClr val="FF0000"/>
              </a:solidFill>
              <a:latin typeface="Arial" panose="020B0604020202020204" pitchFamily="34" charset="0"/>
              <a:ea typeface="微软雅黑" panose="020B0503020204020204" charset="-122"/>
              <a:sym typeface="微软雅黑" panose="020B0503020204020204" charset="-122"/>
            </a:endParaRPr>
          </a:p>
          <a:p>
            <a:pPr fontAlgn="auto">
              <a:lnSpc>
                <a:spcPct val="100000"/>
              </a:lnSpc>
              <a:buClrTx/>
              <a:buSzTx/>
              <a:buFontTx/>
            </a:pPr>
            <a:r>
              <a:rPr lang="en-US" altLang="zh-CN" sz="2000" noProof="1">
                <a:latin typeface="+mn-lt"/>
                <a:ea typeface="+mn-ea"/>
              </a:rPr>
              <a:t>M.</a:t>
            </a:r>
            <a:r>
              <a:rPr sz="2000">
                <a:solidFill>
                  <a:srgbClr val="FF0000"/>
                </a:solidFill>
                <a:latin typeface="Arial" panose="020B0604020202020204" pitchFamily="34" charset="0"/>
                <a:ea typeface="微软雅黑" panose="020B0503020204020204" charset="-122"/>
                <a:sym typeface="微软雅黑" panose="020B0503020204020204" charset="-122"/>
              </a:rPr>
              <a:t> </a:t>
            </a:r>
            <a:r>
              <a:rPr lang="en-US" sz="2000">
                <a:solidFill>
                  <a:srgbClr val="FF0000"/>
                </a:solidFill>
                <a:latin typeface="Arial" panose="020B0604020202020204" pitchFamily="34" charset="0"/>
                <a:ea typeface="微软雅黑" panose="020B0503020204020204" charset="-122"/>
                <a:sym typeface="微软雅黑" panose="020B0503020204020204" charset="-122"/>
              </a:rPr>
              <a:t>e</a:t>
            </a:r>
            <a:r>
              <a:rPr sz="2000">
                <a:solidFill>
                  <a:srgbClr val="FF0000"/>
                </a:solidFill>
                <a:latin typeface="Arial" panose="020B0604020202020204" pitchFamily="34" charset="0"/>
                <a:ea typeface="微软雅黑" panose="020B0503020204020204" charset="-122"/>
                <a:sym typeface="微软雅黑" panose="020B0503020204020204" charset="-122"/>
              </a:rPr>
              <a:t>liminate     </a:t>
            </a:r>
            <a:r>
              <a:rPr lang="en-US" altLang="zh-CN" sz="2000" noProof="1">
                <a:latin typeface="+mn-lt"/>
                <a:ea typeface="+mn-ea"/>
              </a:rPr>
              <a:t>N.</a:t>
            </a:r>
            <a:r>
              <a:rPr sz="2000">
                <a:solidFill>
                  <a:srgbClr val="FF0000"/>
                </a:solidFill>
                <a:latin typeface="Arial" panose="020B0604020202020204" pitchFamily="34" charset="0"/>
                <a:ea typeface="微软雅黑" panose="020B0503020204020204" charset="-122"/>
                <a:sym typeface="微软雅黑" panose="020B0503020204020204" charset="-122"/>
              </a:rPr>
              <a:t>getting stuck in     </a:t>
            </a:r>
            <a:r>
              <a:rPr lang="en-US" altLang="zh-CN" sz="2000" noProof="1">
                <a:latin typeface="+mn-lt"/>
                <a:ea typeface="+mn-ea"/>
              </a:rPr>
              <a:t>O</a:t>
            </a:r>
            <a:r>
              <a:rPr sz="2000">
                <a:solidFill>
                  <a:srgbClr val="FF0000"/>
                </a:solidFill>
                <a:latin typeface="Arial" panose="020B0604020202020204" pitchFamily="34" charset="0"/>
                <a:ea typeface="微软雅黑" panose="020B0503020204020204" charset="-122"/>
                <a:sym typeface="微软雅黑" panose="020B0503020204020204" charset="-122"/>
              </a:rPr>
              <a:t>computerized</a:t>
            </a:r>
            <a:r>
              <a:rPr lang="en-US" altLang="zh-CN" sz="2000" noProof="1">
                <a:latin typeface="+mn-lt"/>
                <a:ea typeface="+mn-ea"/>
              </a:rPr>
              <a:t>.           P.</a:t>
            </a:r>
            <a:r>
              <a:rPr sz="2000">
                <a:solidFill>
                  <a:srgbClr val="FF0000"/>
                </a:solidFill>
                <a:latin typeface="Arial" panose="020B0604020202020204" pitchFamily="34" charset="0"/>
                <a:ea typeface="微软雅黑" panose="020B0503020204020204" charset="-122"/>
                <a:sym typeface="微软雅黑" panose="020B0503020204020204" charset="-122"/>
              </a:rPr>
              <a:t>  </a:t>
            </a:r>
            <a:r>
              <a:rPr lang="en-US" sz="2000">
                <a:solidFill>
                  <a:srgbClr val="FF0000"/>
                </a:solidFill>
                <a:latin typeface="Arial" panose="020B0604020202020204" pitchFamily="34" charset="0"/>
                <a:ea typeface="微软雅黑" panose="020B0503020204020204" charset="-122"/>
                <a:sym typeface="微软雅黑" panose="020B0503020204020204" charset="-122"/>
              </a:rPr>
              <a:t>vapor</a:t>
            </a:r>
            <a:endParaRPr lang="en-US" altLang="zh-CN" sz="2000" noProof="1">
              <a:latin typeface="+mn-lt"/>
              <a:ea typeface="+mn-ea"/>
            </a:endParaRPr>
          </a:p>
        </p:txBody>
      </p:sp>
      <p:sp>
        <p:nvSpPr>
          <p:cNvPr id="11" name="圆角矩形 10"/>
          <p:cNvSpPr/>
          <p:nvPr/>
        </p:nvSpPr>
        <p:spPr>
          <a:xfrm>
            <a:off x="177165" y="5212715"/>
            <a:ext cx="8778240" cy="1645285"/>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zh-CN" altLang="en-US" sz="1350" strike="noStrike" noProof="1">
                <a:sym typeface="+mn-ea"/>
              </a:rPr>
              <a:t>campaign</a:t>
            </a:r>
            <a:r>
              <a:rPr lang="zh-CN" altLang="en-US" sz="1350" strike="noStrike" noProof="1">
                <a:sym typeface="+mn-ea"/>
              </a:rPr>
              <a:t> </a:t>
            </a:r>
            <a:endParaRPr lang="zh-CN" altLang="en-US" sz="1350" strike="noStrike" noProof="1">
              <a:latin typeface="+mn-lt"/>
              <a:ea typeface="+mn-ea"/>
            </a:endParaRPr>
          </a:p>
          <a:p>
            <a:pPr algn="ctr" fontAlgn="base"/>
            <a:endParaRPr lang="zh-CN" altLang="en-US" sz="1350" strike="noStrike" noProof="1">
              <a:latin typeface="+mn-lt"/>
              <a:ea typeface="+mn-ea"/>
            </a:endParaRPr>
          </a:p>
        </p:txBody>
      </p:sp>
      <p:sp>
        <p:nvSpPr>
          <p:cNvPr id="12" name="圆角矩形 11"/>
          <p:cNvSpPr/>
          <p:nvPr/>
        </p:nvSpPr>
        <p:spPr>
          <a:xfrm>
            <a:off x="243205" y="637540"/>
            <a:ext cx="8900795" cy="43180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303110" name="文本框 2"/>
          <p:cNvSpPr txBox="1"/>
          <p:nvPr/>
        </p:nvSpPr>
        <p:spPr>
          <a:xfrm>
            <a:off x="559118" y="637540"/>
            <a:ext cx="8396287" cy="4507865"/>
          </a:xfrm>
          <a:prstGeom prst="rect">
            <a:avLst/>
          </a:prstGeom>
          <a:noFill/>
          <a:ln w="9525">
            <a:noFill/>
          </a:ln>
        </p:spPr>
        <p:txBody>
          <a:bodyPr wrap="square" anchor="t">
            <a:spAutoFit/>
          </a:bodyPr>
          <a:p>
            <a:pPr>
              <a:lnSpc>
                <a:spcPct val="100000"/>
              </a:lnSpc>
              <a:buSzTx/>
            </a:pPr>
            <a:r>
              <a:rPr lang="en-US" altLang="zh-CN" sz="2400">
                <a:latin typeface="Arial" panose="020B0604020202020204" pitchFamily="34" charset="0"/>
                <a:ea typeface="微软雅黑" panose="020B0503020204020204" charset="-122"/>
                <a:sym typeface="微软雅黑" panose="020B0503020204020204" charset="-122"/>
              </a:rPr>
              <a:t> </a:t>
            </a:r>
            <a:r>
              <a:rPr lang="en-US" altLang="zh-CN" sz="1600">
                <a:latin typeface="Arial" panose="020B0604020202020204" pitchFamily="34" charset="0"/>
                <a:ea typeface="微软雅黑" panose="020B0503020204020204" charset="-122"/>
                <a:sym typeface="微软雅黑" panose="020B0503020204020204" charset="-122"/>
              </a:rPr>
              <a:t>        </a:t>
            </a:r>
            <a:r>
              <a:rPr lang="en-US" altLang="zh-CN" sz="1900">
                <a:latin typeface="Arial" panose="020B0604020202020204" pitchFamily="34" charset="0"/>
                <a:ea typeface="微软雅黑" panose="020B0503020204020204" charset="-122"/>
                <a:sym typeface="微软雅黑" panose="020B0503020204020204" charset="-122"/>
              </a:rPr>
              <a:t> </a:t>
            </a:r>
            <a:r>
              <a:rPr sz="1900">
                <a:latin typeface="Arial" panose="020B0604020202020204" pitchFamily="34" charset="0"/>
                <a:ea typeface="微软雅黑" panose="020B0503020204020204" charset="-122"/>
                <a:sym typeface="微软雅黑" panose="020B0503020204020204" charset="-122"/>
              </a:rPr>
              <a:t>Hello. Welcome to your new car. I am your onboard                  </a:t>
            </a:r>
            <a:r>
              <a:rPr sz="1900" u="sng">
                <a:solidFill>
                  <a:srgbClr val="FF0000"/>
                </a:solidFill>
                <a:latin typeface="Arial" panose="020B0604020202020204" pitchFamily="34" charset="0"/>
                <a:ea typeface="微软雅黑" panose="020B0503020204020204" charset="-122"/>
                <a:sym typeface="微软雅黑" panose="020B0503020204020204" charset="-122"/>
              </a:rPr>
              <a:t>(1) </a:t>
            </a:r>
            <a:r>
              <a:rPr sz="1900">
                <a:latin typeface="Arial" panose="020B0604020202020204" pitchFamily="34" charset="0"/>
                <a:ea typeface="微软雅黑" panose="020B0503020204020204" charset="-122"/>
                <a:sym typeface="微软雅黑" panose="020B0503020204020204" charset="-122"/>
              </a:rPr>
              <a:t>driving system. From the moment you </a:t>
            </a:r>
            <a:r>
              <a:rPr sz="1900" u="sng">
                <a:solidFill>
                  <a:srgbClr val="FF0000"/>
                </a:solidFill>
                <a:latin typeface="Arial" panose="020B0604020202020204" pitchFamily="34" charset="0"/>
                <a:ea typeface="微软雅黑" panose="020B0503020204020204" charset="-122"/>
                <a:sym typeface="微软雅黑" panose="020B0503020204020204" charset="-122"/>
              </a:rPr>
              <a:t>               (2)</a:t>
            </a:r>
            <a:r>
              <a:rPr sz="1900">
                <a:latin typeface="Arial" panose="020B0604020202020204" pitchFamily="34" charset="0"/>
                <a:ea typeface="微软雅黑" panose="020B0503020204020204" charset="-122"/>
                <a:sym typeface="微软雅黑" panose="020B0503020204020204" charset="-122"/>
              </a:rPr>
              <a:t> the car,</a:t>
            </a:r>
            <a:r>
              <a:rPr lang="en-US" sz="1900">
                <a:latin typeface="Arial" panose="020B0604020202020204" pitchFamily="34" charset="0"/>
                <a:ea typeface="微软雅黑" panose="020B0503020204020204" charset="-122"/>
                <a:sym typeface="微软雅黑" panose="020B0503020204020204" charset="-122"/>
              </a:rPr>
              <a:t>I'</a:t>
            </a:r>
            <a:r>
              <a:rPr sz="1900">
                <a:latin typeface="Arial" panose="020B0604020202020204" pitchFamily="34" charset="0"/>
                <a:ea typeface="微软雅黑" panose="020B0503020204020204" charset="-122"/>
                <a:sym typeface="微软雅黑" panose="020B0503020204020204" charset="-122"/>
              </a:rPr>
              <a:t>ll               </a:t>
            </a:r>
            <a:r>
              <a:rPr sz="1900" u="sng">
                <a:solidFill>
                  <a:srgbClr val="FF0000"/>
                </a:solidFill>
                <a:latin typeface="Arial" panose="020B0604020202020204" pitchFamily="34" charset="0"/>
                <a:ea typeface="微软雅黑" panose="020B0503020204020204" charset="-122"/>
                <a:sym typeface="微软雅黑" panose="020B0503020204020204" charset="-122"/>
              </a:rPr>
              <a:t>(3) </a:t>
            </a:r>
            <a:r>
              <a:rPr sz="1900">
                <a:latin typeface="Arial" panose="020B0604020202020204" pitchFamily="34" charset="0"/>
                <a:ea typeface="微软雅黑" panose="020B0503020204020204" charset="-122"/>
                <a:sym typeface="微软雅黑" panose="020B0503020204020204" charset="-122"/>
              </a:rPr>
              <a:t>help you. It is my job to         (4)you t</a:t>
            </a:r>
            <a:r>
              <a:rPr lang="en-US" sz="1900">
                <a:latin typeface="Arial" panose="020B0604020202020204" pitchFamily="34" charset="0"/>
                <a:ea typeface="微软雅黑" panose="020B0503020204020204" charset="-122"/>
                <a:sym typeface="微软雅黑" panose="020B0503020204020204" charset="-122"/>
              </a:rPr>
              <a:t>o </a:t>
            </a:r>
            <a:r>
              <a:rPr sz="1900">
                <a:latin typeface="Arial" panose="020B0604020202020204" pitchFamily="34" charset="0"/>
                <a:ea typeface="微软雅黑" panose="020B0503020204020204" charset="-122"/>
                <a:sym typeface="微软雅黑" panose="020B0503020204020204" charset="-122"/>
              </a:rPr>
              <a:t>any                  </a:t>
            </a:r>
            <a:r>
              <a:rPr sz="1900" u="sng">
                <a:solidFill>
                  <a:srgbClr val="FF0000"/>
                </a:solidFill>
                <a:latin typeface="Arial" panose="020B0604020202020204" pitchFamily="34" charset="0"/>
                <a:ea typeface="微软雅黑" panose="020B0503020204020204" charset="-122"/>
                <a:sym typeface="微软雅黑" panose="020B0503020204020204" charset="-122"/>
              </a:rPr>
              <a:t> (5) </a:t>
            </a:r>
            <a:r>
              <a:rPr sz="1900">
                <a:latin typeface="Arial" panose="020B0604020202020204" pitchFamily="34" charset="0"/>
                <a:ea typeface="微软雅黑" panose="020B0503020204020204" charset="-122"/>
                <a:sym typeface="微软雅黑" panose="020B0503020204020204" charset="-122"/>
              </a:rPr>
              <a:t>that may occur on the road. When you find the driving                         </a:t>
            </a:r>
            <a:r>
              <a:rPr sz="1900" u="sng">
                <a:solidFill>
                  <a:srgbClr val="FF0000"/>
                </a:solidFill>
                <a:latin typeface="Arial" panose="020B0604020202020204" pitchFamily="34" charset="0"/>
                <a:ea typeface="微软雅黑" panose="020B0503020204020204" charset="-122"/>
                <a:sym typeface="微软雅黑" panose="020B0503020204020204" charset="-122"/>
              </a:rPr>
              <a:t>(6) </a:t>
            </a:r>
            <a:r>
              <a:rPr sz="1900">
                <a:latin typeface="Arial" panose="020B0604020202020204" pitchFamily="34" charset="0"/>
                <a:ea typeface="微软雅黑" panose="020B0503020204020204" charset="-122"/>
                <a:sym typeface="微软雅黑" panose="020B0503020204020204" charset="-122"/>
              </a:rPr>
              <a:t>and want to relax, I </a:t>
            </a:r>
            <a:r>
              <a:rPr sz="1900">
                <a:solidFill>
                  <a:schemeClr val="tx1"/>
                </a:solidFill>
                <a:latin typeface="Arial" panose="020B0604020202020204" pitchFamily="34" charset="0"/>
                <a:ea typeface="微软雅黑" panose="020B0503020204020204" charset="-122"/>
                <a:sym typeface="微软雅黑" panose="020B0503020204020204" charset="-122"/>
              </a:rPr>
              <a:t>can</a:t>
            </a:r>
            <a:r>
              <a:rPr sz="1900" u="sng">
                <a:solidFill>
                  <a:srgbClr val="FF0000"/>
                </a:solidFill>
                <a:latin typeface="Arial" panose="020B0604020202020204" pitchFamily="34" charset="0"/>
                <a:ea typeface="微软雅黑" panose="020B0503020204020204" charset="-122"/>
                <a:sym typeface="微软雅黑" panose="020B0503020204020204" charset="-122"/>
              </a:rPr>
              <a:t>                       (7)</a:t>
            </a:r>
            <a:r>
              <a:rPr sz="1900">
                <a:latin typeface="Arial" panose="020B0604020202020204" pitchFamily="34" charset="0"/>
                <a:ea typeface="微软雅黑" panose="020B0503020204020204" charset="-122"/>
                <a:sym typeface="微软雅黑" panose="020B0503020204020204" charset="-122"/>
              </a:rPr>
              <a:t> the car and           </a:t>
            </a:r>
            <a:r>
              <a:rPr sz="1900" u="sng">
                <a:solidFill>
                  <a:srgbClr val="FF0000"/>
                </a:solidFill>
                <a:latin typeface="Arial" panose="020B0604020202020204" pitchFamily="34" charset="0"/>
                <a:ea typeface="微软雅黑" panose="020B0503020204020204" charset="-122"/>
                <a:sym typeface="微软雅黑" panose="020B0503020204020204" charset="-122"/>
              </a:rPr>
              <a:t> (8</a:t>
            </a:r>
            <a:r>
              <a:rPr lang="en-US" sz="1900" u="sng">
                <a:solidFill>
                  <a:srgbClr val="FF0000"/>
                </a:solidFill>
                <a:latin typeface="Arial" panose="020B0604020202020204" pitchFamily="34" charset="0"/>
                <a:ea typeface="微软雅黑" panose="020B0503020204020204" charset="-122"/>
                <a:sym typeface="微软雅黑" panose="020B0503020204020204" charset="-122"/>
              </a:rPr>
              <a:t>) </a:t>
            </a:r>
            <a:r>
              <a:rPr sz="1900">
                <a:latin typeface="Arial" panose="020B0604020202020204" pitchFamily="34" charset="0"/>
                <a:ea typeface="微软雅黑" panose="020B0503020204020204" charset="-122"/>
                <a:sym typeface="微软雅黑" panose="020B0503020204020204" charset="-122"/>
              </a:rPr>
              <a:t>it in your place. r'll guide you from one           </a:t>
            </a:r>
            <a:r>
              <a:rPr sz="1900" u="sng">
                <a:solidFill>
                  <a:srgbClr val="FF0000"/>
                </a:solidFill>
                <a:latin typeface="Arial" panose="020B0604020202020204" pitchFamily="34" charset="0"/>
                <a:ea typeface="微软雅黑" panose="020B0503020204020204" charset="-122"/>
                <a:sym typeface="微软雅黑" panose="020B0503020204020204" charset="-122"/>
              </a:rPr>
              <a:t>(9) </a:t>
            </a:r>
            <a:r>
              <a:rPr sz="1900">
                <a:latin typeface="Arial" panose="020B0604020202020204" pitchFamily="34" charset="0"/>
                <a:ea typeface="微软雅黑" panose="020B0503020204020204" charset="-122"/>
                <a:sym typeface="微软雅黑" panose="020B0503020204020204" charset="-122"/>
              </a:rPr>
              <a:t>to anoth</a:t>
            </a:r>
            <a:r>
              <a:rPr lang="en-US" sz="1900">
                <a:latin typeface="Arial" panose="020B0604020202020204" pitchFamily="34" charset="0"/>
                <a:ea typeface="微软雅黑" panose="020B0503020204020204" charset="-122"/>
                <a:sym typeface="微软雅黑" panose="020B0503020204020204" charset="-122"/>
              </a:rPr>
              <a:t>er </a:t>
            </a:r>
            <a:r>
              <a:rPr sz="1900">
                <a:latin typeface="Arial" panose="020B0604020202020204" pitchFamily="34" charset="0"/>
                <a:ea typeface="微软雅黑" panose="020B0503020204020204" charset="-122"/>
                <a:sym typeface="微软雅黑" panose="020B0503020204020204" charset="-122"/>
              </a:rPr>
              <a:t>and make sure you ariver at your destination safe and sound. If a car in front of you slows down </a:t>
            </a:r>
            <a:r>
              <a:rPr lang="en-US" sz="1900">
                <a:latin typeface="Arial" panose="020B0604020202020204" pitchFamily="34" charset="0"/>
                <a:ea typeface="微软雅黑" panose="020B0503020204020204" charset="-122"/>
                <a:sym typeface="微软雅黑" panose="020B0503020204020204" charset="-122"/>
              </a:rPr>
              <a:t>s</a:t>
            </a:r>
            <a:r>
              <a:rPr sz="1900">
                <a:latin typeface="Arial" panose="020B0604020202020204" pitchFamily="34" charset="0"/>
                <a:ea typeface="微软雅黑" panose="020B0503020204020204" charset="-122"/>
                <a:sym typeface="微软雅黑" panose="020B0503020204020204" charset="-122"/>
              </a:rPr>
              <a:t>uddenly</a:t>
            </a:r>
            <a:r>
              <a:rPr lang="en-US" sz="1900">
                <a:latin typeface="Arial" panose="020B0604020202020204" pitchFamily="34" charset="0"/>
                <a:ea typeface="微软雅黑" panose="020B0503020204020204" charset="-122"/>
                <a:sym typeface="微软雅黑" panose="020B0503020204020204" charset="-122"/>
              </a:rPr>
              <a:t>,</a:t>
            </a:r>
            <a:r>
              <a:rPr sz="1900">
                <a:latin typeface="Arial" panose="020B0604020202020204" pitchFamily="34" charset="0"/>
                <a:ea typeface="微软雅黑" panose="020B0503020204020204" charset="-122"/>
                <a:sym typeface="微软雅黑" panose="020B0503020204020204" charset="-122"/>
              </a:rPr>
              <a:t> I'll              </a:t>
            </a:r>
            <a:r>
              <a:rPr lang="en-US" sz="1900" u="sng">
                <a:solidFill>
                  <a:srgbClr val="FF0000"/>
                </a:solidFill>
                <a:latin typeface="Arial" panose="020B0604020202020204" pitchFamily="34" charset="0"/>
                <a:ea typeface="微软雅黑" panose="020B0503020204020204" charset="-122"/>
                <a:sym typeface="微软雅黑" panose="020B0503020204020204" charset="-122"/>
              </a:rPr>
              <a:t> (10) </a:t>
            </a:r>
            <a:r>
              <a:rPr lang="en-US" sz="1900">
                <a:solidFill>
                  <a:schemeClr val="tx1"/>
                </a:solidFill>
                <a:latin typeface="Arial" panose="020B0604020202020204" pitchFamily="34" charset="0"/>
                <a:ea typeface="微软雅黑" panose="020B0503020204020204" charset="-122"/>
                <a:sym typeface="微软雅黑" panose="020B0503020204020204" charset="-122"/>
              </a:rPr>
              <a:t>your speed .And I'll                 </a:t>
            </a:r>
            <a:r>
              <a:rPr sz="1900" u="sng">
                <a:solidFill>
                  <a:srgbClr val="FF0000"/>
                </a:solidFill>
                <a:latin typeface="Arial" panose="020B0604020202020204" pitchFamily="34" charset="0"/>
                <a:ea typeface="微软雅黑" panose="020B0503020204020204" charset="-122"/>
                <a:sym typeface="微软雅黑" panose="020B0503020204020204" charset="-122"/>
              </a:rPr>
              <a:t>(11)</a:t>
            </a:r>
            <a:r>
              <a:rPr sz="1900">
                <a:latin typeface="Arial" panose="020B0604020202020204" pitchFamily="34" charset="0"/>
                <a:ea typeface="微软雅黑" panose="020B0503020204020204" charset="-122"/>
                <a:sym typeface="微软雅黑" panose="020B0503020204020204" charset="-122"/>
              </a:rPr>
              <a:t> the data provided by the GPS </a:t>
            </a:r>
            <a:r>
              <a:rPr lang="en-US" sz="1900">
                <a:latin typeface="Arial" panose="020B0604020202020204" pitchFamily="34" charset="0"/>
                <a:ea typeface="微软雅黑" panose="020B0503020204020204" charset="-122"/>
                <a:sym typeface="微软雅黑" panose="020B0503020204020204" charset="-122"/>
              </a:rPr>
              <a:t>s</a:t>
            </a:r>
            <a:r>
              <a:rPr sz="1900">
                <a:latin typeface="Arial" panose="020B0604020202020204" pitchFamily="34" charset="0"/>
                <a:ea typeface="微软雅黑" panose="020B0503020204020204" charset="-122"/>
                <a:sym typeface="微软雅黑" panose="020B0503020204020204" charset="-122"/>
              </a:rPr>
              <a:t>ystem and choose the less busy routes so as to</a:t>
            </a:r>
            <a:r>
              <a:rPr sz="1900" u="sng">
                <a:solidFill>
                  <a:srgbClr val="FF0000"/>
                </a:solidFill>
                <a:latin typeface="Arial" panose="020B0604020202020204" pitchFamily="34" charset="0"/>
                <a:ea typeface="微软雅黑" panose="020B0503020204020204" charset="-122"/>
                <a:sym typeface="微软雅黑" panose="020B0503020204020204" charset="-122"/>
              </a:rPr>
              <a:t>                (12) </a:t>
            </a:r>
            <a:r>
              <a:rPr sz="1900">
                <a:latin typeface="Arial" panose="020B0604020202020204" pitchFamily="34" charset="0"/>
                <a:ea typeface="微软雅黑" panose="020B0503020204020204" charset="-122"/>
                <a:sym typeface="微软雅黑" panose="020B0503020204020204" charset="-122"/>
              </a:rPr>
              <a:t>your worries of           </a:t>
            </a:r>
            <a:r>
              <a:rPr sz="1900" u="sng">
                <a:solidFill>
                  <a:srgbClr val="FF0000"/>
                </a:solidFill>
                <a:latin typeface="Arial" panose="020B0604020202020204" pitchFamily="34" charset="0"/>
                <a:ea typeface="微软雅黑" panose="020B0503020204020204" charset="-122"/>
                <a:sym typeface="微软雅黑" panose="020B0503020204020204" charset="-122"/>
              </a:rPr>
              <a:t>(13)</a:t>
            </a:r>
            <a:r>
              <a:rPr sz="1900">
                <a:latin typeface="Arial" panose="020B0604020202020204" pitchFamily="34" charset="0"/>
                <a:ea typeface="微软雅黑" panose="020B0503020204020204" charset="-122"/>
                <a:sym typeface="微软雅黑" panose="020B0503020204020204" charset="-122"/>
              </a:rPr>
              <a:t>a t</a:t>
            </a:r>
            <a:r>
              <a:rPr lang="en-US" sz="1900">
                <a:latin typeface="Arial" panose="020B0604020202020204" pitchFamily="34" charset="0"/>
                <a:ea typeface="微软雅黑" panose="020B0503020204020204" charset="-122"/>
                <a:sym typeface="微软雅黑" panose="020B0503020204020204" charset="-122"/>
              </a:rPr>
              <a:t>r</a:t>
            </a:r>
            <a:r>
              <a:rPr sz="1900">
                <a:latin typeface="Arial" panose="020B0604020202020204" pitchFamily="34" charset="0"/>
                <a:ea typeface="微软雅黑" panose="020B0503020204020204" charset="-122"/>
                <a:sym typeface="微软雅黑" panose="020B0503020204020204" charset="-122"/>
              </a:rPr>
              <a:t>afic jam. When you want </a:t>
            </a:r>
            <a:r>
              <a:rPr lang="en-US" sz="1900">
                <a:latin typeface="Arial" panose="020B0604020202020204" pitchFamily="34" charset="0"/>
                <a:ea typeface="微软雅黑" panose="020B0503020204020204" charset="-122"/>
                <a:sym typeface="微软雅黑" panose="020B0503020204020204" charset="-122"/>
              </a:rPr>
              <a:t>to convert </a:t>
            </a:r>
            <a:r>
              <a:rPr sz="1900">
                <a:latin typeface="Arial" panose="020B0604020202020204" pitchFamily="34" charset="0"/>
                <a:ea typeface="微软雅黑" panose="020B0503020204020204" charset="-122"/>
                <a:sym typeface="微软雅黑" panose="020B0503020204020204" charset="-122"/>
              </a:rPr>
              <a:t>back from </a:t>
            </a:r>
            <a:r>
              <a:rPr lang="en-US" sz="1900">
                <a:latin typeface="Arial" panose="020B0604020202020204" pitchFamily="34" charset="0"/>
                <a:ea typeface="微软雅黑" panose="020B0503020204020204" charset="-122"/>
                <a:sym typeface="微软雅黑" panose="020B0503020204020204" charset="-122"/>
              </a:rPr>
              <a:t>manual</a:t>
            </a:r>
            <a:r>
              <a:rPr sz="1900">
                <a:latin typeface="Arial" panose="020B0604020202020204" pitchFamily="34" charset="0"/>
                <a:ea typeface="微软雅黑" panose="020B0503020204020204" charset="-122"/>
                <a:sym typeface="微软雅黑" panose="020B0503020204020204" charset="-122"/>
              </a:rPr>
              <a:t> contol, tha</a:t>
            </a:r>
            <a:r>
              <a:rPr lang="en-US" sz="1900">
                <a:latin typeface="Arial" panose="020B0604020202020204" pitchFamily="34" charset="0"/>
                <a:ea typeface="微软雅黑" panose="020B0503020204020204" charset="-122"/>
                <a:sym typeface="微软雅黑" panose="020B0503020204020204" charset="-122"/>
              </a:rPr>
              <a:t>t</a:t>
            </a:r>
            <a:r>
              <a:rPr sz="1900">
                <a:latin typeface="Arial" panose="020B0604020202020204" pitchFamily="34" charset="0"/>
                <a:ea typeface="微软雅黑" panose="020B0503020204020204" charset="-122"/>
                <a:sym typeface="微软雅黑" panose="020B0503020204020204" charset="-122"/>
              </a:rPr>
              <a:t>'s e</a:t>
            </a:r>
            <a:r>
              <a:rPr lang="en-US" sz="1900">
                <a:latin typeface="Arial" panose="020B0604020202020204" pitchFamily="34" charset="0"/>
                <a:ea typeface="微软雅黑" panose="020B0503020204020204" charset="-122"/>
                <a:sym typeface="微软雅黑" panose="020B0503020204020204" charset="-122"/>
              </a:rPr>
              <a:t>a</a:t>
            </a:r>
            <a:r>
              <a:rPr sz="1900">
                <a:latin typeface="Arial" panose="020B0604020202020204" pitchFamily="34" charset="0"/>
                <a:ea typeface="微软雅黑" panose="020B0503020204020204" charset="-122"/>
                <a:sym typeface="微软雅黑" panose="020B0503020204020204" charset="-122"/>
              </a:rPr>
              <a:t>sy.</a:t>
            </a:r>
            <a:r>
              <a:rPr lang="en-US" sz="1900">
                <a:latin typeface="Arial" panose="020B0604020202020204" pitchFamily="34" charset="0"/>
                <a:ea typeface="微软雅黑" panose="020B0503020204020204" charset="-122"/>
                <a:sym typeface="微软雅黑" panose="020B0503020204020204" charset="-122"/>
              </a:rPr>
              <a:t>Just </a:t>
            </a:r>
            <a:r>
              <a:rPr sz="1900">
                <a:latin typeface="Arial" panose="020B0604020202020204" pitchFamily="34" charset="0"/>
                <a:ea typeface="微软雅黑" panose="020B0503020204020204" charset="-122"/>
                <a:sym typeface="微软雅黑" panose="020B0503020204020204" charset="-122"/>
              </a:rPr>
              <a:t>press the right butto</a:t>
            </a:r>
            <a:r>
              <a:rPr lang="en-US" sz="1900">
                <a:latin typeface="Arial" panose="020B0604020202020204" pitchFamily="34" charset="0"/>
                <a:ea typeface="微软雅黑" panose="020B0503020204020204" charset="-122"/>
                <a:sym typeface="微软雅黑" panose="020B0503020204020204" charset="-122"/>
              </a:rPr>
              <a:t>n                  </a:t>
            </a:r>
            <a:r>
              <a:rPr sz="1900" u="sng">
                <a:solidFill>
                  <a:srgbClr val="FF0000"/>
                </a:solidFill>
                <a:latin typeface="Arial" panose="020B0604020202020204" pitchFamily="34" charset="0"/>
                <a:ea typeface="微软雅黑" panose="020B0503020204020204" charset="-122"/>
                <a:sym typeface="微软雅黑" panose="020B0503020204020204" charset="-122"/>
              </a:rPr>
              <a:t>(14)</a:t>
            </a:r>
            <a:r>
              <a:rPr sz="1900">
                <a:latin typeface="Arial" panose="020B0604020202020204" pitchFamily="34" charset="0"/>
                <a:ea typeface="微软雅黑" panose="020B0503020204020204" charset="-122"/>
                <a:sym typeface="微软雅黑" panose="020B0503020204020204" charset="-122"/>
              </a:rPr>
              <a:t> on the steeri</a:t>
            </a:r>
            <a:r>
              <a:rPr lang="en-US" sz="1900">
                <a:latin typeface="Arial" panose="020B0604020202020204" pitchFamily="34" charset="0"/>
                <a:ea typeface="微软雅黑" panose="020B0503020204020204" charset="-122"/>
                <a:sym typeface="微软雅黑" panose="020B0503020204020204" charset="-122"/>
              </a:rPr>
              <a:t>ng </a:t>
            </a:r>
            <a:r>
              <a:rPr sz="1900">
                <a:latin typeface="Arial" panose="020B0604020202020204" pitchFamily="34" charset="0"/>
                <a:ea typeface="微软雅黑" panose="020B0503020204020204" charset="-122"/>
                <a:sym typeface="微软雅黑" panose="020B0503020204020204" charset="-122"/>
              </a:rPr>
              <a:t>column But do </a:t>
            </a:r>
            <a:r>
              <a:rPr lang="en-US" sz="1900">
                <a:latin typeface="Arial" panose="020B0604020202020204" pitchFamily="34" charset="0"/>
                <a:ea typeface="微软雅黑" panose="020B0503020204020204" charset="-122"/>
                <a:sym typeface="微软雅黑" panose="020B0503020204020204" charset="-122"/>
              </a:rPr>
              <a:t>r</a:t>
            </a:r>
            <a:r>
              <a:rPr sz="1900">
                <a:latin typeface="Arial" panose="020B0604020202020204" pitchFamily="34" charset="0"/>
                <a:ea typeface="微软雅黑" panose="020B0503020204020204" charset="-122"/>
                <a:sym typeface="微软雅黑" panose="020B0503020204020204" charset="-122"/>
              </a:rPr>
              <a:t>emember not to </a:t>
            </a:r>
            <a:r>
              <a:rPr lang="en-US" sz="1900">
                <a:latin typeface="Arial" panose="020B0604020202020204" pitchFamily="34" charset="0"/>
                <a:ea typeface="微软雅黑" panose="020B0503020204020204" charset="-122"/>
                <a:sym typeface="微软雅黑" panose="020B0503020204020204" charset="-122"/>
              </a:rPr>
              <a:t>t</a:t>
            </a:r>
            <a:r>
              <a:rPr sz="1900">
                <a:latin typeface="Arial" panose="020B0604020202020204" pitchFamily="34" charset="0"/>
                <a:ea typeface="微软雅黑" panose="020B0503020204020204" charset="-122"/>
                <a:sym typeface="微软雅黑" panose="020B0503020204020204" charset="-122"/>
              </a:rPr>
              <a:t>ake any al</a:t>
            </a:r>
            <a:r>
              <a:rPr lang="en-US" sz="1900">
                <a:latin typeface="Arial" panose="020B0604020202020204" pitchFamily="34" charset="0"/>
                <a:ea typeface="微软雅黑" panose="020B0503020204020204" charset="-122"/>
                <a:sym typeface="微软雅黑" panose="020B0503020204020204" charset="-122"/>
              </a:rPr>
              <a:t>cooholic drinks.If I               </a:t>
            </a:r>
            <a:r>
              <a:rPr sz="1900" u="sng">
                <a:solidFill>
                  <a:srgbClr val="FF0000"/>
                </a:solidFill>
                <a:latin typeface="Arial" panose="020B0604020202020204" pitchFamily="34" charset="0"/>
                <a:ea typeface="微软雅黑" panose="020B0503020204020204" charset="-122"/>
                <a:sym typeface="微软雅黑" panose="020B0503020204020204" charset="-122"/>
              </a:rPr>
              <a:t>(15)</a:t>
            </a:r>
            <a:r>
              <a:rPr sz="1900">
                <a:latin typeface="Arial" panose="020B0604020202020204" pitchFamily="34" charset="0"/>
                <a:ea typeface="微软雅黑" panose="020B0503020204020204" charset="-122"/>
                <a:sym typeface="微软雅黑" panose="020B0503020204020204" charset="-122"/>
              </a:rPr>
              <a:t> the presence of alcoholin </a:t>
            </a:r>
            <a:r>
              <a:rPr lang="en-US" sz="1900">
                <a:latin typeface="Arial" panose="020B0604020202020204" pitchFamily="34" charset="0"/>
                <a:ea typeface="微软雅黑" panose="020B0503020204020204" charset="-122"/>
                <a:sym typeface="微软雅黑" panose="020B0503020204020204" charset="-122"/>
              </a:rPr>
              <a:t>in </a:t>
            </a:r>
            <a:r>
              <a:rPr sz="1900">
                <a:latin typeface="Arial" panose="020B0604020202020204" pitchFamily="34" charset="0"/>
                <a:ea typeface="微软雅黑" panose="020B0503020204020204" charset="-122"/>
                <a:sym typeface="微软雅黑" panose="020B0503020204020204" charset="-122"/>
              </a:rPr>
              <a:t>the</a:t>
            </a:r>
            <a:r>
              <a:rPr sz="1900" u="sng">
                <a:solidFill>
                  <a:srgbClr val="FF0000"/>
                </a:solidFill>
                <a:latin typeface="Arial" panose="020B0604020202020204" pitchFamily="34" charset="0"/>
                <a:ea typeface="微软雅黑" panose="020B0503020204020204" charset="-122"/>
                <a:sym typeface="微软雅黑" panose="020B0503020204020204" charset="-122"/>
              </a:rPr>
              <a:t>             (16</a:t>
            </a:r>
            <a:r>
              <a:rPr lang="en-US" sz="1900" u="sng">
                <a:solidFill>
                  <a:srgbClr val="FF0000"/>
                </a:solidFill>
                <a:latin typeface="Arial" panose="020B0604020202020204" pitchFamily="34" charset="0"/>
                <a:ea typeface="微软雅黑" panose="020B0503020204020204" charset="-122"/>
                <a:sym typeface="微软雅黑" panose="020B0503020204020204" charset="-122"/>
              </a:rPr>
              <a:t>) </a:t>
            </a:r>
            <a:r>
              <a:rPr sz="1900" u="sng">
                <a:solidFill>
                  <a:schemeClr val="tx1"/>
                </a:solidFill>
                <a:latin typeface="Arial" panose="020B0604020202020204" pitchFamily="34" charset="0"/>
                <a:ea typeface="微软雅黑" panose="020B0503020204020204" charset="-122"/>
                <a:sym typeface="微软雅黑" panose="020B0503020204020204" charset="-122"/>
              </a:rPr>
              <a:t>of</a:t>
            </a:r>
            <a:r>
              <a:rPr sz="1900">
                <a:solidFill>
                  <a:schemeClr val="tx1"/>
                </a:solidFill>
                <a:latin typeface="Arial" panose="020B0604020202020204" pitchFamily="34" charset="0"/>
                <a:ea typeface="微软雅黑" panose="020B0503020204020204" charset="-122"/>
                <a:sym typeface="微软雅黑" panose="020B0503020204020204" charset="-122"/>
              </a:rPr>
              <a:t> </a:t>
            </a:r>
            <a:r>
              <a:rPr sz="1900">
                <a:latin typeface="Arial" panose="020B0604020202020204" pitchFamily="34" charset="0"/>
                <a:ea typeface="微软雅黑" panose="020B0503020204020204" charset="-122"/>
                <a:sym typeface="微软雅黑" panose="020B0503020204020204" charset="-122"/>
              </a:rPr>
              <a:t>your breath, </a:t>
            </a:r>
            <a:r>
              <a:rPr lang="en-US" sz="1900">
                <a:latin typeface="Arial" panose="020B0604020202020204" pitchFamily="34" charset="0"/>
                <a:ea typeface="微软雅黑" panose="020B0503020204020204" charset="-122"/>
                <a:sym typeface="微软雅黑" panose="020B0503020204020204" charset="-122"/>
              </a:rPr>
              <a:t>I</a:t>
            </a:r>
            <a:r>
              <a:rPr sz="1900">
                <a:latin typeface="Arial" panose="020B0604020202020204" pitchFamily="34" charset="0"/>
                <a:ea typeface="微软雅黑" panose="020B0503020204020204" charset="-122"/>
                <a:sym typeface="微软雅黑" panose="020B0503020204020204" charset="-122"/>
              </a:rPr>
              <a:t>'ll stop the car w</a:t>
            </a:r>
            <a:r>
              <a:rPr lang="en-US" sz="1900">
                <a:latin typeface="Arial" panose="020B0604020202020204" pitchFamily="34" charset="0"/>
                <a:ea typeface="微软雅黑" panose="020B0503020204020204" charset="-122"/>
                <a:sym typeface="微软雅黑" panose="020B0503020204020204" charset="-122"/>
              </a:rPr>
              <a:t>h</a:t>
            </a:r>
            <a:r>
              <a:rPr sz="1900">
                <a:latin typeface="Arial" panose="020B0604020202020204" pitchFamily="34" charset="0"/>
                <a:ea typeface="微软雅黑" panose="020B0503020204020204" charset="-122"/>
                <a:sym typeface="微软雅黑" panose="020B0503020204020204" charset="-122"/>
              </a:rPr>
              <a:t>ether you like it or not</a:t>
            </a:r>
            <a:r>
              <a:rPr lang="en-US" sz="1900">
                <a:latin typeface="Arial" panose="020B0604020202020204" pitchFamily="34" charset="0"/>
                <a:ea typeface="微软雅黑" panose="020B0503020204020204" charset="-122"/>
                <a:sym typeface="微软雅黑" panose="020B0503020204020204" charset="-122"/>
              </a:rPr>
              <a:t>.</a:t>
            </a:r>
            <a:endParaRPr sz="1600">
              <a:latin typeface="Arial" panose="020B0604020202020204" pitchFamily="34" charset="0"/>
              <a:ea typeface="微软雅黑" panose="020B0503020204020204" charset="-122"/>
              <a:sym typeface="微软雅黑" panose="020B0503020204020204" charset="-122"/>
            </a:endParaRPr>
          </a:p>
          <a:p>
            <a:pPr>
              <a:lnSpc>
                <a:spcPct val="100000"/>
              </a:lnSpc>
              <a:buSzTx/>
            </a:pPr>
            <a:endParaRPr sz="1600">
              <a:latin typeface="Arial" panose="020B0604020202020204" pitchFamily="34" charset="0"/>
              <a:ea typeface="微软雅黑" panose="020B0503020204020204" charset="-122"/>
              <a:sym typeface="微软雅黑" panose="020B0503020204020204" charset="-122"/>
            </a:endParaRPr>
          </a:p>
        </p:txBody>
      </p:sp>
      <p:sp>
        <p:nvSpPr>
          <p:cNvPr id="3" name="文本框 2"/>
          <p:cNvSpPr txBox="1"/>
          <p:nvPr/>
        </p:nvSpPr>
        <p:spPr>
          <a:xfrm>
            <a:off x="6889115" y="746125"/>
            <a:ext cx="1202690" cy="275590"/>
          </a:xfrm>
          <a:prstGeom prst="rect">
            <a:avLst/>
          </a:prstGeom>
          <a:noFill/>
        </p:spPr>
        <p:txBody>
          <a:bodyPr wrap="square" rtlCol="0">
            <a:spAutoFit/>
          </a:bodyPr>
          <a:p>
            <a:r>
              <a:rPr sz="1200" u="sng">
                <a:solidFill>
                  <a:srgbClr val="FF0000"/>
                </a:solidFill>
                <a:latin typeface="Arial" panose="020B0604020202020204" pitchFamily="34" charset="0"/>
                <a:ea typeface="微软雅黑" panose="020B0503020204020204" charset="-122"/>
                <a:sym typeface="微软雅黑" panose="020B0503020204020204" charset="-122"/>
              </a:rPr>
              <a:t>computerized</a:t>
            </a:r>
            <a:endParaRPr lang="zh-CN" altLang="en-US" sz="1200"/>
          </a:p>
        </p:txBody>
      </p:sp>
      <p:sp>
        <p:nvSpPr>
          <p:cNvPr id="6" name="文本框 5"/>
          <p:cNvSpPr txBox="1"/>
          <p:nvPr/>
        </p:nvSpPr>
        <p:spPr>
          <a:xfrm>
            <a:off x="4722495" y="1021715"/>
            <a:ext cx="973455" cy="337185"/>
          </a:xfrm>
          <a:prstGeom prst="rect">
            <a:avLst/>
          </a:prstGeom>
          <a:noFill/>
        </p:spPr>
        <p:txBody>
          <a:bodyPr wrap="square" rtlCol="0">
            <a:spAutoFit/>
          </a:bodyPr>
          <a:p>
            <a:r>
              <a:rPr sz="1600">
                <a:solidFill>
                  <a:srgbClr val="FF0000"/>
                </a:solidFill>
                <a:latin typeface="Arial" panose="020B0604020202020204" pitchFamily="34" charset="0"/>
                <a:ea typeface="微软雅黑" panose="020B0503020204020204" charset="-122"/>
                <a:sym typeface="微软雅黑" panose="020B0503020204020204" charset="-122"/>
              </a:rPr>
              <a:t>start up</a:t>
            </a:r>
            <a:endParaRPr lang="zh-CN" altLang="en-US" sz="1600">
              <a:solidFill>
                <a:srgbClr val="FF0000"/>
              </a:solidFill>
              <a:latin typeface="Arial" panose="020B0604020202020204" pitchFamily="34" charset="0"/>
              <a:ea typeface="微软雅黑" panose="020B0503020204020204" charset="-122"/>
              <a:sym typeface="微软雅黑" panose="020B0503020204020204" charset="-122"/>
            </a:endParaRPr>
          </a:p>
        </p:txBody>
      </p:sp>
      <p:sp>
        <p:nvSpPr>
          <p:cNvPr id="14" name="文本框 13"/>
          <p:cNvSpPr txBox="1"/>
          <p:nvPr/>
        </p:nvSpPr>
        <p:spPr>
          <a:xfrm>
            <a:off x="3131185" y="1304290"/>
            <a:ext cx="660400" cy="337185"/>
          </a:xfrm>
          <a:prstGeom prst="rect">
            <a:avLst/>
          </a:prstGeom>
          <a:noFill/>
        </p:spPr>
        <p:txBody>
          <a:bodyPr wrap="square" rtlCol="0">
            <a:spAutoFit/>
          </a:bodyPr>
          <a:p>
            <a:pPr algn="l"/>
            <a:r>
              <a:rPr sz="1600" u="sng">
                <a:solidFill>
                  <a:srgbClr val="FF0000"/>
                </a:solidFill>
                <a:latin typeface="Arial" panose="020B0604020202020204" pitchFamily="34" charset="0"/>
                <a:ea typeface="微软雅黑" panose="020B0503020204020204" charset="-122"/>
                <a:sym typeface="微软雅黑" panose="020B0503020204020204" charset="-122"/>
              </a:rPr>
              <a:t>alert</a:t>
            </a:r>
            <a:r>
              <a:rPr sz="1600">
                <a:solidFill>
                  <a:srgbClr val="FF0000"/>
                </a:solidFill>
                <a:latin typeface="Arial" panose="020B0604020202020204" pitchFamily="34" charset="0"/>
                <a:ea typeface="微软雅黑" panose="020B0503020204020204" charset="-122"/>
                <a:sym typeface="微软雅黑" panose="020B0503020204020204" charset="-122"/>
              </a:rPr>
              <a:t> </a:t>
            </a:r>
            <a:endParaRPr lang="zh-CN" altLang="en-US" sz="1600">
              <a:solidFill>
                <a:srgbClr val="FF0000"/>
              </a:solidFill>
              <a:latin typeface="Arial" panose="020B0604020202020204" pitchFamily="34" charset="0"/>
              <a:ea typeface="微软雅黑" panose="020B0503020204020204" charset="-122"/>
              <a:sym typeface="微软雅黑" panose="020B0503020204020204" charset="-122"/>
            </a:endParaRPr>
          </a:p>
        </p:txBody>
      </p:sp>
      <p:sp>
        <p:nvSpPr>
          <p:cNvPr id="15" name="文本框 14"/>
          <p:cNvSpPr txBox="1"/>
          <p:nvPr/>
        </p:nvSpPr>
        <p:spPr>
          <a:xfrm>
            <a:off x="5258435" y="1273175"/>
            <a:ext cx="1127125" cy="368300"/>
          </a:xfrm>
          <a:prstGeom prst="rect">
            <a:avLst/>
          </a:prstGeom>
          <a:noFill/>
        </p:spPr>
        <p:txBody>
          <a:bodyPr wrap="square" rtlCol="0">
            <a:spAutoFit/>
          </a:bodyPr>
          <a:p>
            <a:r>
              <a:rPr sz="1800" u="sng">
                <a:solidFill>
                  <a:srgbClr val="FF0000"/>
                </a:solidFill>
                <a:latin typeface="Arial" panose="020B0604020202020204" pitchFamily="34" charset="0"/>
                <a:ea typeface="微软雅黑" panose="020B0503020204020204" charset="-122"/>
                <a:sym typeface="微软雅黑" panose="020B0503020204020204" charset="-122"/>
              </a:rPr>
              <a:t>hazards</a:t>
            </a:r>
            <a:endParaRPr lang="zh-CN" altLang="en-US" sz="1800"/>
          </a:p>
        </p:txBody>
      </p:sp>
      <p:sp>
        <p:nvSpPr>
          <p:cNvPr id="16" name="文本框 15"/>
          <p:cNvSpPr txBox="1"/>
          <p:nvPr/>
        </p:nvSpPr>
        <p:spPr>
          <a:xfrm>
            <a:off x="4489450" y="1534795"/>
            <a:ext cx="1440180" cy="460375"/>
          </a:xfrm>
          <a:prstGeom prst="rect">
            <a:avLst/>
          </a:prstGeom>
          <a:noFill/>
        </p:spPr>
        <p:txBody>
          <a:bodyPr wrap="none" rtlCol="0">
            <a:spAutoFit/>
          </a:bodyPr>
          <a:p>
            <a:pPr algn="l"/>
            <a:r>
              <a:rPr sz="1800" u="sng">
                <a:solidFill>
                  <a:srgbClr val="FF0000"/>
                </a:solidFill>
                <a:latin typeface="Arial" panose="020B0604020202020204" pitchFamily="34" charset="0"/>
                <a:ea typeface="微软雅黑" panose="020B0503020204020204" charset="-122"/>
                <a:sym typeface="微软雅黑" panose="020B0503020204020204" charset="-122"/>
              </a:rPr>
              <a:t>monotonous</a:t>
            </a:r>
            <a:r>
              <a:rPr sz="2400" u="sng">
                <a:solidFill>
                  <a:srgbClr val="FF0000"/>
                </a:solidFill>
                <a:latin typeface="Arial" panose="020B0604020202020204" pitchFamily="34" charset="0"/>
                <a:ea typeface="微软雅黑" panose="020B0503020204020204" charset="-122"/>
                <a:sym typeface="微软雅黑" panose="020B0503020204020204" charset="-122"/>
              </a:rPr>
              <a:t> </a:t>
            </a:r>
            <a:endParaRPr lang="zh-CN" altLang="en-US" sz="2400" u="sng">
              <a:solidFill>
                <a:srgbClr val="FF0000"/>
              </a:solidFill>
              <a:latin typeface="Arial" panose="020B0604020202020204" pitchFamily="34" charset="0"/>
              <a:ea typeface="微软雅黑" panose="020B0503020204020204" charset="-122"/>
              <a:sym typeface="微软雅黑" panose="020B0503020204020204" charset="-122"/>
            </a:endParaRPr>
          </a:p>
        </p:txBody>
      </p:sp>
      <p:sp>
        <p:nvSpPr>
          <p:cNvPr id="17" name="文本框 16"/>
          <p:cNvSpPr txBox="1"/>
          <p:nvPr/>
        </p:nvSpPr>
        <p:spPr>
          <a:xfrm>
            <a:off x="1044575" y="1831340"/>
            <a:ext cx="1681480" cy="368300"/>
          </a:xfrm>
          <a:prstGeom prst="rect">
            <a:avLst/>
          </a:prstGeom>
          <a:noFill/>
        </p:spPr>
        <p:txBody>
          <a:bodyPr wrap="none" rtlCol="0">
            <a:spAutoFit/>
          </a:bodyPr>
          <a:p>
            <a:pPr algn="l"/>
            <a:r>
              <a:rPr sz="1800">
                <a:solidFill>
                  <a:srgbClr val="FF0000"/>
                </a:solidFill>
                <a:latin typeface="Arial" panose="020B0604020202020204" pitchFamily="34" charset="0"/>
                <a:ea typeface="微软雅黑" panose="020B0503020204020204" charset="-122"/>
                <a:sym typeface="微软雅黑" panose="020B0503020204020204" charset="-122"/>
              </a:rPr>
              <a:t>take  contro</a:t>
            </a:r>
            <a:r>
              <a:rPr lang="en-US" sz="1800">
                <a:solidFill>
                  <a:srgbClr val="FF0000"/>
                </a:solidFill>
                <a:latin typeface="Arial" panose="020B0604020202020204" pitchFamily="34" charset="0"/>
                <a:ea typeface="微软雅黑" panose="020B0503020204020204" charset="-122"/>
                <a:sym typeface="微软雅黑" panose="020B0503020204020204" charset="-122"/>
              </a:rPr>
              <a:t>l </a:t>
            </a:r>
            <a:r>
              <a:rPr sz="1800">
                <a:solidFill>
                  <a:srgbClr val="FF0000"/>
                </a:solidFill>
                <a:latin typeface="Arial" panose="020B0604020202020204" pitchFamily="34" charset="0"/>
                <a:ea typeface="微软雅黑" panose="020B0503020204020204" charset="-122"/>
                <a:sym typeface="微软雅黑" panose="020B0503020204020204" charset="-122"/>
              </a:rPr>
              <a:t>of</a:t>
            </a:r>
            <a:endParaRPr lang="zh-CN" altLang="en-US" sz="1800"/>
          </a:p>
        </p:txBody>
      </p:sp>
      <p:sp>
        <p:nvSpPr>
          <p:cNvPr id="18" name="文本框 17"/>
          <p:cNvSpPr txBox="1"/>
          <p:nvPr/>
        </p:nvSpPr>
        <p:spPr>
          <a:xfrm>
            <a:off x="4213225" y="1902460"/>
            <a:ext cx="718185" cy="368300"/>
          </a:xfrm>
          <a:prstGeom prst="rect">
            <a:avLst/>
          </a:prstGeom>
          <a:noFill/>
        </p:spPr>
        <p:txBody>
          <a:bodyPr wrap="square" rtlCol="0">
            <a:spAutoFit/>
          </a:bodyPr>
          <a:p>
            <a:pPr algn="l"/>
            <a:r>
              <a:rPr sz="1800" u="sng">
                <a:solidFill>
                  <a:srgbClr val="FF0000"/>
                </a:solidFill>
                <a:latin typeface="Arial" panose="020B0604020202020204" pitchFamily="34" charset="0"/>
                <a:ea typeface="微软雅黑" panose="020B0503020204020204" charset="-122"/>
                <a:sym typeface="微软雅黑" panose="020B0503020204020204" charset="-122"/>
              </a:rPr>
              <a:t>steer</a:t>
            </a:r>
            <a:endParaRPr lang="zh-CN" altLang="en-US" sz="1800"/>
          </a:p>
        </p:txBody>
      </p:sp>
      <p:sp>
        <p:nvSpPr>
          <p:cNvPr id="19" name="文本框 18"/>
          <p:cNvSpPr txBox="1"/>
          <p:nvPr/>
        </p:nvSpPr>
        <p:spPr>
          <a:xfrm>
            <a:off x="1663065" y="2199640"/>
            <a:ext cx="699135" cy="460375"/>
          </a:xfrm>
          <a:prstGeom prst="rect">
            <a:avLst/>
          </a:prstGeom>
          <a:noFill/>
        </p:spPr>
        <p:txBody>
          <a:bodyPr wrap="square" rtlCol="0">
            <a:spAutoFit/>
          </a:bodyPr>
          <a:p>
            <a:pPr algn="l"/>
            <a:r>
              <a:rPr sz="2400">
                <a:latin typeface="Arial" panose="020B0604020202020204" pitchFamily="34" charset="0"/>
                <a:ea typeface="微软雅黑" panose="020B0503020204020204" charset="-122"/>
                <a:sym typeface="微软雅黑" panose="020B0503020204020204" charset="-122"/>
              </a:rPr>
              <a:t> </a:t>
            </a:r>
            <a:r>
              <a:rPr sz="1800" u="sng">
                <a:solidFill>
                  <a:srgbClr val="FF0000"/>
                </a:solidFill>
                <a:latin typeface="Arial" panose="020B0604020202020204" pitchFamily="34" charset="0"/>
                <a:ea typeface="微软雅黑" panose="020B0503020204020204" charset="-122"/>
                <a:sym typeface="微软雅黑" panose="020B0503020204020204" charset="-122"/>
              </a:rPr>
              <a:t>lane</a:t>
            </a:r>
            <a:endParaRPr lang="zh-CN" altLang="en-US" sz="1800"/>
          </a:p>
        </p:txBody>
      </p:sp>
      <p:sp>
        <p:nvSpPr>
          <p:cNvPr id="21" name="文本框 20"/>
          <p:cNvSpPr txBox="1"/>
          <p:nvPr/>
        </p:nvSpPr>
        <p:spPr>
          <a:xfrm>
            <a:off x="7186930" y="1083310"/>
            <a:ext cx="1202690" cy="275590"/>
          </a:xfrm>
          <a:prstGeom prst="rect">
            <a:avLst/>
          </a:prstGeom>
          <a:noFill/>
        </p:spPr>
        <p:txBody>
          <a:bodyPr wrap="square" rtlCol="0">
            <a:spAutoFit/>
          </a:bodyPr>
          <a:p>
            <a:r>
              <a:rPr lang="en-US" sz="1200" u="sng">
                <a:solidFill>
                  <a:srgbClr val="FF0000"/>
                </a:solidFill>
                <a:latin typeface="Arial" panose="020B0604020202020204" pitchFamily="34" charset="0"/>
                <a:ea typeface="微软雅黑" panose="020B0503020204020204" charset="-122"/>
                <a:sym typeface="微软雅黑" panose="020B0503020204020204" charset="-122"/>
              </a:rPr>
              <a:t>be </a:t>
            </a:r>
            <a:r>
              <a:rPr sz="1200" u="sng">
                <a:solidFill>
                  <a:srgbClr val="FF0000"/>
                </a:solidFill>
                <a:latin typeface="Arial" panose="020B0604020202020204" pitchFamily="34" charset="0"/>
                <a:ea typeface="微软雅黑" panose="020B0503020204020204" charset="-122"/>
                <a:sym typeface="微软雅黑" panose="020B0503020204020204" charset="-122"/>
              </a:rPr>
              <a:t>poised to </a:t>
            </a:r>
            <a:endParaRPr lang="zh-CN" altLang="en-US" sz="1200"/>
          </a:p>
        </p:txBody>
      </p:sp>
      <p:sp>
        <p:nvSpPr>
          <p:cNvPr id="22" name="文本框 21"/>
          <p:cNvSpPr txBox="1"/>
          <p:nvPr/>
        </p:nvSpPr>
        <p:spPr>
          <a:xfrm>
            <a:off x="2899410" y="2837180"/>
            <a:ext cx="1123950" cy="368300"/>
          </a:xfrm>
          <a:prstGeom prst="rect">
            <a:avLst/>
          </a:prstGeom>
          <a:noFill/>
        </p:spPr>
        <p:txBody>
          <a:bodyPr wrap="none" rtlCol="0">
            <a:spAutoFit/>
          </a:bodyPr>
          <a:p>
            <a:pPr algn="l"/>
            <a:r>
              <a:rPr lang="en-US" altLang="zh-CN" sz="1800">
                <a:solidFill>
                  <a:schemeClr val="accent3"/>
                </a:solidFill>
              </a:rPr>
              <a:t>calculate</a:t>
            </a:r>
            <a:endParaRPr lang="en-US" altLang="zh-CN" sz="1800">
              <a:solidFill>
                <a:schemeClr val="accent3"/>
              </a:solidFill>
            </a:endParaRPr>
          </a:p>
        </p:txBody>
      </p:sp>
      <p:sp>
        <p:nvSpPr>
          <p:cNvPr id="24" name="文本框 23"/>
          <p:cNvSpPr txBox="1"/>
          <p:nvPr/>
        </p:nvSpPr>
        <p:spPr>
          <a:xfrm>
            <a:off x="6083935" y="3950970"/>
            <a:ext cx="805180" cy="368300"/>
          </a:xfrm>
          <a:prstGeom prst="rect">
            <a:avLst/>
          </a:prstGeom>
          <a:noFill/>
        </p:spPr>
        <p:txBody>
          <a:bodyPr wrap="none" rtlCol="0">
            <a:spAutoFit/>
          </a:bodyPr>
          <a:p>
            <a:pPr algn="l"/>
            <a:r>
              <a:rPr sz="1800" u="sng">
                <a:solidFill>
                  <a:srgbClr val="FF0000"/>
                </a:solidFill>
                <a:latin typeface="Arial" panose="020B0604020202020204" pitchFamily="34" charset="0"/>
                <a:ea typeface="微软雅黑" panose="020B0503020204020204" charset="-122"/>
                <a:sym typeface="微软雅黑" panose="020B0503020204020204" charset="-122"/>
              </a:rPr>
              <a:t>detect</a:t>
            </a:r>
            <a:endParaRPr lang="zh-CN" altLang="en-US" sz="1800"/>
          </a:p>
        </p:txBody>
      </p:sp>
      <p:sp>
        <p:nvSpPr>
          <p:cNvPr id="25" name="文本框 24"/>
          <p:cNvSpPr txBox="1"/>
          <p:nvPr/>
        </p:nvSpPr>
        <p:spPr>
          <a:xfrm>
            <a:off x="7415530" y="2468880"/>
            <a:ext cx="1122680" cy="368300"/>
          </a:xfrm>
          <a:prstGeom prst="rect">
            <a:avLst/>
          </a:prstGeom>
          <a:noFill/>
        </p:spPr>
        <p:txBody>
          <a:bodyPr wrap="none" rtlCol="0">
            <a:spAutoFit/>
          </a:bodyPr>
          <a:p>
            <a:pPr algn="l"/>
            <a:r>
              <a:rPr lang="en-US" sz="1800" u="sng">
                <a:solidFill>
                  <a:srgbClr val="FF0000"/>
                </a:solidFill>
                <a:latin typeface="Arial" panose="020B0604020202020204" pitchFamily="34" charset="0"/>
                <a:ea typeface="微软雅黑" panose="020B0503020204020204" charset="-122"/>
                <a:sym typeface="微软雅黑" panose="020B0503020204020204" charset="-122"/>
              </a:rPr>
              <a:t>decrease</a:t>
            </a:r>
            <a:endParaRPr lang="zh-CN" altLang="en-US" sz="1800"/>
          </a:p>
        </p:txBody>
      </p:sp>
      <p:sp>
        <p:nvSpPr>
          <p:cNvPr id="26" name="文本框 25"/>
          <p:cNvSpPr txBox="1"/>
          <p:nvPr/>
        </p:nvSpPr>
        <p:spPr>
          <a:xfrm>
            <a:off x="4598670" y="3075940"/>
            <a:ext cx="1097280" cy="368300"/>
          </a:xfrm>
          <a:prstGeom prst="rect">
            <a:avLst/>
          </a:prstGeom>
          <a:noFill/>
        </p:spPr>
        <p:txBody>
          <a:bodyPr wrap="none" rtlCol="0">
            <a:spAutoFit/>
          </a:bodyPr>
          <a:p>
            <a:pPr algn="l"/>
            <a:r>
              <a:rPr lang="en-US" sz="1800">
                <a:solidFill>
                  <a:srgbClr val="FF0000"/>
                </a:solidFill>
                <a:latin typeface="Arial" panose="020B0604020202020204" pitchFamily="34" charset="0"/>
                <a:ea typeface="微软雅黑" panose="020B0503020204020204" charset="-122"/>
                <a:sym typeface="微软雅黑" panose="020B0503020204020204" charset="-122"/>
              </a:rPr>
              <a:t>e</a:t>
            </a:r>
            <a:r>
              <a:rPr sz="1800">
                <a:solidFill>
                  <a:srgbClr val="FF0000"/>
                </a:solidFill>
                <a:latin typeface="Arial" panose="020B0604020202020204" pitchFamily="34" charset="0"/>
                <a:ea typeface="微软雅黑" panose="020B0503020204020204" charset="-122"/>
                <a:sym typeface="微软雅黑" panose="020B0503020204020204" charset="-122"/>
              </a:rPr>
              <a:t>liminate</a:t>
            </a:r>
            <a:endParaRPr lang="zh-CN" altLang="en-US" sz="1800"/>
          </a:p>
        </p:txBody>
      </p:sp>
      <p:sp>
        <p:nvSpPr>
          <p:cNvPr id="27" name="文本框 26"/>
          <p:cNvSpPr txBox="1"/>
          <p:nvPr/>
        </p:nvSpPr>
        <p:spPr>
          <a:xfrm>
            <a:off x="4064635" y="3582670"/>
            <a:ext cx="1135380" cy="368300"/>
          </a:xfrm>
          <a:prstGeom prst="rect">
            <a:avLst/>
          </a:prstGeom>
          <a:noFill/>
        </p:spPr>
        <p:txBody>
          <a:bodyPr wrap="none" rtlCol="0">
            <a:spAutoFit/>
          </a:bodyPr>
          <a:p>
            <a:pPr algn="l"/>
            <a:r>
              <a:rPr lang="en-US" sz="1800">
                <a:latin typeface="Arial" panose="020B0604020202020204" pitchFamily="34" charset="0"/>
                <a:ea typeface="微软雅黑" panose="020B0503020204020204" charset="-122"/>
                <a:sym typeface="微软雅黑" panose="020B0503020204020204" charset="-122"/>
              </a:rPr>
              <a:t> </a:t>
            </a:r>
            <a:r>
              <a:rPr sz="1800" u="sng">
                <a:solidFill>
                  <a:srgbClr val="FF0000"/>
                </a:solidFill>
                <a:latin typeface="Arial" panose="020B0604020202020204" pitchFamily="34" charset="0"/>
                <a:ea typeface="微软雅黑" panose="020B0503020204020204" charset="-122"/>
                <a:sym typeface="微软雅黑" panose="020B0503020204020204" charset="-122"/>
              </a:rPr>
              <a:t>mounted</a:t>
            </a:r>
            <a:endParaRPr lang="zh-CN" altLang="en-US" sz="1800"/>
          </a:p>
        </p:txBody>
      </p:sp>
      <p:sp>
        <p:nvSpPr>
          <p:cNvPr id="28" name="文本框 27"/>
          <p:cNvSpPr txBox="1"/>
          <p:nvPr/>
        </p:nvSpPr>
        <p:spPr>
          <a:xfrm>
            <a:off x="2581275" y="4319270"/>
            <a:ext cx="817880" cy="368300"/>
          </a:xfrm>
          <a:prstGeom prst="rect">
            <a:avLst/>
          </a:prstGeom>
          <a:noFill/>
        </p:spPr>
        <p:txBody>
          <a:bodyPr wrap="none" rtlCol="0">
            <a:spAutoFit/>
          </a:bodyPr>
          <a:p>
            <a:pPr algn="l"/>
            <a:r>
              <a:rPr sz="1800">
                <a:solidFill>
                  <a:srgbClr val="FF0000"/>
                </a:solidFill>
                <a:latin typeface="Arial" panose="020B0604020202020204" pitchFamily="34" charset="0"/>
                <a:ea typeface="微软雅黑" panose="020B0503020204020204" charset="-122"/>
                <a:sym typeface="微软雅黑" panose="020B0503020204020204" charset="-122"/>
              </a:rPr>
              <a:t> </a:t>
            </a:r>
            <a:r>
              <a:rPr lang="en-US" sz="1800">
                <a:solidFill>
                  <a:srgbClr val="FF0000"/>
                </a:solidFill>
                <a:latin typeface="Arial" panose="020B0604020202020204" pitchFamily="34" charset="0"/>
                <a:ea typeface="微软雅黑" panose="020B0503020204020204" charset="-122"/>
                <a:sym typeface="微软雅黑" panose="020B0503020204020204" charset="-122"/>
              </a:rPr>
              <a:t>vapor</a:t>
            </a:r>
            <a:endParaRPr lang="zh-CN" altLang="en-US" sz="1800"/>
          </a:p>
        </p:txBody>
      </p:sp>
      <p:sp>
        <p:nvSpPr>
          <p:cNvPr id="30" name="文本框 29"/>
          <p:cNvSpPr txBox="1"/>
          <p:nvPr/>
        </p:nvSpPr>
        <p:spPr>
          <a:xfrm>
            <a:off x="7622540" y="3075940"/>
            <a:ext cx="1861185" cy="368300"/>
          </a:xfrm>
          <a:prstGeom prst="rect">
            <a:avLst/>
          </a:prstGeom>
          <a:noFill/>
        </p:spPr>
        <p:txBody>
          <a:bodyPr wrap="square" rtlCol="0">
            <a:spAutoFit/>
          </a:bodyPr>
          <a:p>
            <a:pPr algn="l"/>
            <a:r>
              <a:rPr sz="1800">
                <a:solidFill>
                  <a:srgbClr val="FF0000"/>
                </a:solidFill>
                <a:latin typeface="Arial" panose="020B0604020202020204" pitchFamily="34" charset="0"/>
                <a:ea typeface="微软雅黑" panose="020B0503020204020204" charset="-122"/>
                <a:sym typeface="微软雅黑" panose="020B0503020204020204" charset="-122"/>
              </a:rPr>
              <a:t>getting stuck in</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14" grpId="0"/>
      <p:bldP spid="14" grpId="1"/>
      <p:bldP spid="303110" grpId="0"/>
      <p:bldP spid="303110" grpId="1"/>
      <p:bldP spid="16" grpId="0"/>
      <p:bldP spid="16" grpId="1"/>
      <p:bldP spid="17" grpId="0"/>
      <p:bldP spid="17" grpId="1"/>
      <p:bldP spid="18" grpId="0"/>
      <p:bldP spid="18" grpId="1"/>
      <p:bldP spid="19" grpId="0"/>
      <p:bldP spid="19" grpId="1"/>
      <p:bldP spid="21" grpId="0"/>
      <p:bldP spid="21" grpId="1"/>
      <p:bldP spid="22" grpId="0"/>
      <p:bldP spid="22" grpId="1"/>
      <p:bldP spid="25" grpId="0"/>
      <p:bldP spid="25" grpId="1"/>
      <p:bldP spid="26" grpId="0"/>
      <p:bldP spid="26" grpId="1"/>
      <p:bldP spid="27" grpId="0"/>
      <p:bldP spid="27" grpId="1"/>
      <p:bldP spid="28" grpId="0"/>
      <p:bldP spid="28" grpId="1"/>
      <p:bldP spid="30" grpId="0"/>
      <p:bldP spid="30" grpId="1"/>
      <p:bldP spid="15" grpId="0"/>
      <p:bldP spid="15" grpId="1"/>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a:spLocks noChangeAspect="1"/>
          </p:cNvSpPr>
          <p:nvPr/>
        </p:nvSpPr>
        <p:spPr>
          <a:xfrm>
            <a:off x="0" y="0"/>
            <a:ext cx="9144000" cy="6858000"/>
          </a:xfrm>
          <a:prstGeom prst="rect">
            <a:avLst/>
          </a:prstGeom>
          <a:blipFill rotWithShape="1">
            <a:blip r:embed="rId1">
              <a:alphaModFix amt="20000"/>
            </a:blip>
            <a:stretch>
              <a:fillRect/>
            </a:stretch>
          </a:blip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12" name="圆角矩形 11"/>
          <p:cNvSpPr/>
          <p:nvPr/>
        </p:nvSpPr>
        <p:spPr>
          <a:xfrm>
            <a:off x="242888" y="746125"/>
            <a:ext cx="8577263" cy="222250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350" strike="noStrike" noProof="1"/>
          </a:p>
        </p:txBody>
      </p:sp>
      <p:sp>
        <p:nvSpPr>
          <p:cNvPr id="304132" name="文本框 2"/>
          <p:cNvSpPr txBox="1"/>
          <p:nvPr/>
        </p:nvSpPr>
        <p:spPr>
          <a:xfrm>
            <a:off x="635" y="3154680"/>
            <a:ext cx="9143365" cy="3507740"/>
          </a:xfrm>
          <a:prstGeom prst="rect">
            <a:avLst/>
          </a:prstGeom>
          <a:noFill/>
          <a:ln w="9525">
            <a:noFill/>
          </a:ln>
        </p:spPr>
        <p:txBody>
          <a:bodyPr wrap="square" anchor="t">
            <a:spAutoFit/>
          </a:bodyPr>
          <a:p>
            <a:pPr algn="just">
              <a:lnSpc>
                <a:spcPct val="100000"/>
              </a:lnSpc>
              <a:buSzTx/>
            </a:pPr>
            <a:r>
              <a:rPr lang="en-US" altLang="zh-CN" sz="2400">
                <a:latin typeface="Arial" panose="020B0604020202020204" pitchFamily="34" charset="0"/>
                <a:ea typeface="微软雅黑" panose="020B0503020204020204" charset="-122"/>
                <a:sym typeface="微软雅黑" panose="020B0503020204020204" charset="-122"/>
              </a:rPr>
              <a:t>       </a:t>
            </a:r>
            <a:r>
              <a:rPr lang="en-US" altLang="zh-CN" sz="2200">
                <a:latin typeface="Arial" panose="020B0604020202020204" pitchFamily="34" charset="0"/>
                <a:ea typeface="微软雅黑" panose="020B0503020204020204" charset="-122"/>
                <a:sym typeface="微软雅黑" panose="020B0503020204020204" charset="-122"/>
              </a:rPr>
              <a:t> </a:t>
            </a:r>
            <a:r>
              <a:rPr sz="2200">
                <a:latin typeface="Arial" panose="020B0604020202020204" pitchFamily="34" charset="0"/>
                <a:ea typeface="微软雅黑" panose="020B0503020204020204" charset="-122"/>
                <a:sym typeface="微软雅黑" panose="020B0503020204020204" charset="-122"/>
              </a:rPr>
              <a:t>Automobiles hav</a:t>
            </a:r>
            <a:r>
              <a:rPr lang="en-US" sz="2200">
                <a:latin typeface="Arial" panose="020B0604020202020204" pitchFamily="34" charset="0"/>
                <a:ea typeface="微软雅黑" panose="020B0503020204020204" charset="-122"/>
                <a:sym typeface="微软雅黑" panose="020B0503020204020204" charset="-122"/>
              </a:rPr>
              <a:t>e</a:t>
            </a:r>
            <a:r>
              <a:rPr sz="2200">
                <a:latin typeface="Arial" panose="020B0604020202020204" pitchFamily="34" charset="0"/>
                <a:ea typeface="微软雅黑" panose="020B0503020204020204" charset="-122"/>
                <a:sym typeface="微软雅黑" panose="020B0503020204020204" charset="-122"/>
              </a:rPr>
              <a:t>, </a:t>
            </a:r>
            <a:r>
              <a:rPr sz="2200" u="sng">
                <a:latin typeface="Arial" panose="020B0604020202020204" pitchFamily="34" charset="0"/>
                <a:ea typeface="微软雅黑" panose="020B0503020204020204" charset="-122"/>
                <a:sym typeface="微软雅黑" panose="020B0503020204020204" charset="-122"/>
              </a:rPr>
              <a:t>since ther i</a:t>
            </a:r>
            <a:r>
              <a:rPr lang="en-US" sz="2200" u="sng">
                <a:latin typeface="Arial" panose="020B0604020202020204" pitchFamily="34" charset="0"/>
                <a:ea typeface="微软雅黑" panose="020B0503020204020204" charset="-122"/>
                <a:sym typeface="微软雅黑" panose="020B0503020204020204" charset="-122"/>
              </a:rPr>
              <a:t>n</a:t>
            </a:r>
            <a:r>
              <a:rPr sz="2200" u="sng">
                <a:latin typeface="Arial" panose="020B0604020202020204" pitchFamily="34" charset="0"/>
                <a:ea typeface="微软雅黑" panose="020B0503020204020204" charset="-122"/>
                <a:sym typeface="微软雅黑" panose="020B0503020204020204" charset="-122"/>
              </a:rPr>
              <a:t>ve</a:t>
            </a:r>
            <a:r>
              <a:rPr lang="en-US" sz="2200" u="sng">
                <a:latin typeface="Arial" panose="020B0604020202020204" pitchFamily="34" charset="0"/>
                <a:ea typeface="微软雅黑" panose="020B0503020204020204" charset="-122"/>
                <a:sym typeface="微软雅黑" panose="020B0503020204020204" charset="-122"/>
              </a:rPr>
              <a:t>n</a:t>
            </a:r>
            <a:r>
              <a:rPr sz="2200" u="sng">
                <a:latin typeface="Arial" panose="020B0604020202020204" pitchFamily="34" charset="0"/>
                <a:ea typeface="微软雅黑" panose="020B0503020204020204" charset="-122"/>
                <a:sym typeface="微软雅黑" panose="020B0503020204020204" charset="-122"/>
              </a:rPr>
              <a:t>tion</a:t>
            </a:r>
            <a:r>
              <a:rPr lang="en-US" sz="2200" u="sng">
                <a:latin typeface="Arial" panose="020B0604020202020204" pitchFamily="34" charset="0"/>
                <a:ea typeface="微软雅黑" panose="020B0503020204020204" charset="-122"/>
                <a:sym typeface="微软雅黑" panose="020B0503020204020204" charset="-122"/>
              </a:rPr>
              <a:t>,</a:t>
            </a:r>
            <a:r>
              <a:rPr sz="2200" u="sng">
                <a:latin typeface="Arial" panose="020B0604020202020204" pitchFamily="34" charset="0"/>
                <a:ea typeface="微软雅黑" panose="020B0503020204020204" charset="-122"/>
                <a:sym typeface="微软雅黑" panose="020B0503020204020204" charset="-122"/>
              </a:rPr>
              <a:t> </a:t>
            </a:r>
            <a:r>
              <a:rPr sz="2200">
                <a:latin typeface="Arial" panose="020B0604020202020204" pitchFamily="34" charset="0"/>
                <a:ea typeface="微软雅黑" panose="020B0503020204020204" charset="-122"/>
                <a:sym typeface="微软雅黑" panose="020B0503020204020204" charset="-122"/>
              </a:rPr>
              <a:t>r</a:t>
            </a:r>
            <a:r>
              <a:rPr lang="en-US" sz="2200">
                <a:latin typeface="Arial" panose="020B0604020202020204" pitchFamily="34" charset="0"/>
                <a:ea typeface="微软雅黑" panose="020B0503020204020204" charset="-122"/>
                <a:sym typeface="微软雅黑" panose="020B0503020204020204" charset="-122"/>
              </a:rPr>
              <a:t>e</a:t>
            </a:r>
            <a:r>
              <a:rPr sz="2200">
                <a:latin typeface="Arial" panose="020B0604020202020204" pitchFamily="34" charset="0"/>
                <a:ea typeface="微软雅黑" panose="020B0503020204020204" charset="-122"/>
                <a:sym typeface="微软雅黑" panose="020B0503020204020204" charset="-122"/>
              </a:rPr>
              <a:t>v</a:t>
            </a:r>
            <a:r>
              <a:rPr lang="en-US" sz="2200">
                <a:latin typeface="Arial" panose="020B0604020202020204" pitchFamily="34" charset="0"/>
                <a:ea typeface="微软雅黑" panose="020B0503020204020204" charset="-122"/>
                <a:sym typeface="微软雅黑" panose="020B0503020204020204" charset="-122"/>
              </a:rPr>
              <a:t>o</a:t>
            </a:r>
            <a:r>
              <a:rPr sz="2200">
                <a:latin typeface="Arial" panose="020B0604020202020204" pitchFamily="34" charset="0"/>
                <a:ea typeface="微软雅黑" panose="020B0503020204020204" charset="-122"/>
                <a:sym typeface="微软雅黑" panose="020B0503020204020204" charset="-122"/>
              </a:rPr>
              <a:t>luti</a:t>
            </a:r>
            <a:r>
              <a:rPr lang="en-US" sz="2200">
                <a:latin typeface="Arial" panose="020B0604020202020204" pitchFamily="34" charset="0"/>
                <a:ea typeface="微软雅黑" panose="020B0503020204020204" charset="-122"/>
                <a:sym typeface="微软雅黑" panose="020B0503020204020204" charset="-122"/>
              </a:rPr>
              <a:t>o</a:t>
            </a:r>
            <a:r>
              <a:rPr sz="2200">
                <a:latin typeface="Arial" panose="020B0604020202020204" pitchFamily="34" charset="0"/>
                <a:ea typeface="微软雅黑" panose="020B0503020204020204" charset="-122"/>
                <a:sym typeface="微软雅黑" panose="020B0503020204020204" charset="-122"/>
              </a:rPr>
              <a:t>nizd t</a:t>
            </a:r>
            <a:r>
              <a:rPr lang="en-US" sz="2200">
                <a:latin typeface="Arial" panose="020B0604020202020204" pitchFamily="34" charset="0"/>
                <a:ea typeface="微软雅黑" panose="020B0503020204020204" charset="-122"/>
                <a:sym typeface="微软雅黑" panose="020B0503020204020204" charset="-122"/>
              </a:rPr>
              <a:t>r</a:t>
            </a:r>
            <a:r>
              <a:rPr sz="2200">
                <a:latin typeface="Arial" panose="020B0604020202020204" pitchFamily="34" charset="0"/>
                <a:ea typeface="微软雅黑" panose="020B0503020204020204" charset="-122"/>
                <a:sym typeface="微软雅黑" panose="020B0503020204020204" charset="-122"/>
              </a:rPr>
              <a:t>ansport</a:t>
            </a:r>
            <a:r>
              <a:rPr lang="en-US" sz="2200">
                <a:latin typeface="Arial" panose="020B0604020202020204" pitchFamily="34" charset="0"/>
                <a:ea typeface="微软雅黑" panose="020B0503020204020204" charset="-122"/>
                <a:sym typeface="微软雅黑" panose="020B0503020204020204" charset="-122"/>
              </a:rPr>
              <a:t>at</a:t>
            </a:r>
            <a:r>
              <a:rPr sz="2200">
                <a:latin typeface="Arial" panose="020B0604020202020204" pitchFamily="34" charset="0"/>
                <a:ea typeface="微软雅黑" panose="020B0503020204020204" charset="-122"/>
                <a:sym typeface="微软雅黑" panose="020B0503020204020204" charset="-122"/>
              </a:rPr>
              <a:t>io</a:t>
            </a:r>
            <a:r>
              <a:rPr lang="en-US" sz="2200">
                <a:latin typeface="Arial" panose="020B0604020202020204" pitchFamily="34" charset="0"/>
                <a:ea typeface="微软雅黑" panose="020B0503020204020204" charset="-122"/>
                <a:sym typeface="微软雅黑" panose="020B0503020204020204" charset="-122"/>
              </a:rPr>
              <a:t>n,</a:t>
            </a:r>
            <a:r>
              <a:rPr sz="2200">
                <a:latin typeface="Arial" panose="020B0604020202020204" pitchFamily="34" charset="0"/>
                <a:ea typeface="微软雅黑" panose="020B0503020204020204" charset="-122"/>
                <a:sym typeface="微软雅黑" panose="020B0503020204020204" charset="-122"/>
              </a:rPr>
              <a:t>changing forever the way people live</a:t>
            </a:r>
            <a:r>
              <a:rPr lang="en-US" sz="2200">
                <a:latin typeface="Arial" panose="020B0604020202020204" pitchFamily="34" charset="0"/>
                <a:ea typeface="微软雅黑" panose="020B0503020204020204" charset="-122"/>
                <a:sym typeface="微软雅黑" panose="020B0503020204020204" charset="-122"/>
              </a:rPr>
              <a:t>,</a:t>
            </a:r>
            <a:r>
              <a:rPr sz="2200">
                <a:latin typeface="Arial" panose="020B0604020202020204" pitchFamily="34" charset="0"/>
                <a:ea typeface="微软雅黑" panose="020B0503020204020204" charset="-122"/>
                <a:sym typeface="微软雅黑" panose="020B0503020204020204" charset="-122"/>
              </a:rPr>
              <a:t> travel and do b</a:t>
            </a:r>
            <a:r>
              <a:rPr lang="en-US" sz="2200">
                <a:latin typeface="Arial" panose="020B0604020202020204" pitchFamily="34" charset="0"/>
                <a:ea typeface="微软雅黑" panose="020B0503020204020204" charset="-122"/>
                <a:sym typeface="微软雅黑" panose="020B0503020204020204" charset="-122"/>
              </a:rPr>
              <a:t>usiness</a:t>
            </a:r>
            <a:r>
              <a:rPr sz="2200">
                <a:latin typeface="Arial" panose="020B0604020202020204" pitchFamily="34" charset="0"/>
                <a:ea typeface="微软雅黑" panose="020B0503020204020204" charset="-122"/>
                <a:sym typeface="微软雅黑" panose="020B0503020204020204" charset="-122"/>
              </a:rPr>
              <a:t>.</a:t>
            </a:r>
            <a:r>
              <a:rPr sz="2200">
                <a:solidFill>
                  <a:schemeClr val="accent3"/>
                </a:solidFill>
                <a:latin typeface="Arial" panose="020B0604020202020204" pitchFamily="34" charset="0"/>
                <a:ea typeface="微软雅黑" panose="020B0503020204020204" charset="-122"/>
                <a:sym typeface="微软雅黑" panose="020B0503020204020204" charset="-122"/>
              </a:rPr>
              <a:t> On the other hand</a:t>
            </a:r>
            <a:r>
              <a:rPr lang="en-US" sz="2200">
                <a:solidFill>
                  <a:schemeClr val="accent3"/>
                </a:solidFill>
                <a:latin typeface="Arial" panose="020B0604020202020204" pitchFamily="34" charset="0"/>
                <a:ea typeface="微软雅黑" panose="020B0503020204020204" charset="-122"/>
                <a:sym typeface="微软雅黑" panose="020B0503020204020204" charset="-122"/>
              </a:rPr>
              <a:t>,</a:t>
            </a:r>
            <a:r>
              <a:rPr lang="en-US" sz="2200">
                <a:latin typeface="Arial" panose="020B0604020202020204" pitchFamily="34" charset="0"/>
                <a:ea typeface="微软雅黑" panose="020B0503020204020204" charset="-122"/>
                <a:sym typeface="微软雅黑" panose="020B0503020204020204" charset="-122"/>
              </a:rPr>
              <a:t> </a:t>
            </a:r>
            <a:r>
              <a:rPr sz="2200">
                <a:latin typeface="Arial" panose="020B0604020202020204" pitchFamily="34" charset="0"/>
                <a:ea typeface="微软雅黑" panose="020B0503020204020204" charset="-122"/>
                <a:sym typeface="微软雅黑" panose="020B0503020204020204" charset="-122"/>
              </a:rPr>
              <a:t>they have brought hazards, especialy highway f</a:t>
            </a:r>
            <a:r>
              <a:rPr lang="en-US" sz="2200">
                <a:latin typeface="Arial" panose="020B0604020202020204" pitchFamily="34" charset="0"/>
                <a:ea typeface="微软雅黑" panose="020B0503020204020204" charset="-122"/>
                <a:sym typeface="微软雅黑" panose="020B0503020204020204" charset="-122"/>
              </a:rPr>
              <a:t>a</a:t>
            </a:r>
            <a:r>
              <a:rPr sz="2200">
                <a:latin typeface="Arial" panose="020B0604020202020204" pitchFamily="34" charset="0"/>
                <a:ea typeface="微软雅黑" panose="020B0503020204020204" charset="-122"/>
                <a:sym typeface="微软雅黑" panose="020B0503020204020204" charset="-122"/>
              </a:rPr>
              <a:t>ta</a:t>
            </a:r>
            <a:r>
              <a:rPr lang="en-US" sz="2200">
                <a:latin typeface="Arial" panose="020B0604020202020204" pitchFamily="34" charset="0"/>
                <a:ea typeface="微软雅黑" panose="020B0503020204020204" charset="-122"/>
                <a:sym typeface="微软雅黑" panose="020B0503020204020204" charset="-122"/>
              </a:rPr>
              <a:t>lities.</a:t>
            </a:r>
            <a:r>
              <a:rPr sz="2200">
                <a:latin typeface="Arial" panose="020B0604020202020204" pitchFamily="34" charset="0"/>
                <a:ea typeface="微软雅黑" panose="020B0503020204020204" charset="-122"/>
                <a:sym typeface="微软雅黑" panose="020B0503020204020204" charset="-122"/>
              </a:rPr>
              <a:t> </a:t>
            </a:r>
            <a:r>
              <a:rPr sz="2200">
                <a:solidFill>
                  <a:schemeClr val="accent3"/>
                </a:solidFill>
                <a:latin typeface="Arial" panose="020B0604020202020204" pitchFamily="34" charset="0"/>
                <a:ea typeface="微软雅黑" panose="020B0503020204020204" charset="-122"/>
                <a:sym typeface="微软雅黑" panose="020B0503020204020204" charset="-122"/>
              </a:rPr>
              <a:t>However</a:t>
            </a:r>
            <a:r>
              <a:rPr lang="en-US" sz="2200">
                <a:latin typeface="Arial" panose="020B0604020202020204" pitchFamily="34" charset="0"/>
                <a:ea typeface="微软雅黑" panose="020B0503020204020204" charset="-122"/>
                <a:sym typeface="微软雅黑" panose="020B0503020204020204" charset="-122"/>
              </a:rPr>
              <a:t>,</a:t>
            </a:r>
            <a:r>
              <a:rPr sz="2200">
                <a:latin typeface="Arial" panose="020B0604020202020204" pitchFamily="34" charset="0"/>
                <a:ea typeface="微软雅黑" panose="020B0503020204020204" charset="-122"/>
                <a:sym typeface="微软雅黑" panose="020B0503020204020204" charset="-122"/>
              </a:rPr>
              <a:t> today the application of computer technology and electronic sensors in designing and manufacturing cars makes it possible to eliminate </a:t>
            </a:r>
            <a:r>
              <a:rPr sz="2200">
                <a:solidFill>
                  <a:schemeClr val="accent3">
                    <a:lumMod val="40000"/>
                    <a:lumOff val="60000"/>
                  </a:schemeClr>
                </a:solidFill>
                <a:latin typeface="Arial" panose="020B0604020202020204" pitchFamily="34" charset="0"/>
                <a:ea typeface="微软雅黑" panose="020B0503020204020204" charset="-122"/>
                <a:sym typeface="微软雅黑" panose="020B0503020204020204" charset="-122"/>
              </a:rPr>
              <a:t>most </a:t>
            </a:r>
            <a:r>
              <a:rPr sz="2200">
                <a:latin typeface="Arial" panose="020B0604020202020204" pitchFamily="34" charset="0"/>
                <a:ea typeface="微软雅黑" panose="020B0503020204020204" charset="-122"/>
                <a:sym typeface="微软雅黑" panose="020B0503020204020204" charset="-122"/>
              </a:rPr>
              <a:t>of traffic accidents</a:t>
            </a:r>
            <a:r>
              <a:rPr lang="en-US" sz="2200">
                <a:latin typeface="Arial" panose="020B0604020202020204" pitchFamily="34" charset="0"/>
                <a:ea typeface="微软雅黑" panose="020B0503020204020204" charset="-122"/>
                <a:sym typeface="微软雅黑" panose="020B0503020204020204" charset="-122"/>
              </a:rPr>
              <a:t>.</a:t>
            </a:r>
            <a:r>
              <a:rPr lang="en-US" sz="2200">
                <a:solidFill>
                  <a:schemeClr val="accent3"/>
                </a:solidFill>
                <a:latin typeface="Arial" panose="020B0604020202020204" pitchFamily="34" charset="0"/>
                <a:ea typeface="微软雅黑" panose="020B0503020204020204" charset="-122"/>
                <a:sym typeface="微软雅黑" panose="020B0503020204020204" charset="-122"/>
              </a:rPr>
              <a:t> F</a:t>
            </a:r>
            <a:r>
              <a:rPr sz="2200">
                <a:solidFill>
                  <a:schemeClr val="accent3"/>
                </a:solidFill>
                <a:latin typeface="Arial" panose="020B0604020202020204" pitchFamily="34" charset="0"/>
                <a:ea typeface="微软雅黑" panose="020B0503020204020204" charset="-122"/>
                <a:sym typeface="微软雅黑" panose="020B0503020204020204" charset="-122"/>
              </a:rPr>
              <a:t>or example,</a:t>
            </a:r>
            <a:r>
              <a:rPr sz="2200">
                <a:latin typeface="Arial" panose="020B0604020202020204" pitchFamily="34" charset="0"/>
                <a:ea typeface="微软雅黑" panose="020B0503020204020204" charset="-122"/>
                <a:sym typeface="微软雅黑" panose="020B0503020204020204" charset="-122"/>
              </a:rPr>
              <a:t> lectronic sensors mounted in your car can detect alcohol </a:t>
            </a:r>
            <a:r>
              <a:rPr lang="en-US" sz="2200">
                <a:latin typeface="Arial" panose="020B0604020202020204" pitchFamily="34" charset="0"/>
                <a:ea typeface="微软雅黑" panose="020B0503020204020204" charset="-122"/>
                <a:sym typeface="微软雅黑" panose="020B0503020204020204" charset="-122"/>
              </a:rPr>
              <a:t>v</a:t>
            </a:r>
            <a:r>
              <a:rPr sz="2200">
                <a:latin typeface="Arial" panose="020B0604020202020204" pitchFamily="34" charset="0"/>
                <a:ea typeface="微软雅黑" panose="020B0503020204020204" charset="-122"/>
                <a:sym typeface="微软雅黑" panose="020B0503020204020204" charset="-122"/>
              </a:rPr>
              <a:t>apor in the air and refuse </a:t>
            </a:r>
            <a:r>
              <a:rPr lang="en-US" sz="2200">
                <a:latin typeface="Arial" panose="020B0604020202020204" pitchFamily="34" charset="0"/>
                <a:ea typeface="微软雅黑" panose="020B0503020204020204" charset="-122"/>
                <a:sym typeface="微软雅黑" panose="020B0503020204020204" charset="-122"/>
              </a:rPr>
              <a:t>to</a:t>
            </a:r>
            <a:r>
              <a:rPr sz="2200">
                <a:latin typeface="Arial" panose="020B0604020202020204" pitchFamily="34" charset="0"/>
                <a:ea typeface="微软雅黑" panose="020B0503020204020204" charset="-122"/>
                <a:sym typeface="微软雅黑" panose="020B0503020204020204" charset="-122"/>
              </a:rPr>
              <a:t> start up the engine. They can </a:t>
            </a:r>
            <a:r>
              <a:rPr sz="2200">
                <a:solidFill>
                  <a:schemeClr val="accent3"/>
                </a:solidFill>
                <a:latin typeface="Arial" panose="020B0604020202020204" pitchFamily="34" charset="0"/>
                <a:ea typeface="微软雅黑" panose="020B0503020204020204" charset="-122"/>
                <a:sym typeface="微软雅黑" panose="020B0503020204020204" charset="-122"/>
              </a:rPr>
              <a:t>also</a:t>
            </a:r>
            <a:r>
              <a:rPr sz="2200">
                <a:latin typeface="Arial" panose="020B0604020202020204" pitchFamily="34" charset="0"/>
                <a:ea typeface="微软雅黑" panose="020B0503020204020204" charset="-122"/>
                <a:sym typeface="微软雅黑" panose="020B0503020204020204" charset="-122"/>
              </a:rPr>
              <a:t> monitor ro</a:t>
            </a:r>
            <a:r>
              <a:rPr lang="en-US" sz="2200">
                <a:latin typeface="Arial" panose="020B0604020202020204" pitchFamily="34" charset="0"/>
                <a:ea typeface="微软雅黑" panose="020B0503020204020204" charset="-122"/>
                <a:sym typeface="微软雅黑" panose="020B0503020204020204" charset="-122"/>
              </a:rPr>
              <a:t>ad </a:t>
            </a:r>
            <a:r>
              <a:rPr sz="2200">
                <a:latin typeface="Arial" panose="020B0604020202020204" pitchFamily="34" charset="0"/>
                <a:ea typeface="微软雅黑" panose="020B0503020204020204" charset="-122"/>
                <a:sym typeface="微软雅黑" panose="020B0503020204020204" charset="-122"/>
              </a:rPr>
              <a:t>conditions by receiving radio signals sent out from orbiting satellites an</a:t>
            </a:r>
            <a:r>
              <a:rPr lang="en-US" sz="2200">
                <a:latin typeface="Arial" panose="020B0604020202020204" pitchFamily="34" charset="0"/>
                <a:ea typeface="微软雅黑" panose="020B0503020204020204" charset="-122"/>
                <a:sym typeface="微软雅黑" panose="020B0503020204020204" charset="-122"/>
              </a:rPr>
              <a:t>d </a:t>
            </a:r>
            <a:r>
              <a:rPr sz="2200">
                <a:solidFill>
                  <a:schemeClr val="accent3">
                    <a:lumMod val="40000"/>
                    <a:lumOff val="60000"/>
                  </a:schemeClr>
                </a:solidFill>
                <a:latin typeface="Arial" panose="020B0604020202020204" pitchFamily="34" charset="0"/>
                <a:ea typeface="微软雅黑" panose="020B0503020204020204" charset="-122"/>
                <a:sym typeface="微软雅黑" panose="020B0503020204020204" charset="-122"/>
              </a:rPr>
              <a:t>greatly</a:t>
            </a:r>
            <a:r>
              <a:rPr sz="2200">
                <a:latin typeface="Arial" panose="020B0604020202020204" pitchFamily="34" charset="0"/>
                <a:ea typeface="微软雅黑" panose="020B0503020204020204" charset="-122"/>
                <a:sym typeface="微软雅黑" panose="020B0503020204020204" charset="-122"/>
              </a:rPr>
              <a:t> reduce your chances of getting stuck in traffic jams.</a:t>
            </a:r>
            <a:endParaRPr sz="2200">
              <a:latin typeface="Arial" panose="020B0604020202020204" pitchFamily="34" charset="0"/>
              <a:ea typeface="微软雅黑" panose="020B0503020204020204" charset="-122"/>
              <a:sym typeface="微软雅黑" panose="020B0503020204020204" charset="-122"/>
            </a:endParaRPr>
          </a:p>
        </p:txBody>
      </p:sp>
      <p:sp>
        <p:nvSpPr>
          <p:cNvPr id="7" name="对角圆角矩形 6"/>
          <p:cNvSpPr/>
          <p:nvPr/>
        </p:nvSpPr>
        <p:spPr>
          <a:xfrm>
            <a:off x="53975" y="3154680"/>
            <a:ext cx="9089390" cy="3630930"/>
          </a:xfrm>
          <a:prstGeom prst="round2DiagRect">
            <a:avLst/>
          </a:prstGeom>
          <a:noFill/>
          <a:ln w="19050">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2400" strike="noStrike" noProof="1">
              <a:gradFill>
                <a:gsLst>
                  <a:gs pos="0">
                    <a:srgbClr val="007BD3"/>
                  </a:gs>
                  <a:gs pos="100000">
                    <a:srgbClr val="034373"/>
                  </a:gs>
                </a:gsLst>
                <a:lin scaled="0"/>
              </a:gradFill>
            </a:endParaRPr>
          </a:p>
        </p:txBody>
      </p:sp>
      <p:sp>
        <p:nvSpPr>
          <p:cNvPr id="304134" name="文本框 1"/>
          <p:cNvSpPr txBox="1"/>
          <p:nvPr/>
        </p:nvSpPr>
        <p:spPr>
          <a:xfrm>
            <a:off x="492125" y="889000"/>
            <a:ext cx="8394700" cy="1999615"/>
          </a:xfrm>
          <a:prstGeom prst="rect">
            <a:avLst/>
          </a:prstGeom>
          <a:noFill/>
          <a:ln w="9525">
            <a:noFill/>
          </a:ln>
        </p:spPr>
        <p:txBody>
          <a:bodyPr wrap="square" anchor="t">
            <a:spAutoFit/>
          </a:bodyPr>
          <a:p>
            <a:pPr>
              <a:lnSpc>
                <a:spcPct val="100000"/>
              </a:lnSpc>
              <a:buSzTx/>
            </a:pPr>
            <a:r>
              <a:rPr lang="en-US" altLang="zh-CN" sz="2400">
                <a:latin typeface="Arial" panose="020B0604020202020204" pitchFamily="34" charset="0"/>
                <a:ea typeface="微软雅黑" panose="020B0503020204020204" charset="-122"/>
                <a:sym typeface="微软雅黑" panose="020B0503020204020204" charset="-122"/>
              </a:rPr>
              <a:t>      </a:t>
            </a:r>
            <a:r>
              <a:rPr lang="zh-CN" sz="2000">
                <a:latin typeface="Arial" panose="020B0604020202020204" pitchFamily="34" charset="0"/>
                <a:ea typeface="微软雅黑" panose="020B0503020204020204" charset="-122"/>
                <a:sym typeface="微软雅黑" panose="020B0503020204020204" charset="-122"/>
              </a:rPr>
              <a:t>汽车</a:t>
            </a:r>
            <a:r>
              <a:rPr lang="zh-CN" sz="2000" u="sng">
                <a:latin typeface="Arial" panose="020B0604020202020204" pitchFamily="34" charset="0"/>
                <a:ea typeface="微软雅黑" panose="020B0503020204020204" charset="-122"/>
                <a:sym typeface="微软雅黑" panose="020B0503020204020204" charset="-122"/>
              </a:rPr>
              <a:t>自从发明以来</a:t>
            </a:r>
            <a:r>
              <a:rPr lang="zh-CN" sz="2000">
                <a:latin typeface="Arial" panose="020B0604020202020204" pitchFamily="34" charset="0"/>
                <a:ea typeface="微软雅黑" panose="020B0503020204020204" charset="-122"/>
                <a:sym typeface="微软雅黑" panose="020B0503020204020204" charset="-122"/>
              </a:rPr>
              <a:t>使交通运输发生了革命性的变化，永远地改变了人们的生活、旅行和办事的方式。</a:t>
            </a:r>
            <a:r>
              <a:rPr lang="zh-CN" sz="2000">
                <a:gradFill>
                  <a:gsLst>
                    <a:gs pos="0">
                      <a:srgbClr val="E30000"/>
                    </a:gs>
                    <a:gs pos="100000">
                      <a:srgbClr val="760303"/>
                    </a:gs>
                  </a:gsLst>
                  <a:lin scaled="0"/>
                </a:gradFill>
                <a:latin typeface="Arial" panose="020B0604020202020204" pitchFamily="34" charset="0"/>
                <a:ea typeface="微软雅黑" panose="020B0503020204020204" charset="-122"/>
                <a:sym typeface="微软雅黑" panose="020B0503020204020204" charset="-122"/>
              </a:rPr>
              <a:t>但另一方面，</a:t>
            </a:r>
            <a:r>
              <a:rPr lang="zh-CN" sz="2000">
                <a:latin typeface="Arial" panose="020B0604020202020204" pitchFamily="34" charset="0"/>
                <a:ea typeface="微软雅黑" panose="020B0503020204020204" charset="-122"/>
                <a:sym typeface="微软雅黑" panose="020B0503020204020204" charset="-122"/>
              </a:rPr>
              <a:t>也带来了危害，尤其是公路死亡事故。</a:t>
            </a:r>
            <a:r>
              <a:rPr lang="zh-CN" sz="2000">
                <a:solidFill>
                  <a:schemeClr val="accent3"/>
                </a:solidFill>
                <a:latin typeface="Arial" panose="020B0604020202020204" pitchFamily="34" charset="0"/>
                <a:ea typeface="微软雅黑" panose="020B0503020204020204" charset="-122"/>
                <a:sym typeface="微软雅黑" panose="020B0503020204020204" charset="-122"/>
              </a:rPr>
              <a:t>然而</a:t>
            </a:r>
            <a:r>
              <a:rPr lang="zh-CN" sz="2000">
                <a:latin typeface="Arial" panose="020B0604020202020204" pitchFamily="34" charset="0"/>
                <a:ea typeface="微软雅黑" panose="020B0503020204020204" charset="-122"/>
                <a:sym typeface="微软雅黑" panose="020B0503020204020204" charset="-122"/>
              </a:rPr>
              <a:t>，现今由于计算机技术和电子传感器的使用，有可能消除发生的</a:t>
            </a:r>
            <a:r>
              <a:rPr lang="zh-CN" sz="2000">
                <a:solidFill>
                  <a:schemeClr val="accent3">
                    <a:lumMod val="40000"/>
                    <a:lumOff val="60000"/>
                  </a:schemeClr>
                </a:solidFill>
                <a:latin typeface="Arial" panose="020B0604020202020204" pitchFamily="34" charset="0"/>
                <a:ea typeface="微软雅黑" panose="020B0503020204020204" charset="-122"/>
                <a:sym typeface="微软雅黑" panose="020B0503020204020204" charset="-122"/>
              </a:rPr>
              <a:t>大多数</a:t>
            </a:r>
            <a:r>
              <a:rPr lang="zh-CN" sz="2000">
                <a:latin typeface="Arial" panose="020B0604020202020204" pitchFamily="34" charset="0"/>
                <a:ea typeface="微软雅黑" panose="020B0503020204020204" charset="-122"/>
                <a:sym typeface="微软雅黑" panose="020B0503020204020204" charset="-122"/>
              </a:rPr>
              <a:t>交通事故。</a:t>
            </a:r>
            <a:r>
              <a:rPr lang="zh-CN" sz="2000">
                <a:solidFill>
                  <a:schemeClr val="accent3"/>
                </a:solidFill>
                <a:latin typeface="Arial" panose="020B0604020202020204" pitchFamily="34" charset="0"/>
                <a:ea typeface="微软雅黑" panose="020B0503020204020204" charset="-122"/>
                <a:sym typeface="微软雅黑" panose="020B0503020204020204" charset="-122"/>
              </a:rPr>
              <a:t>例如</a:t>
            </a:r>
            <a:r>
              <a:rPr lang="zh-CN" sz="2000">
                <a:latin typeface="Arial" panose="020B0604020202020204" pitchFamily="34" charset="0"/>
                <a:ea typeface="微软雅黑" panose="020B0503020204020204" charset="-122"/>
                <a:sym typeface="微软雅黑" panose="020B0503020204020204" charset="-122"/>
              </a:rPr>
              <a:t>，装在你汽车上的电子传感器能检测到空气中的酒精雾汽并拒绝启动引擎。</a:t>
            </a:r>
            <a:r>
              <a:rPr lang="zh-CN" sz="2000">
                <a:solidFill>
                  <a:schemeClr val="accent3"/>
                </a:solidFill>
                <a:latin typeface="Arial" panose="020B0604020202020204" pitchFamily="34" charset="0"/>
                <a:ea typeface="微软雅黑" panose="020B0503020204020204" charset="-122"/>
                <a:sym typeface="微软雅黑" panose="020B0503020204020204" charset="-122"/>
              </a:rPr>
              <a:t>同样</a:t>
            </a:r>
            <a:r>
              <a:rPr lang="zh-CN" sz="2000">
                <a:latin typeface="Arial" panose="020B0604020202020204" pitchFamily="34" charset="0"/>
                <a:ea typeface="微软雅黑" panose="020B0503020204020204" charset="-122"/>
                <a:sym typeface="微软雅黑" panose="020B0503020204020204" charset="-122"/>
              </a:rPr>
              <a:t>，传感器还能通过接受在轨道上运行的卫星发出的信号监测路况并</a:t>
            </a:r>
            <a:r>
              <a:rPr lang="zh-CN" sz="2000">
                <a:solidFill>
                  <a:schemeClr val="accent3">
                    <a:lumMod val="40000"/>
                    <a:lumOff val="60000"/>
                  </a:schemeClr>
                </a:solidFill>
                <a:latin typeface="Arial" panose="020B0604020202020204" pitchFamily="34" charset="0"/>
                <a:ea typeface="微软雅黑" panose="020B0503020204020204" charset="-122"/>
                <a:sym typeface="微软雅黑" panose="020B0503020204020204" charset="-122"/>
              </a:rPr>
              <a:t>大大</a:t>
            </a:r>
            <a:r>
              <a:rPr lang="zh-CN" sz="2000">
                <a:latin typeface="Arial" panose="020B0604020202020204" pitchFamily="34" charset="0"/>
                <a:ea typeface="微软雅黑" panose="020B0503020204020204" charset="-122"/>
                <a:sym typeface="微软雅黑" panose="020B0503020204020204" charset="-122"/>
              </a:rPr>
              <a:t>减少你陷入交通拥堵的可能性。</a:t>
            </a:r>
            <a:endParaRPr lang="zh-CN" sz="2000">
              <a:latin typeface="Arial" panose="020B0604020202020204" pitchFamily="34" charset="0"/>
              <a:ea typeface="微软雅黑" panose="020B0503020204020204" charset="-122"/>
              <a:sym typeface="微软雅黑" panose="020B0503020204020204" charset="-122"/>
            </a:endParaRPr>
          </a:p>
        </p:txBody>
      </p:sp>
      <p:sp>
        <p:nvSpPr>
          <p:cNvPr id="2" name="文本框 1"/>
          <p:cNvSpPr txBox="1"/>
          <p:nvPr/>
        </p:nvSpPr>
        <p:spPr>
          <a:xfrm>
            <a:off x="0" y="113030"/>
            <a:ext cx="3840480" cy="460375"/>
          </a:xfrm>
          <a:prstGeom prst="rect">
            <a:avLst/>
          </a:prstGeom>
          <a:noFill/>
        </p:spPr>
        <p:txBody>
          <a:bodyPr wrap="square" rtlCol="0">
            <a:spAutoFit/>
          </a:bodyPr>
          <a:p>
            <a:pPr algn="l">
              <a:buClrTx/>
              <a:buSzTx/>
              <a:buFontTx/>
            </a:pPr>
            <a:r>
              <a:rPr lang="en-US" altLang="zh-CN" sz="2400">
                <a:ln w="22225">
                  <a:solidFill>
                    <a:schemeClr val="accent2"/>
                  </a:solidFill>
                  <a:prstDash val="solid"/>
                </a:ln>
                <a:solidFill>
                  <a:schemeClr val="accent2">
                    <a:lumMod val="40000"/>
                    <a:lumOff val="60000"/>
                  </a:schemeClr>
                </a:solidFill>
                <a:latin typeface="Arial" panose="020B0604020202020204" pitchFamily="34" charset="0"/>
                <a:sym typeface="微软雅黑" panose="020B0503020204020204" charset="-122"/>
              </a:rPr>
              <a:t>Translation</a:t>
            </a:r>
            <a:endParaRPr lang="en-US" altLang="zh-CN" sz="2400" noProof="1">
              <a:ln w="22225">
                <a:solidFill>
                  <a:schemeClr val="accent2"/>
                </a:solidFill>
                <a:prstDash val="solid"/>
              </a:ln>
              <a:solidFill>
                <a:schemeClr val="accent2">
                  <a:lumMod val="40000"/>
                  <a:lumOff val="60000"/>
                </a:schemeClr>
              </a:solidFill>
              <a:latin typeface="Arial" panose="020B0604020202020204" pitchFamily="34" charset="0"/>
              <a:sym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p:txBody>
          <a:bodyPr/>
          <a:lstStyle/>
          <a:p>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8650" y="1131094"/>
            <a:ext cx="7886700" cy="4518459"/>
          </a:xfrm>
          <a:prstGeom prst="rect">
            <a:avLst/>
          </a:prstGeom>
        </p:spPr>
      </p:pic>
      <p:sp>
        <p:nvSpPr>
          <p:cNvPr id="7" name="TextBox 6"/>
          <p:cNvSpPr txBox="1"/>
          <p:nvPr/>
        </p:nvSpPr>
        <p:spPr>
          <a:xfrm>
            <a:off x="2523067" y="1390650"/>
            <a:ext cx="3826934" cy="5289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8" tIns="34288" rIns="34288" bIns="34288" numCol="1" spcCol="38100" rtlCol="0" anchor="t">
            <a:spAutoFit/>
          </a:bodyPr>
          <a:lstStyle/>
          <a:p>
            <a:pPr lvl="0"/>
            <a:r>
              <a:rPr lang="en-US" altLang="zh-CN" sz="3000" dirty="0"/>
              <a:t>Unit3 Job Interview</a:t>
            </a:r>
            <a:endParaRPr lang="zh-CN" altLang="en-US" sz="3000" dirty="0"/>
          </a:p>
        </p:txBody>
      </p:sp>
      <p:sp>
        <p:nvSpPr>
          <p:cNvPr id="8" name="TextBox 7"/>
          <p:cNvSpPr txBox="1"/>
          <p:nvPr/>
        </p:nvSpPr>
        <p:spPr>
          <a:xfrm>
            <a:off x="3649133" y="2837606"/>
            <a:ext cx="4546600" cy="436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34288" tIns="34288" rIns="34288" bIns="34288" numCol="1" spcCol="38100" rtlCol="0" anchor="t">
            <a:spAutoFit/>
          </a:bodyPr>
          <a:lstStyle/>
          <a:p>
            <a:r>
              <a:rPr lang="en-US" altLang="zh-CN" sz="2400" b="1" dirty="0" smtClean="0"/>
              <a:t>Text A  </a:t>
            </a:r>
            <a:r>
              <a:rPr lang="en-US" altLang="zh-CN" sz="2400" b="1" dirty="0"/>
              <a:t>Get the Job You Want </a:t>
            </a:r>
            <a:endParaRPr lang="en-US" altLang="zh-CN" sz="2400" b="1"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7" name="直接连接符 36"/>
          <p:cNvCxnSpPr/>
          <p:nvPr/>
        </p:nvCxnSpPr>
        <p:spPr>
          <a:xfrm flipV="1">
            <a:off x="487680" y="5163026"/>
            <a:ext cx="8056245" cy="7620"/>
          </a:xfrm>
          <a:prstGeom prst="line">
            <a:avLst/>
          </a:prstGeom>
          <a:ln>
            <a:solidFill>
              <a:srgbClr val="879993"/>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543878" y="1354931"/>
            <a:ext cx="8056245" cy="3830955"/>
          </a:xfrm>
          <a:prstGeom prst="rect">
            <a:avLst/>
          </a:prstGeom>
          <a:noFill/>
        </p:spPr>
        <p:txBody>
          <a:bodyPr wrap="square" rtlCol="0">
            <a:spAutoFit/>
          </a:bodyPr>
          <a:p>
            <a:pPr algn="l" fontAlgn="auto">
              <a:lnSpc>
                <a:spcPct val="150000"/>
              </a:lnSpc>
            </a:pPr>
            <a:r>
              <a:rPr lang="en-US" altLang="zh-CN" sz="1350" b="1"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a:t>
            </a: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Had he _______  _______ (1) his university to see if there were any graduates working at Mackay whom he could ___________(2)? Had he asked any friends to ________(3) him in a mock interview? Did he go to the library to find newspaper __________(4) on us?</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5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Did he write a letter beforehand to tell us about himself, what he was doing to prepare for the interview and why he'd _____  ________  ______(5)the job? Was he planning to ________  ______(6)  the interview with another letter __________(7) his eagerness to join us? Would the letter be in our hands within 24 hours of the meeting possibly even _____________ (8)?</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a:p>
            <a:pPr algn="l" fontAlgn="auto">
              <a:lnSpc>
                <a:spcPct val="150000"/>
              </a:lnSpc>
            </a:pPr>
            <a:r>
              <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rPr>
              <a:t>       The answer to every question was the same: no. That left me with only one other question: How well   _____________(9) would this person be if he were to call on a  ___________(10) customer for  us?  I already knew the answer.</a:t>
            </a:r>
            <a:endParaRPr lang="en-US" altLang="zh-CN" sz="1350" spc="100">
              <a:solidFill>
                <a:schemeClr val="tx2">
                  <a:lumMod val="75000"/>
                </a:schemeClr>
              </a:solidFill>
              <a:uFillTx/>
              <a:latin typeface="Arial" panose="020B0604020202020204" pitchFamily="34" charset="0"/>
              <a:ea typeface="华文仿宋" panose="02010600040101010101" charset="-122"/>
              <a:cs typeface="Arial" panose="020B0604020202020204" pitchFamily="34" charset="0"/>
            </a:endParaRPr>
          </a:p>
        </p:txBody>
      </p:sp>
      <p:sp>
        <p:nvSpPr>
          <p:cNvPr id="5" name="ï$ļîḓé"/>
          <p:cNvSpPr/>
          <p:nvPr/>
        </p:nvSpPr>
        <p:spPr bwMode="auto">
          <a:xfrm>
            <a:off x="3368108" y="857189"/>
            <a:ext cx="2119061" cy="566990"/>
          </a:xfrm>
          <a:prstGeom prst="chevron">
            <a:avLst/>
          </a:prstGeom>
          <a:solidFill>
            <a:srgbClr val="E9BDAE"/>
          </a:solidFill>
          <a:ln w="38100" cap="flat">
            <a:solidFill>
              <a:schemeClr val="bg1">
                <a:alpha val="0"/>
              </a:schemeClr>
            </a:solidFill>
            <a:prstDash val="solid"/>
            <a:miter lim="800000"/>
            <a:headEnd type="none" w="med" len="med"/>
            <a:tailEnd type="none" w="med" len="med"/>
          </a:ln>
          <a:effectLst/>
        </p:spPr>
        <p:txBody>
          <a:bodyPr wrap="none" lIns="67500" tIns="35100" rIns="67500" bIns="35100" anchor="ctr">
            <a:normAutofit/>
          </a:bodyPr>
          <a:p>
            <a:pPr algn="ctr"/>
            <a:r>
              <a:rPr lang="en-US" altLang="zh-CN" sz="2100" b="1" dirty="0">
                <a:solidFill>
                  <a:schemeClr val="bg1"/>
                </a:solidFill>
              </a:rPr>
              <a:t>Read Aloud</a:t>
            </a:r>
            <a:endParaRPr lang="en-US" altLang="zh-CN" sz="2100" b="1" dirty="0">
              <a:solidFill>
                <a:schemeClr val="bg1"/>
              </a:solidFill>
            </a:endParaRPr>
          </a:p>
        </p:txBody>
      </p:sp>
      <p:sp>
        <p:nvSpPr>
          <p:cNvPr id="6" name="矩形 5"/>
          <p:cNvSpPr/>
          <p:nvPr/>
        </p:nvSpPr>
        <p:spPr>
          <a:xfrm>
            <a:off x="403543" y="5215890"/>
            <a:ext cx="119888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A.interview</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矩形 6"/>
          <p:cNvSpPr/>
          <p:nvPr/>
        </p:nvSpPr>
        <p:spPr>
          <a:xfrm>
            <a:off x="1928098" y="5215890"/>
            <a:ext cx="137795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B.be right for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矩形 7"/>
          <p:cNvSpPr/>
          <p:nvPr/>
        </p:nvSpPr>
        <p:spPr>
          <a:xfrm>
            <a:off x="3784997" y="5215890"/>
            <a:ext cx="12084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C.clippings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矩形 8"/>
          <p:cNvSpPr/>
          <p:nvPr/>
        </p:nvSpPr>
        <p:spPr>
          <a:xfrm>
            <a:off x="5425679" y="5215890"/>
            <a:ext cx="14427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D.prospective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矩形 9"/>
          <p:cNvSpPr/>
          <p:nvPr/>
        </p:nvSpPr>
        <p:spPr>
          <a:xfrm>
            <a:off x="7206854" y="5215890"/>
            <a:ext cx="71120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E.grill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矩形 10"/>
          <p:cNvSpPr/>
          <p:nvPr/>
        </p:nvSpPr>
        <p:spPr>
          <a:xfrm>
            <a:off x="5425679" y="5625465"/>
            <a:ext cx="164274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I.hand-delivered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矩形 11"/>
          <p:cNvSpPr/>
          <p:nvPr/>
        </p:nvSpPr>
        <p:spPr>
          <a:xfrm>
            <a:off x="7206854" y="5625465"/>
            <a:ext cx="15373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J.checked with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矩形 12"/>
          <p:cNvSpPr/>
          <p:nvPr/>
        </p:nvSpPr>
        <p:spPr>
          <a:xfrm>
            <a:off x="3784997" y="5625465"/>
            <a:ext cx="11887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H.prepared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矩形 13"/>
          <p:cNvSpPr/>
          <p:nvPr/>
        </p:nvSpPr>
        <p:spPr>
          <a:xfrm>
            <a:off x="426482" y="5625465"/>
            <a:ext cx="11645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F.follow up</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矩形 14"/>
          <p:cNvSpPr/>
          <p:nvPr/>
        </p:nvSpPr>
        <p:spPr>
          <a:xfrm>
            <a:off x="1928099" y="5625465"/>
            <a:ext cx="128206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G.indicating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矩形 15"/>
          <p:cNvSpPr/>
          <p:nvPr/>
        </p:nvSpPr>
        <p:spPr>
          <a:xfrm>
            <a:off x="1686164" y="1354931"/>
            <a:ext cx="143129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checked  with</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矩形 16"/>
          <p:cNvSpPr/>
          <p:nvPr/>
        </p:nvSpPr>
        <p:spPr>
          <a:xfrm>
            <a:off x="3637280" y="1677194"/>
            <a:ext cx="1008380" cy="321945"/>
          </a:xfrm>
          <a:prstGeom prst="rect">
            <a:avLst/>
          </a:prstGeom>
          <a:noFill/>
          <a:ln>
            <a:noFill/>
          </a:ln>
        </p:spPr>
        <p:txBody>
          <a:bodyPr wrap="none" rtlCol="0" anchor="t">
            <a:spAutoFit/>
          </a:bodyPr>
          <a:p>
            <a:pPr algn="ct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interview</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矩形 17"/>
          <p:cNvSpPr/>
          <p:nvPr/>
        </p:nvSpPr>
        <p:spPr>
          <a:xfrm>
            <a:off x="904002" y="2049939"/>
            <a:ext cx="53149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grill</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矩形 18"/>
          <p:cNvSpPr/>
          <p:nvPr/>
        </p:nvSpPr>
        <p:spPr>
          <a:xfrm>
            <a:off x="585073" y="2371725"/>
            <a:ext cx="10179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clippings</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0" name="矩形 19"/>
          <p:cNvSpPr/>
          <p:nvPr/>
        </p:nvSpPr>
        <p:spPr>
          <a:xfrm>
            <a:off x="4152980" y="2953861"/>
            <a:ext cx="20834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be         right          for</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矩形 21"/>
          <p:cNvSpPr/>
          <p:nvPr/>
        </p:nvSpPr>
        <p:spPr>
          <a:xfrm>
            <a:off x="1797289" y="3245803"/>
            <a:ext cx="1544320"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follow         up</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矩形 22"/>
          <p:cNvSpPr/>
          <p:nvPr/>
        </p:nvSpPr>
        <p:spPr>
          <a:xfrm>
            <a:off x="6500575" y="3275806"/>
            <a:ext cx="108140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indicating</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矩形 23"/>
          <p:cNvSpPr/>
          <p:nvPr/>
        </p:nvSpPr>
        <p:spPr>
          <a:xfrm>
            <a:off x="1803797" y="3910965"/>
            <a:ext cx="1537335"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hand-delivered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矩形 24"/>
          <p:cNvSpPr/>
          <p:nvPr/>
        </p:nvSpPr>
        <p:spPr>
          <a:xfrm>
            <a:off x="2681367" y="4459605"/>
            <a:ext cx="1103630" cy="321945"/>
          </a:xfrm>
          <a:prstGeom prst="rect">
            <a:avLst/>
          </a:prstGeom>
          <a:noFill/>
          <a:ln>
            <a:noFill/>
          </a:ln>
        </p:spPr>
        <p:txBody>
          <a:bodyPr wrap="none" rtlCol="0" anchor="t">
            <a:spAutoFit/>
          </a:bodyPr>
          <a:p>
            <a:pPr algn="l"/>
            <a:r>
              <a:rPr lang="en-US" altLang="zh-CN"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prepared</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矩形 25"/>
          <p:cNvSpPr/>
          <p:nvPr/>
        </p:nvSpPr>
        <p:spPr>
          <a:xfrm>
            <a:off x="584915" y="4781550"/>
            <a:ext cx="1252220" cy="321945"/>
          </a:xfrm>
          <a:prstGeom prst="rect">
            <a:avLst/>
          </a:prstGeom>
          <a:noFill/>
          <a:ln>
            <a:noFill/>
          </a:ln>
        </p:spPr>
        <p:txBody>
          <a:bodyPr wrap="none" rtlCol="0" anchor="t">
            <a:spAutoFit/>
          </a:bodyPr>
          <a:p>
            <a:pPr algn="l"/>
            <a:r>
              <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prospective</a:t>
            </a:r>
            <a:endParaRPr lang="zh-CN" altLang="en-US" sz="1500" b="1">
              <a:solidFill>
                <a:srgbClr val="333F5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grpId="0" nodeType="clickEffect">
                                  <p:stCondLst>
                                    <p:cond delay="0"/>
                                  </p:stCondLst>
                                  <p:childTnLst>
                                    <p:anim calcmode="lin" valueType="num">
                                      <p:cBhvr additive="base">
                                        <p:cTn id="10" dur="500"/>
                                        <p:tgtEl>
                                          <p:spTgt spid="12"/>
                                        </p:tgtEl>
                                        <p:attrNameLst>
                                          <p:attrName>ppt_y</p:attrName>
                                        </p:attrNameLst>
                                      </p:cBhvr>
                                      <p:tavLst>
                                        <p:tav tm="0">
                                          <p:val>
                                            <p:strVal val="#ppt_y"/>
                                          </p:val>
                                        </p:tav>
                                        <p:tav tm="100000">
                                          <p:val>
                                            <p:strVal val="#ppt_y+#ppt_h*1.125000"/>
                                          </p:val>
                                        </p:tav>
                                      </p:tavLst>
                                    </p:anim>
                                    <p:animEffect transition="out" filter="wipe(down)">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xit" presetSubtype="4" fill="hold" grpId="0" nodeType="clickEffect">
                                  <p:stCondLst>
                                    <p:cond delay="0"/>
                                  </p:stCondLst>
                                  <p:childTnLst>
                                    <p:anim calcmode="lin" valueType="num">
                                      <p:cBhvr additive="base">
                                        <p:cTn id="20" dur="500"/>
                                        <p:tgtEl>
                                          <p:spTgt spid="6"/>
                                        </p:tgtEl>
                                        <p:attrNameLst>
                                          <p:attrName>ppt_y</p:attrName>
                                        </p:attrNameLst>
                                      </p:cBhvr>
                                      <p:tavLst>
                                        <p:tav tm="0">
                                          <p:val>
                                            <p:strVal val="#ppt_y"/>
                                          </p:val>
                                        </p:tav>
                                        <p:tav tm="100000">
                                          <p:val>
                                            <p:strVal val="#ppt_y+#ppt_h*1.125000"/>
                                          </p:val>
                                        </p:tav>
                                      </p:tavLst>
                                    </p:anim>
                                    <p:animEffect transition="out" filter="wipe(down)">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xit" presetSubtype="4" fill="hold" grpId="0" nodeType="clickEffect">
                                  <p:stCondLst>
                                    <p:cond delay="0"/>
                                  </p:stCondLst>
                                  <p:childTnLst>
                                    <p:anim calcmode="lin" valueType="num">
                                      <p:cBhvr additive="base">
                                        <p:cTn id="30" dur="500"/>
                                        <p:tgtEl>
                                          <p:spTgt spid="10"/>
                                        </p:tgtEl>
                                        <p:attrNameLst>
                                          <p:attrName>ppt_y</p:attrName>
                                        </p:attrNameLst>
                                      </p:cBhvr>
                                      <p:tavLst>
                                        <p:tav tm="0">
                                          <p:val>
                                            <p:strVal val="#ppt_y"/>
                                          </p:val>
                                        </p:tav>
                                        <p:tav tm="100000">
                                          <p:val>
                                            <p:strVal val="#ppt_y+#ppt_h*1.125000"/>
                                          </p:val>
                                        </p:tav>
                                      </p:tavLst>
                                    </p:anim>
                                    <p:animEffect transition="out" filter="wipe(down)">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xit" presetSubtype="4" fill="hold" grpId="0" nodeType="clickEffect">
                                  <p:stCondLst>
                                    <p:cond delay="0"/>
                                  </p:stCondLst>
                                  <p:childTnLst>
                                    <p:anim calcmode="lin" valueType="num">
                                      <p:cBhvr additive="base">
                                        <p:cTn id="40" dur="500"/>
                                        <p:tgtEl>
                                          <p:spTgt spid="8"/>
                                        </p:tgtEl>
                                        <p:attrNameLst>
                                          <p:attrName>ppt_y</p:attrName>
                                        </p:attrNameLst>
                                      </p:cBhvr>
                                      <p:tavLst>
                                        <p:tav tm="0">
                                          <p:val>
                                            <p:strVal val="#ppt_y"/>
                                          </p:val>
                                        </p:tav>
                                        <p:tav tm="100000">
                                          <p:val>
                                            <p:strVal val="#ppt_y+#ppt_h*1.125000"/>
                                          </p:val>
                                        </p:tav>
                                      </p:tavLst>
                                    </p:anim>
                                    <p:animEffect transition="out" filter="wipe(down)">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7"/>
                                        </p:tgtEl>
                                        <p:attrNameLst>
                                          <p:attrName>ppt_y</p:attrName>
                                        </p:attrNameLst>
                                      </p:cBhvr>
                                      <p:tavLst>
                                        <p:tav tm="0">
                                          <p:val>
                                            <p:strVal val="#ppt_y"/>
                                          </p:val>
                                        </p:tav>
                                        <p:tav tm="100000">
                                          <p:val>
                                            <p:strVal val="#ppt_y+#ppt_h*1.125000"/>
                                          </p:val>
                                        </p:tav>
                                      </p:tavLst>
                                    </p:anim>
                                    <p:animEffect transition="out" filter="wipe(down)">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2" presetClass="exit" presetSubtype="4" fill="hold" grpId="0" nodeType="clickEffect">
                                  <p:stCondLst>
                                    <p:cond delay="0"/>
                                  </p:stCondLst>
                                  <p:childTnLst>
                                    <p:anim calcmode="lin" valueType="num">
                                      <p:cBhvr additive="base">
                                        <p:cTn id="60" dur="500"/>
                                        <p:tgtEl>
                                          <p:spTgt spid="14"/>
                                        </p:tgtEl>
                                        <p:attrNameLst>
                                          <p:attrName>ppt_y</p:attrName>
                                        </p:attrNameLst>
                                      </p:cBhvr>
                                      <p:tavLst>
                                        <p:tav tm="0">
                                          <p:val>
                                            <p:strVal val="#ppt_y"/>
                                          </p:val>
                                        </p:tav>
                                        <p:tav tm="100000">
                                          <p:val>
                                            <p:strVal val="#ppt_y+#ppt_h*1.125000"/>
                                          </p:val>
                                        </p:tav>
                                      </p:tavLst>
                                    </p:anim>
                                    <p:animEffect transition="out" filter="wipe(down)">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 calcmode="lin" valueType="num">
                                      <p:cBhvr additive="base">
                                        <p:cTn id="70" dur="500"/>
                                        <p:tgtEl>
                                          <p:spTgt spid="15"/>
                                        </p:tgtEl>
                                        <p:attrNameLst>
                                          <p:attrName>ppt_y</p:attrName>
                                        </p:attrNameLst>
                                      </p:cBhvr>
                                      <p:tavLst>
                                        <p:tav tm="0">
                                          <p:val>
                                            <p:strVal val="#ppt_y"/>
                                          </p:val>
                                        </p:tav>
                                        <p:tav tm="100000">
                                          <p:val>
                                            <p:strVal val="#ppt_y+#ppt_h*1.125000"/>
                                          </p:val>
                                        </p:tav>
                                      </p:tavLst>
                                    </p:anim>
                                    <p:animEffect transition="out" filter="wipe(down)">
                                      <p:cBhvr>
                                        <p:cTn id="71" dur="500"/>
                                        <p:tgtEl>
                                          <p:spTgt spid="15"/>
                                        </p:tgtEl>
                                      </p:cBhvr>
                                    </p:animEffect>
                                    <p:set>
                                      <p:cBhvr>
                                        <p:cTn id="72" dur="1" fill="hold">
                                          <p:stCondLst>
                                            <p:cond delay="499"/>
                                          </p:stCondLst>
                                        </p:cTn>
                                        <p:tgtEl>
                                          <p:spTgt spid="1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2" presetClass="exit" presetSubtype="4" fill="hold" grpId="0" nodeType="clickEffect">
                                  <p:stCondLst>
                                    <p:cond delay="0"/>
                                  </p:stCondLst>
                                  <p:childTnLst>
                                    <p:anim calcmode="lin" valueType="num">
                                      <p:cBhvr additive="base">
                                        <p:cTn id="80" dur="500"/>
                                        <p:tgtEl>
                                          <p:spTgt spid="11"/>
                                        </p:tgtEl>
                                        <p:attrNameLst>
                                          <p:attrName>ppt_y</p:attrName>
                                        </p:attrNameLst>
                                      </p:cBhvr>
                                      <p:tavLst>
                                        <p:tav tm="0">
                                          <p:val>
                                            <p:strVal val="#ppt_y"/>
                                          </p:val>
                                        </p:tav>
                                        <p:tav tm="100000">
                                          <p:val>
                                            <p:strVal val="#ppt_y+#ppt_h*1.125000"/>
                                          </p:val>
                                        </p:tav>
                                      </p:tavLst>
                                    </p:anim>
                                    <p:animEffect transition="out" filter="wipe(down)">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2" presetClass="exit" presetSubtype="4" fill="hold" grpId="0" nodeType="clickEffect">
                                  <p:stCondLst>
                                    <p:cond delay="0"/>
                                  </p:stCondLst>
                                  <p:childTnLst>
                                    <p:anim calcmode="lin" valueType="num">
                                      <p:cBhvr additive="base">
                                        <p:cTn id="90" dur="500"/>
                                        <p:tgtEl>
                                          <p:spTgt spid="13"/>
                                        </p:tgtEl>
                                        <p:attrNameLst>
                                          <p:attrName>ppt_y</p:attrName>
                                        </p:attrNameLst>
                                      </p:cBhvr>
                                      <p:tavLst>
                                        <p:tav tm="0">
                                          <p:val>
                                            <p:strVal val="#ppt_y"/>
                                          </p:val>
                                        </p:tav>
                                        <p:tav tm="100000">
                                          <p:val>
                                            <p:strVal val="#ppt_y+#ppt_h*1.125000"/>
                                          </p:val>
                                        </p:tav>
                                      </p:tavLst>
                                    </p:anim>
                                    <p:animEffect transition="out" filter="wipe(down)">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2" presetClass="exit" presetSubtype="4" fill="hold" grpId="0" nodeType="clickEffect">
                                  <p:stCondLst>
                                    <p:cond delay="0"/>
                                  </p:stCondLst>
                                  <p:childTnLst>
                                    <p:anim calcmode="lin" valueType="num">
                                      <p:cBhvr additive="base">
                                        <p:cTn id="100" dur="500"/>
                                        <p:tgtEl>
                                          <p:spTgt spid="9"/>
                                        </p:tgtEl>
                                        <p:attrNameLst>
                                          <p:attrName>ppt_y</p:attrName>
                                        </p:attrNameLst>
                                      </p:cBhvr>
                                      <p:tavLst>
                                        <p:tav tm="0">
                                          <p:val>
                                            <p:strVal val="#ppt_y"/>
                                          </p:val>
                                        </p:tav>
                                        <p:tav tm="100000">
                                          <p:val>
                                            <p:strVal val="#ppt_y+#ppt_h*1.125000"/>
                                          </p:val>
                                        </p:tav>
                                      </p:tavLst>
                                    </p:anim>
                                    <p:animEffect transition="out" filter="wipe(down)">
                                      <p:cBhvr>
                                        <p:cTn id="101" dur="500"/>
                                        <p:tgtEl>
                                          <p:spTgt spid="9"/>
                                        </p:tgtEl>
                                      </p:cBhvr>
                                    </p:animEffect>
                                    <p:set>
                                      <p:cBhvr>
                                        <p:cTn id="10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7" grpId="0"/>
      <p:bldP spid="6" grpId="0"/>
      <p:bldP spid="18" grpId="0"/>
      <p:bldP spid="10" grpId="0"/>
      <p:bldP spid="19" grpId="0"/>
      <p:bldP spid="8" grpId="0"/>
      <p:bldP spid="20" grpId="0"/>
      <p:bldP spid="7" grpId="0"/>
      <p:bldP spid="22" grpId="0"/>
      <p:bldP spid="14" grpId="0"/>
      <p:bldP spid="23" grpId="0"/>
      <p:bldP spid="15" grpId="0"/>
      <p:bldP spid="24" grpId="0"/>
      <p:bldP spid="11" grpId="0"/>
      <p:bldP spid="25" grpId="0"/>
      <p:bldP spid="13" grpId="0"/>
      <p:bldP spid="26" grpId="0"/>
      <p:bldP spid="9" grpId="0"/>
    </p:bldLst>
  </p:timing>
</p:sld>
</file>

<file path=ppt/tags/tag1.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3.xml><?xml version="1.0" encoding="utf-8"?>
<p:tagLst xmlns:p="http://schemas.openxmlformats.org/presentationml/2006/main">
  <p:tag name="KSO_WM_TAG_VERSION" val="1.0"/>
  <p:tag name="KSO_WM_BEAUTIFY_FLAG" val="#wm#"/>
  <p:tag name="KSO_WM_TEMPLATE_CATEGORY" val="custom"/>
  <p:tag name="KSO_WM_TEMPLATE_INDEX" val="20204323"/>
  <p:tag name="KSO_WM_TEMPLATE_SUBCATEGORY" val="0"/>
  <p:tag name="KSO_WM_TEMPLATE_MASTER_TYPE" val="1"/>
  <p:tag name="KSO_WM_TEMPLATE_COLOR_TYPE" val="1"/>
  <p:tag name="KSO_WM_TEMPLATE_MASTER_THUMB_INDEX" val="12"/>
  <p:tag name="KSO_WM_TEMPLATE_THUMBS_INDEX" val="1、4、7、9、12、15、16、20、23、24、25、26、29、34、39、40"/>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9.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05.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20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0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11.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21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16.xml><?xml version="1.0" encoding="utf-8"?>
<p:tagLst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21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22.xml><?xml version="1.0" encoding="utf-8"?>
<p:tagLst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22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8.xml><?xml version="1.0" encoding="utf-8"?>
<p:tagLst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22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4.xml><?xml version="1.0" encoding="utf-8"?>
<p:tagLst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23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23"/>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45.xml><?xml version="1.0" encoding="utf-8"?>
<p:tagLst xmlns:p="http://schemas.openxmlformats.org/presentationml/2006/main">
  <p:tag name="KSO_WM_TAG_VERSION" val="1.0"/>
  <p:tag name="KSO_WM_BEAUTIFY_FLAG" val="#wm#"/>
  <p:tag name="KSO_WM_TEMPLATE_CATEGORY" val="custom"/>
  <p:tag name="KSO_WM_TEMPLATE_INDEX" val="20204323"/>
  <p:tag name="KSO_WM_TEMPLATE_SUBCATEGORY" val="0"/>
  <p:tag name="KSO_WM_TEMPLATE_MASTER_TYPE" val="1"/>
  <p:tag name="KSO_WM_TEMPLATE_COLOR_TYPE" val="1"/>
  <p:tag name="KSO_WM_TEMPLATE_MASTER_THUMB_INDEX" val="12"/>
  <p:tag name="KSO_WM_TEMPLATE_THUMBS_INDEX" val="1、4、7、9、12、15、16、20、23、24、25、26、29、34、39、40"/>
</p:tagLst>
</file>

<file path=ppt/tags/tag246.xml><?xml version="1.0" encoding="utf-8"?>
<p:tagLst xmlns:p="http://schemas.openxmlformats.org/presentationml/2006/main">
  <p:tag name="KSO_WM_TAG_VERSION" val="1.0"/>
  <p:tag name="KSO_WM_TEMPLATE_CATEGORY" val="custom"/>
  <p:tag name="KSO_WM_TEMPLATE_INDEX" val="20178005"/>
</p:tagLst>
</file>

<file path=ppt/tags/tag247.xml><?xml version="1.0" encoding="utf-8"?>
<p:tagLst xmlns:p="http://schemas.openxmlformats.org/presentationml/2006/main">
  <p:tag name="KSO_WM_TAG_VERSION" val="1.0"/>
  <p:tag name="KSO_WM_TEMPLATE_CATEGORY" val="custom"/>
  <p:tag name="KSO_WM_TEMPLATE_INDEX" val="20178005"/>
</p:tagLst>
</file>

<file path=ppt/tags/tag248.xml><?xml version="1.0" encoding="utf-8"?>
<p:tagLst xmlns:p="http://schemas.openxmlformats.org/presentationml/2006/main">
  <p:tag name="KSO_WM_TAG_VERSION" val="1.0"/>
  <p:tag name="KSO_WM_BEAUTIFY_FLAG" val="#wm#"/>
  <p:tag name="KSO_WM_COMBINE_RELATE_SLIDE_ID" val="background20178000_1"/>
  <p:tag name="KSO_WM_TEMPLATE_CATEGORY" val="custom"/>
  <p:tag name="KSO_WM_TEMPLATE_INDEX" val="20178005"/>
  <p:tag name="KSO_WM_TEMPLATE_SUBCATEGORY" val="combine"/>
  <p:tag name="KSO_WM_TEMPLATE_THUMBS_INDEX" val="1、7、11、4、5、14、21、25、29、30"/>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7"/>
  <p:tag name="KSO_WM_UNIT_TYPE" val="a"/>
  <p:tag name="KSO_WM_UNIT_INDEX" val="1"/>
  <p:tag name="KSO_WM_UNIT_PRESET_TEXT" val="简约通用报告"/>
  <p:tag name="KSO_WM_TEMPLATE_CATEGORY" val="custom"/>
  <p:tag name="KSO_WM_TEMPLATE_INDEX" val="20204323"/>
  <p:tag name="KSO_WM_UNIT_ID" val="custom20204323_1*a*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4323"/>
  <p:tag name="KSO_WM_UNIT_ID" val="custom20204323_1*b*1"/>
</p:tagLst>
</file>

<file path=ppt/tags/tag251.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1"/>
  <p:tag name="KSO_WM_SLIDE_TYPE" val="title"/>
  <p:tag name="KSO_WM_SLIDE_SUBTYPE" val="pureTxt"/>
  <p:tag name="KSO_WM_TEMPLATE_MASTER_TYPE" val="1"/>
  <p:tag name="KSO_WM_TEMPLATE_COLOR_TYPE" val="1"/>
  <p:tag name="KSO_WM_TEMPLATE_CATEGORY" val="custom"/>
  <p:tag name="KSO_WM_TEMPLATE_INDEX" val="20204323"/>
  <p:tag name="KSO_WM_SLIDE_ID" val="custom20204323_1"/>
  <p:tag name="KSO_WM_TEMPLATE_MASTER_THUMB_INDEX" val="12"/>
  <p:tag name="KSO_WM_TEMPLATE_THUMBS_INDEX" val="1、4、7、9、12、15、16、20、23、24、25、26、29、34、39、40"/>
  <p:tag name="KSO_WM_SPECIAL_SOURCE" val="bdnull"/>
</p:tagLst>
</file>

<file path=ppt/tags/tag252.xml><?xml version="1.0" encoding="utf-8"?>
<p:tagLst xmlns:p="http://schemas.openxmlformats.org/presentationml/2006/main">
  <p:tag name="KSO_WM_SPECIAL_SOURCE" val="bdnull"/>
</p:tagLst>
</file>

<file path=ppt/tags/tag253.xml><?xml version="1.0" encoding="utf-8"?>
<p:tagLst xmlns:p="http://schemas.openxmlformats.org/presentationml/2006/main">
  <p:tag name="KSO_WM_SPECIAL_SOURCE" val="bdnull"/>
</p:tagLst>
</file>

<file path=ppt/tags/tag254.xml><?xml version="1.0" encoding="utf-8"?>
<p:tagLst xmlns:p="http://schemas.openxmlformats.org/presentationml/2006/main">
  <p:tag name="KSO_WM_SPECIAL_SOURCE" val="bdnull"/>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7"/>
  <p:tag name="KSO_WM_UNIT_TYPE" val="a"/>
  <p:tag name="KSO_WM_UNIT_INDEX" val="1"/>
  <p:tag name="KSO_WM_UNIT_PRESET_TEXT" val="简约通用报告"/>
  <p:tag name="KSO_WM_TEMPLATE_CATEGORY" val="custom"/>
  <p:tag name="KSO_WM_TEMPLATE_INDEX" val="20204323"/>
  <p:tag name="KSO_WM_UNIT_ID" val="custom20204323_1*a*1"/>
</p:tagLst>
</file>

<file path=ppt/tags/tag256.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LAYERLEVEL" val="1"/>
  <p:tag name="KSO_WM_TAG_VERSION" val="1.0"/>
  <p:tag name="KSO_WM_BEAUTIFY_FLAG" val="#wm#"/>
  <p:tag name="KSO_WM_UNIT_PRESET_TEXT" val="单/击/此/处/添/加/副/标/题/内/容"/>
  <p:tag name="KSO_WM_TEMPLATE_CATEGORY" val="custom"/>
  <p:tag name="KSO_WM_TEMPLATE_INDEX" val="20204323"/>
  <p:tag name="KSO_WM_UNIT_ID" val="custom20204323_1*b*1"/>
</p:tagLst>
</file>

<file path=ppt/tags/tag257.xml><?xml version="1.0" encoding="utf-8"?>
<p:tagLst xmlns:p="http://schemas.openxmlformats.org/presentationml/2006/main">
  <p:tag name="KSO_WM_BEAUTIFY_FLAG" val="#wm#"/>
  <p:tag name="KSO_WM_TEMPLATE_SUBCATEGORY" val="0"/>
  <p:tag name="KSO_WM_SLIDE_ITEM_CNT" val="0"/>
  <p:tag name="KSO_WM_SLIDE_INDEX" val="1"/>
  <p:tag name="KSO_WM_TAG_VERSION" val="1.0"/>
  <p:tag name="KSO_WM_SLIDE_LAYOUT" val="a_b"/>
  <p:tag name="KSO_WM_SLIDE_LAYOUT_CNT" val="1_1"/>
  <p:tag name="KSO_WM_SLIDE_TYPE" val="title"/>
  <p:tag name="KSO_WM_SLIDE_SUBTYPE" val="pureTxt"/>
  <p:tag name="KSO_WM_TEMPLATE_MASTER_TYPE" val="1"/>
  <p:tag name="KSO_WM_TEMPLATE_COLOR_TYPE" val="1"/>
  <p:tag name="KSO_WM_TEMPLATE_CATEGORY" val="custom"/>
  <p:tag name="KSO_WM_TEMPLATE_INDEX" val="20204323"/>
  <p:tag name="KSO_WM_SLIDE_ID" val="custom20204323_1"/>
  <p:tag name="KSO_WM_TEMPLATE_MASTER_THUMB_INDEX" val="12"/>
  <p:tag name="KSO_WM_TEMPLATE_THUMBS_INDEX" val="1、4、7、9、12、15、16、20、23、24、25、26、29、34、39、40"/>
</p:tagLst>
</file>

<file path=ppt/tags/tag258.xml><?xml version="1.0" encoding="utf-8"?>
<p:tagLst xmlns:p="http://schemas.openxmlformats.org/presentationml/2006/main">
  <p:tag name="KSO_WM_TEMPLATE_CATEGORY" val="custom"/>
  <p:tag name="KSO_WM_TEMPLATE_INDEX" val="20178005"/>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_rels/theme6.xml.rels><?xml version="1.0" encoding="UTF-8" standalone="yes"?>
<Relationships xmlns="http://schemas.openxmlformats.org/package/2006/relationships"><Relationship Id="rId1" Type="http://schemas.openxmlformats.org/officeDocument/2006/relationships/image" Target="../media/image15.jpeg"/></Relationships>
</file>

<file path=ppt/theme/theme1.xml><?xml version="1.0" encoding="utf-8"?>
<a:theme xmlns:a="http://schemas.openxmlformats.org/drawingml/2006/main" name="1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Office 主题​​">
  <a:themeElements>
    <a:clrScheme name="4323">
      <a:dk1>
        <a:srgbClr val="000000"/>
      </a:dk1>
      <a:lt1>
        <a:srgbClr val="FFFFFF"/>
      </a:lt1>
      <a:dk2>
        <a:srgbClr val="ECF7FA"/>
      </a:dk2>
      <a:lt2>
        <a:srgbClr val="F4F4F5"/>
      </a:lt2>
      <a:accent1>
        <a:srgbClr val="0264A8"/>
      </a:accent1>
      <a:accent2>
        <a:srgbClr val="215099"/>
      </a:accent2>
      <a:accent3>
        <a:srgbClr val="3F3D8A"/>
      </a:accent3>
      <a:accent4>
        <a:srgbClr val="5E297C"/>
      </a:accent4>
      <a:accent5>
        <a:srgbClr val="7C166D"/>
      </a:accent5>
      <a:accent6>
        <a:srgbClr val="9B025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主题​​">
  <a:themeElements>
    <a:clrScheme name="91302">
      <a:dk1>
        <a:sysClr val="windowText" lastClr="000000"/>
      </a:dk1>
      <a:lt1>
        <a:sysClr val="window" lastClr="FFFFFF"/>
      </a:lt1>
      <a:dk2>
        <a:srgbClr val="51B9D6"/>
      </a:dk2>
      <a:lt2>
        <a:srgbClr val="E7E6E6"/>
      </a:lt2>
      <a:accent1>
        <a:srgbClr val="91C3DE"/>
      </a:accent1>
      <a:accent2>
        <a:srgbClr val="51B9D6"/>
      </a:accent2>
      <a:accent3>
        <a:srgbClr val="FFFFFF"/>
      </a:accent3>
      <a:accent4>
        <a:srgbClr val="6CDBEC"/>
      </a:accent4>
      <a:accent5>
        <a:srgbClr val="000000"/>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自定义设计方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主题5">
  <a:themeElements>
    <a:clrScheme name="地铁">
      <a:dk1>
        <a:srgbClr val="000000"/>
      </a:dk1>
      <a:lt1>
        <a:srgbClr val="FFFFFF"/>
      </a:lt1>
      <a:dk2>
        <a:srgbClr val="44546A"/>
      </a:dk2>
      <a:lt2>
        <a:srgbClr val="E7E6E6"/>
      </a:lt2>
      <a:accent1>
        <a:srgbClr val="428C69"/>
      </a:accent1>
      <a:accent2>
        <a:srgbClr val="013C34"/>
      </a:accent2>
      <a:accent3>
        <a:srgbClr val="D30B34"/>
      </a:accent3>
      <a:accent4>
        <a:srgbClr val="633C11"/>
      </a:accent4>
      <a:accent5>
        <a:srgbClr val="A48150"/>
      </a:accent5>
      <a:accent6>
        <a:srgbClr val="B7CACE"/>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rotWithShape="1">
          <a:blip xmlns:r="http://schemas.openxmlformats.org/officeDocument/2006/relationships" r:embed="rId1"/>
          <a:stretch>
            <a:fillRect/>
          </a:stretch>
        </a:blipFill>
        <a:ln w="12700" cap="flat" cmpd="sng" algn="ctr">
          <a:noFill/>
          <a:prstDash val="solid"/>
          <a:miter lim="800000"/>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主题​​">
  <a:themeElements>
    <a:clrScheme name="4323">
      <a:dk1>
        <a:srgbClr val="000000"/>
      </a:dk1>
      <a:lt1>
        <a:srgbClr val="FFFFFF"/>
      </a:lt1>
      <a:dk2>
        <a:srgbClr val="ECF7FA"/>
      </a:dk2>
      <a:lt2>
        <a:srgbClr val="F4F4F5"/>
      </a:lt2>
      <a:accent1>
        <a:srgbClr val="0264A8"/>
      </a:accent1>
      <a:accent2>
        <a:srgbClr val="215099"/>
      </a:accent2>
      <a:accent3>
        <a:srgbClr val="3F3D8A"/>
      </a:accent3>
      <a:accent4>
        <a:srgbClr val="5E297C"/>
      </a:accent4>
      <a:accent5>
        <a:srgbClr val="7C166D"/>
      </a:accent5>
      <a:accent6>
        <a:srgbClr val="9B025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空白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26473</Words>
  <Application>WPS 演示</Application>
  <PresentationFormat>在屏幕上显示</PresentationFormat>
  <Paragraphs>767</Paragraphs>
  <Slides>31</Slides>
  <Notes>198</Notes>
  <HiddenSlides>0</HiddenSlides>
  <MMClips>65</MMClips>
  <ScaleCrop>false</ScaleCrop>
  <HeadingPairs>
    <vt:vector size="6" baseType="variant">
      <vt:variant>
        <vt:lpstr>已用的字体</vt:lpstr>
      </vt:variant>
      <vt:variant>
        <vt:i4>38</vt:i4>
      </vt:variant>
      <vt:variant>
        <vt:lpstr>主题</vt:lpstr>
      </vt:variant>
      <vt:variant>
        <vt:i4>13</vt:i4>
      </vt:variant>
      <vt:variant>
        <vt:lpstr>幻灯片标题</vt:lpstr>
      </vt:variant>
      <vt:variant>
        <vt:i4>31</vt:i4>
      </vt:variant>
    </vt:vector>
  </HeadingPairs>
  <TitlesOfParts>
    <vt:vector size="82" baseType="lpstr">
      <vt:lpstr>Arial</vt:lpstr>
      <vt:lpstr>宋体</vt:lpstr>
      <vt:lpstr>Wingdings</vt:lpstr>
      <vt:lpstr>Trebuchet MS</vt:lpstr>
      <vt:lpstr>微软雅黑</vt:lpstr>
      <vt:lpstr>等线</vt:lpstr>
      <vt:lpstr>汉仪旗黑-85S</vt:lpstr>
      <vt:lpstr>Verdana</vt:lpstr>
      <vt:lpstr>Wingdings 3</vt:lpstr>
      <vt:lpstr>Calibri</vt:lpstr>
      <vt:lpstr>Helvetica</vt:lpstr>
      <vt:lpstr>等线 Light</vt:lpstr>
      <vt:lpstr>Arial</vt:lpstr>
      <vt:lpstr>Algerian</vt:lpstr>
      <vt:lpstr>华文仿宋</vt:lpstr>
      <vt:lpstr>Arial Unicode MS</vt:lpstr>
      <vt:lpstr>Arial Rounded MT Bold</vt:lpstr>
      <vt:lpstr>华文中宋</vt:lpstr>
      <vt:lpstr>仿宋_GB2312</vt:lpstr>
      <vt:lpstr>仿宋</vt:lpstr>
      <vt:lpstr>华文新魏</vt:lpstr>
      <vt:lpstr>Times New Roman</vt:lpstr>
      <vt:lpstr>楷体_GB2312</vt:lpstr>
      <vt:lpstr>新宋体</vt:lpstr>
      <vt:lpstr>Tahoma</vt:lpstr>
      <vt:lpstr>幼圆</vt:lpstr>
      <vt:lpstr>楷体</vt:lpstr>
      <vt:lpstr>华文细黑</vt:lpstr>
      <vt:lpstr>+中文正文</vt:lpstr>
      <vt:lpstr>Segoe Print</vt:lpstr>
      <vt:lpstr>Gill Sans MT</vt:lpstr>
      <vt:lpstr>Wingdings 2</vt:lpstr>
      <vt:lpstr>隶书</vt:lpstr>
      <vt:lpstr>Times New Roman</vt:lpstr>
      <vt:lpstr>Adidas Unity</vt:lpstr>
      <vt:lpstr>华文楷体</vt:lpstr>
      <vt:lpstr>Calibri Light</vt:lpstr>
      <vt:lpstr>黑体</vt:lpstr>
      <vt:lpstr>1_自定义设计方案</vt:lpstr>
      <vt:lpstr>2_自定义设计方案</vt:lpstr>
      <vt:lpstr>3_自定义设计方案</vt:lpstr>
      <vt:lpstr>4_自定义设计方案</vt:lpstr>
      <vt:lpstr>5_自定义设计方案</vt:lpstr>
      <vt:lpstr>主题5</vt:lpstr>
      <vt:lpstr>4_Office 主题​​</vt:lpstr>
      <vt:lpstr>1_空白设计模板</vt:lpstr>
      <vt:lpstr>3_Office 主题</vt:lpstr>
      <vt:lpstr>6_Office 主题</vt:lpstr>
      <vt:lpstr>1_Office 主题​​</vt:lpstr>
      <vt:lpstr>2_Office 主题​​</vt:lpstr>
      <vt:lpstr>7_Office 主题</vt:lpstr>
      <vt:lpstr>PowerPoint 演示文稿</vt:lpstr>
      <vt:lpstr>PowerPoint 演示文稿</vt:lpstr>
      <vt:lpstr>PowerPoint 演示文稿</vt:lpstr>
      <vt:lpstr>New College English Book 4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New College English volume 4</vt:lpstr>
      <vt:lpstr>PowerPoint 演示文稿</vt:lpstr>
      <vt:lpstr>PowerPoint 演示文稿</vt:lpstr>
      <vt:lpstr>PowerPoint 演示文稿</vt:lpstr>
      <vt:lpstr>New College English volume 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Unit  7  :</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Kelly</dc:creator>
  <cp:lastModifiedBy>CC</cp:lastModifiedBy>
  <cp:revision>5003</cp:revision>
  <dcterms:created xsi:type="dcterms:W3CDTF">2004-07-19T01:44:00Z</dcterms:created>
  <dcterms:modified xsi:type="dcterms:W3CDTF">2020-06-06T03:21:24Z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